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745" r:id="rId6"/>
    <p:sldMasterId id="2147483765" r:id="rId7"/>
    <p:sldMasterId id="2147483781" r:id="rId8"/>
    <p:sldMasterId id="2147483801" r:id="rId9"/>
    <p:sldMasterId id="2147483709" r:id="rId10"/>
    <p:sldMasterId id="2147483729" r:id="rId11"/>
  </p:sldMasterIdLst>
  <p:notesMasterIdLst>
    <p:notesMasterId r:id="rId44"/>
  </p:notesMasterIdLst>
  <p:handoutMasterIdLst>
    <p:handoutMasterId r:id="rId45"/>
  </p:handoutMasterIdLst>
  <p:sldIdLst>
    <p:sldId id="392" r:id="rId12"/>
    <p:sldId id="412" r:id="rId13"/>
    <p:sldId id="413" r:id="rId14"/>
    <p:sldId id="414" r:id="rId15"/>
    <p:sldId id="415" r:id="rId16"/>
    <p:sldId id="416" r:id="rId17"/>
    <p:sldId id="417" r:id="rId18"/>
    <p:sldId id="419" r:id="rId19"/>
    <p:sldId id="418" r:id="rId20"/>
    <p:sldId id="420" r:id="rId21"/>
    <p:sldId id="421" r:id="rId22"/>
    <p:sldId id="422" r:id="rId23"/>
    <p:sldId id="424" r:id="rId24"/>
    <p:sldId id="425" r:id="rId25"/>
    <p:sldId id="426" r:id="rId26"/>
    <p:sldId id="441" r:id="rId27"/>
    <p:sldId id="391" r:id="rId28"/>
    <p:sldId id="428" r:id="rId29"/>
    <p:sldId id="430" r:id="rId30"/>
    <p:sldId id="431" r:id="rId31"/>
    <p:sldId id="432" r:id="rId32"/>
    <p:sldId id="433" r:id="rId33"/>
    <p:sldId id="434" r:id="rId34"/>
    <p:sldId id="429" r:id="rId35"/>
    <p:sldId id="411" r:id="rId36"/>
    <p:sldId id="435" r:id="rId37"/>
    <p:sldId id="436" r:id="rId38"/>
    <p:sldId id="438" r:id="rId39"/>
    <p:sldId id="439" r:id="rId40"/>
    <p:sldId id="437" r:id="rId41"/>
    <p:sldId id="440" r:id="rId42"/>
    <p:sldId id="409" r:id="rId4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602"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B879F-9A80-A421-F225-728CEBAFEF32}" name="Daroczy, Jenna (CorpAffairs, Black Mountain)" initials="DM" userId="S::dar14c@csiro.au::d3710c05-52fa-4b66-bafa-571c8989bc04" providerId="AD"/>
  <p188:author id="{FA0428B9-9BF9-F77C-F08B-99AC2F37CF69}" name="Zana Sinclair" initials="ZS" userId="S::sin218@csiro.au::bb6f34ff-0a0b-415e-ae22-d263e539a76f" providerId="AD"/>
  <p188:author id="{058027FF-0CA2-E63A-C23C-B101B9C7C3B2}" name="Duffy, Siobhan (CorpAffairs, Black Mountain)" initials="DS(BM" userId="S::duf070@csiro.au::c66c1358-0d58-4d5d-b4f5-c1988d647c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C"/>
    <a:srgbClr val="001D34"/>
    <a:srgbClr val="00A9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E8B0D-00FF-4EBA-9B50-C55A352301A3}" v="1" dt="2024-10-16T21:57:33.152"/>
    <p1510:client id="{D4151616-866D-4D01-8058-0E21298AB51F}" v="3" dt="2024-10-16T01:56:09.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47" autoAdjust="0"/>
  </p:normalViewPr>
  <p:slideViewPr>
    <p:cSldViewPr showGuides="1">
      <p:cViewPr varScale="1">
        <p:scale>
          <a:sx n="66" d="100"/>
          <a:sy n="66" d="100"/>
        </p:scale>
        <p:origin x="212" y="300"/>
      </p:cViewPr>
      <p:guideLst>
        <p:guide orient="horz" pos="1620"/>
        <p:guide orient="horz" pos="599"/>
        <p:guide pos="2880"/>
        <p:guide pos="5602"/>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121" d="100"/>
          <a:sy n="121" d="100"/>
        </p:scale>
        <p:origin x="493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asz, Terijo (She / Her) (Energy, Newcastle)" userId="c619253e-9edd-48ca-b3b1-565d0e94363f" providerId="ADAL" clId="{436E8B0D-00FF-4EBA-9B50-C55A352301A3}"/>
    <pc:docChg chg="addSld delSld modSld">
      <pc:chgData name="Lovasz, Terijo (She / Her) (Energy, Newcastle)" userId="c619253e-9edd-48ca-b3b1-565d0e94363f" providerId="ADAL" clId="{436E8B0D-00FF-4EBA-9B50-C55A352301A3}" dt="2024-10-16T21:57:36.625" v="1" actId="47"/>
      <pc:docMkLst>
        <pc:docMk/>
      </pc:docMkLst>
      <pc:sldChg chg="del">
        <pc:chgData name="Lovasz, Terijo (She / Her) (Energy, Newcastle)" userId="c619253e-9edd-48ca-b3b1-565d0e94363f" providerId="ADAL" clId="{436E8B0D-00FF-4EBA-9B50-C55A352301A3}" dt="2024-10-16T21:57:36.625" v="1" actId="47"/>
        <pc:sldMkLst>
          <pc:docMk/>
          <pc:sldMk cId="1387820153" sldId="427"/>
        </pc:sldMkLst>
      </pc:sldChg>
      <pc:sldChg chg="add">
        <pc:chgData name="Lovasz, Terijo (She / Her) (Energy, Newcastle)" userId="c619253e-9edd-48ca-b3b1-565d0e94363f" providerId="ADAL" clId="{436E8B0D-00FF-4EBA-9B50-C55A352301A3}" dt="2024-10-16T21:57:33.150" v="0"/>
        <pc:sldMkLst>
          <pc:docMk/>
          <pc:sldMk cId="4083055931" sldId="441"/>
        </pc:sldMkLst>
      </pc:sldChg>
    </pc:docChg>
  </pc:docChgLst>
  <pc:docChgLst>
    <pc:chgData name="Lovasz, Terijo (She / Her) (Energy, Newcastle)" userId="c619253e-9edd-48ca-b3b1-565d0e94363f" providerId="ADAL" clId="{A934EAD6-7BBD-49DE-85EC-5CBCCD1EC3C0}"/>
    <pc:docChg chg="modSld">
      <pc:chgData name="Lovasz, Terijo (She / Her) (Energy, Newcastle)" userId="c619253e-9edd-48ca-b3b1-565d0e94363f" providerId="ADAL" clId="{A934EAD6-7BBD-49DE-85EC-5CBCCD1EC3C0}" dt="2024-10-14T09:01:14.107" v="1" actId="1076"/>
      <pc:docMkLst>
        <pc:docMk/>
      </pc:docMkLst>
      <pc:sldChg chg="modSp mod">
        <pc:chgData name="Lovasz, Terijo (She / Her) (Energy, Newcastle)" userId="c619253e-9edd-48ca-b3b1-565d0e94363f" providerId="ADAL" clId="{A934EAD6-7BBD-49DE-85EC-5CBCCD1EC3C0}" dt="2024-10-14T09:01:14.107" v="1" actId="1076"/>
        <pc:sldMkLst>
          <pc:docMk/>
          <pc:sldMk cId="868707036" sldId="440"/>
        </pc:sldMkLst>
        <pc:graphicFrameChg chg="mod">
          <ac:chgData name="Lovasz, Terijo (She / Her) (Energy, Newcastle)" userId="c619253e-9edd-48ca-b3b1-565d0e94363f" providerId="ADAL" clId="{A934EAD6-7BBD-49DE-85EC-5CBCCD1EC3C0}" dt="2024-10-14T09:01:14.107" v="1" actId="1076"/>
          <ac:graphicFrameMkLst>
            <pc:docMk/>
            <pc:sldMk cId="868707036" sldId="440"/>
            <ac:graphicFrameMk id="6" creationId="{147B63EE-E325-25F0-3578-699C213C15B9}"/>
          </ac:graphicFrameMkLst>
        </pc:graphicFrameChg>
      </pc:sldChg>
    </pc:docChg>
  </pc:docChgLst>
  <pc:docChgLst>
    <pc:chgData name="Lovasz, Terijo (She / Her) (Energy, Newcastle)" userId="S::lov111@csiro.au::c619253e-9edd-48ca-b3b1-565d0e94363f" providerId="AD" clId="Web-{D4151616-866D-4D01-8058-0E21298AB51F}"/>
    <pc:docChg chg="modSld">
      <pc:chgData name="Lovasz, Terijo (She / Her) (Energy, Newcastle)" userId="S::lov111@csiro.au::c619253e-9edd-48ca-b3b1-565d0e94363f" providerId="AD" clId="Web-{D4151616-866D-4D01-8058-0E21298AB51F}" dt="2024-10-16T01:56:09.526" v="2" actId="20577"/>
      <pc:docMkLst>
        <pc:docMk/>
      </pc:docMkLst>
      <pc:sldChg chg="modSp">
        <pc:chgData name="Lovasz, Terijo (She / Her) (Energy, Newcastle)" userId="S::lov111@csiro.au::c619253e-9edd-48ca-b3b1-565d0e94363f" providerId="AD" clId="Web-{D4151616-866D-4D01-8058-0E21298AB51F}" dt="2024-10-16T01:56:09.526" v="2" actId="20577"/>
        <pc:sldMkLst>
          <pc:docMk/>
          <pc:sldMk cId="3528263608" sldId="421"/>
        </pc:sldMkLst>
        <pc:spChg chg="mod">
          <ac:chgData name="Lovasz, Terijo (She / Her) (Energy, Newcastle)" userId="S::lov111@csiro.au::c619253e-9edd-48ca-b3b1-565d0e94363f" providerId="AD" clId="Web-{D4151616-866D-4D01-8058-0E21298AB51F}" dt="2024-10-16T01:56:09.526" v="2" actId="20577"/>
          <ac:spMkLst>
            <pc:docMk/>
            <pc:sldMk cId="3528263608" sldId="421"/>
            <ac:spMk id="3" creationId="{9728A002-45CC-578B-DB56-0CA2ABF523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131A8-3989-4BAA-A7B4-E00DA289399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AU"/>
        </a:p>
      </dgm:t>
    </dgm:pt>
    <dgm:pt modelId="{8DCAFED3-0B31-439A-8E4A-D7347817A5FA}">
      <dgm:prSet phldrT="[Text]"/>
      <dgm:spPr/>
      <dgm:t>
        <a:bodyPr/>
        <a:lstStyle/>
        <a:p>
          <a:r>
            <a:rPr lang="en-AU" dirty="0"/>
            <a:t>Victoria Room</a:t>
          </a:r>
        </a:p>
      </dgm:t>
    </dgm:pt>
    <dgm:pt modelId="{31F5B984-0355-47D1-B0A1-19BEC4150476}" type="parTrans" cxnId="{6E23FE3C-A3B9-4FF5-936D-178A55D7D0EC}">
      <dgm:prSet/>
      <dgm:spPr/>
      <dgm:t>
        <a:bodyPr/>
        <a:lstStyle/>
        <a:p>
          <a:endParaRPr lang="en-AU"/>
        </a:p>
      </dgm:t>
    </dgm:pt>
    <dgm:pt modelId="{BAA2E545-1633-4989-AD71-5A5B8FE1403D}" type="sibTrans" cxnId="{6E23FE3C-A3B9-4FF5-936D-178A55D7D0EC}">
      <dgm:prSet/>
      <dgm:spPr/>
      <dgm:t>
        <a:bodyPr/>
        <a:lstStyle/>
        <a:p>
          <a:endParaRPr lang="en-AU"/>
        </a:p>
      </dgm:t>
    </dgm:pt>
    <dgm:pt modelId="{A95FE5B1-E02E-4E67-8AD3-6B0AEED201BA}">
      <dgm:prSet phldrT="[Text]"/>
      <dgm:spPr/>
      <dgm:t>
        <a:bodyPr/>
        <a:lstStyle/>
        <a:p>
          <a:r>
            <a:rPr lang="en-AU" dirty="0"/>
            <a:t>Thailand</a:t>
          </a:r>
        </a:p>
      </dgm:t>
    </dgm:pt>
    <dgm:pt modelId="{B8974029-C036-4B90-99EF-F39D8C7F5063}" type="parTrans" cxnId="{02A15B95-3B8C-4A72-B5CA-FDA03B6065CF}">
      <dgm:prSet/>
      <dgm:spPr/>
      <dgm:t>
        <a:bodyPr/>
        <a:lstStyle/>
        <a:p>
          <a:endParaRPr lang="en-AU"/>
        </a:p>
      </dgm:t>
    </dgm:pt>
    <dgm:pt modelId="{15AFCC39-A794-4114-95D3-78104676DAB7}" type="sibTrans" cxnId="{02A15B95-3B8C-4A72-B5CA-FDA03B6065CF}">
      <dgm:prSet/>
      <dgm:spPr/>
      <dgm:t>
        <a:bodyPr/>
        <a:lstStyle/>
        <a:p>
          <a:endParaRPr lang="en-AU"/>
        </a:p>
      </dgm:t>
    </dgm:pt>
    <dgm:pt modelId="{125273D8-5294-4762-9F51-3413624E04E1}">
      <dgm:prSet phldrT="[Text]"/>
      <dgm:spPr/>
      <dgm:t>
        <a:bodyPr/>
        <a:lstStyle/>
        <a:p>
          <a:r>
            <a:rPr lang="en-AU" dirty="0"/>
            <a:t>Laos</a:t>
          </a:r>
        </a:p>
      </dgm:t>
    </dgm:pt>
    <dgm:pt modelId="{BFF81EA2-69BC-4AE0-A6A5-63C3F643E2F2}" type="parTrans" cxnId="{6532BBDD-9CDC-48E9-917B-59BF69DBDC63}">
      <dgm:prSet/>
      <dgm:spPr/>
      <dgm:t>
        <a:bodyPr/>
        <a:lstStyle/>
        <a:p>
          <a:endParaRPr lang="en-AU"/>
        </a:p>
      </dgm:t>
    </dgm:pt>
    <dgm:pt modelId="{43C9F059-40F3-436D-8814-C30185869C8D}" type="sibTrans" cxnId="{6532BBDD-9CDC-48E9-917B-59BF69DBDC63}">
      <dgm:prSet/>
      <dgm:spPr/>
      <dgm:t>
        <a:bodyPr/>
        <a:lstStyle/>
        <a:p>
          <a:endParaRPr lang="en-AU"/>
        </a:p>
      </dgm:t>
    </dgm:pt>
    <dgm:pt modelId="{E6A61AFD-2E9B-46B5-B06D-D55930A68B27}">
      <dgm:prSet phldrT="[Text]"/>
      <dgm:spPr/>
      <dgm:t>
        <a:bodyPr/>
        <a:lstStyle/>
        <a:p>
          <a:r>
            <a:rPr lang="en-AU" dirty="0"/>
            <a:t>Board Room</a:t>
          </a:r>
        </a:p>
      </dgm:t>
    </dgm:pt>
    <dgm:pt modelId="{E3F89897-D2C4-4D83-9B8C-B5EF7E452CFD}" type="parTrans" cxnId="{E5719558-8EA4-42B1-BBC7-F56B78C77A5A}">
      <dgm:prSet/>
      <dgm:spPr/>
      <dgm:t>
        <a:bodyPr/>
        <a:lstStyle/>
        <a:p>
          <a:endParaRPr lang="en-AU"/>
        </a:p>
      </dgm:t>
    </dgm:pt>
    <dgm:pt modelId="{8BA45F37-2088-4C06-A107-B9A4586F874F}" type="sibTrans" cxnId="{E5719558-8EA4-42B1-BBC7-F56B78C77A5A}">
      <dgm:prSet/>
      <dgm:spPr/>
      <dgm:t>
        <a:bodyPr/>
        <a:lstStyle/>
        <a:p>
          <a:endParaRPr lang="en-AU"/>
        </a:p>
      </dgm:t>
    </dgm:pt>
    <dgm:pt modelId="{AAF33D1E-31AC-4AF3-81B0-4D615B06A981}">
      <dgm:prSet phldrT="[Text]"/>
      <dgm:spPr/>
      <dgm:t>
        <a:bodyPr/>
        <a:lstStyle/>
        <a:p>
          <a:r>
            <a:rPr lang="en-AU" dirty="0"/>
            <a:t>Indonesia</a:t>
          </a:r>
        </a:p>
      </dgm:t>
    </dgm:pt>
    <dgm:pt modelId="{24ADBAD6-E258-4154-82CB-9A03460F3C65}" type="parTrans" cxnId="{BA2B75E8-8C08-49FE-9C0D-DD83072672DD}">
      <dgm:prSet/>
      <dgm:spPr/>
      <dgm:t>
        <a:bodyPr/>
        <a:lstStyle/>
        <a:p>
          <a:endParaRPr lang="en-AU"/>
        </a:p>
      </dgm:t>
    </dgm:pt>
    <dgm:pt modelId="{D44BB4FD-1613-4D48-A17B-09E9CC4704D1}" type="sibTrans" cxnId="{BA2B75E8-8C08-49FE-9C0D-DD83072672DD}">
      <dgm:prSet/>
      <dgm:spPr/>
      <dgm:t>
        <a:bodyPr/>
        <a:lstStyle/>
        <a:p>
          <a:endParaRPr lang="en-AU"/>
        </a:p>
      </dgm:t>
    </dgm:pt>
    <dgm:pt modelId="{2BE7D06A-4EB5-4C2B-93D5-D25E2BC8934C}">
      <dgm:prSet phldrT="[Text]"/>
      <dgm:spPr/>
      <dgm:t>
        <a:bodyPr/>
        <a:lstStyle/>
        <a:p>
          <a:r>
            <a:rPr lang="en-AU" dirty="0"/>
            <a:t>Collins Room</a:t>
          </a:r>
        </a:p>
      </dgm:t>
    </dgm:pt>
    <dgm:pt modelId="{58BC4D6D-1702-4126-A083-DE4D52956D8B}" type="parTrans" cxnId="{D2C9E3B2-A001-455F-BDB4-AB55A6FAE301}">
      <dgm:prSet/>
      <dgm:spPr/>
      <dgm:t>
        <a:bodyPr/>
        <a:lstStyle/>
        <a:p>
          <a:endParaRPr lang="en-AU"/>
        </a:p>
      </dgm:t>
    </dgm:pt>
    <dgm:pt modelId="{55E642B3-45A1-4E92-9313-B8C9134C4A0D}" type="sibTrans" cxnId="{D2C9E3B2-A001-455F-BDB4-AB55A6FAE301}">
      <dgm:prSet/>
      <dgm:spPr/>
      <dgm:t>
        <a:bodyPr/>
        <a:lstStyle/>
        <a:p>
          <a:endParaRPr lang="en-AU"/>
        </a:p>
      </dgm:t>
    </dgm:pt>
    <dgm:pt modelId="{4FD6F16D-C08E-4216-8DDE-0A4CF588E92C}">
      <dgm:prSet phldrT="[Text]"/>
      <dgm:spPr/>
      <dgm:t>
        <a:bodyPr/>
        <a:lstStyle/>
        <a:p>
          <a:r>
            <a:rPr lang="en-AU" dirty="0"/>
            <a:t>Malaysia</a:t>
          </a:r>
        </a:p>
      </dgm:t>
    </dgm:pt>
    <dgm:pt modelId="{3BCD271F-9125-4432-ABDF-C0E541BC3133}" type="parTrans" cxnId="{9E624007-63B4-450D-95BE-683A60A8824C}">
      <dgm:prSet/>
      <dgm:spPr/>
      <dgm:t>
        <a:bodyPr/>
        <a:lstStyle/>
        <a:p>
          <a:endParaRPr lang="en-AU"/>
        </a:p>
      </dgm:t>
    </dgm:pt>
    <dgm:pt modelId="{4DAB2B5A-7F08-4C49-BCD4-43E495155DD4}" type="sibTrans" cxnId="{9E624007-63B4-450D-95BE-683A60A8824C}">
      <dgm:prSet/>
      <dgm:spPr/>
      <dgm:t>
        <a:bodyPr/>
        <a:lstStyle/>
        <a:p>
          <a:endParaRPr lang="en-AU"/>
        </a:p>
      </dgm:t>
    </dgm:pt>
    <dgm:pt modelId="{36874B0D-B05A-43E4-8065-7C64A160628A}">
      <dgm:prSet phldrT="[Text]"/>
      <dgm:spPr/>
      <dgm:t>
        <a:bodyPr/>
        <a:lstStyle/>
        <a:p>
          <a:r>
            <a:rPr lang="en-AU" dirty="0"/>
            <a:t>Mister Munro</a:t>
          </a:r>
        </a:p>
      </dgm:t>
    </dgm:pt>
    <dgm:pt modelId="{1EE1F23B-D256-47A9-AF3B-98F6B633F55F}" type="parTrans" cxnId="{E33834A6-E2E7-41A5-A687-532DA7690DF8}">
      <dgm:prSet/>
      <dgm:spPr/>
      <dgm:t>
        <a:bodyPr/>
        <a:lstStyle/>
        <a:p>
          <a:endParaRPr lang="en-AU"/>
        </a:p>
      </dgm:t>
    </dgm:pt>
    <dgm:pt modelId="{9BD5F4BC-7B85-4E2F-86E8-46D046890A1C}" type="sibTrans" cxnId="{E33834A6-E2E7-41A5-A687-532DA7690DF8}">
      <dgm:prSet/>
      <dgm:spPr/>
      <dgm:t>
        <a:bodyPr/>
        <a:lstStyle/>
        <a:p>
          <a:endParaRPr lang="en-AU"/>
        </a:p>
      </dgm:t>
    </dgm:pt>
    <dgm:pt modelId="{01B76F4C-7D3F-448F-813E-EE4B492E56B4}">
      <dgm:prSet phldrT="[Text]"/>
      <dgm:spPr/>
      <dgm:t>
        <a:bodyPr/>
        <a:lstStyle/>
        <a:p>
          <a:r>
            <a:rPr lang="en-AU" dirty="0"/>
            <a:t>GPST researchers</a:t>
          </a:r>
        </a:p>
      </dgm:t>
    </dgm:pt>
    <dgm:pt modelId="{77737E59-1852-49DB-9E9E-6E37C8350BA5}" type="parTrans" cxnId="{F8688445-EBA2-4DB7-94DF-51835F722E36}">
      <dgm:prSet/>
      <dgm:spPr/>
      <dgm:t>
        <a:bodyPr/>
        <a:lstStyle/>
        <a:p>
          <a:endParaRPr lang="en-AU"/>
        </a:p>
      </dgm:t>
    </dgm:pt>
    <dgm:pt modelId="{381EB78E-E007-42AD-A892-569D059D9C35}" type="sibTrans" cxnId="{F8688445-EBA2-4DB7-94DF-51835F722E36}">
      <dgm:prSet/>
      <dgm:spPr/>
      <dgm:t>
        <a:bodyPr/>
        <a:lstStyle/>
        <a:p>
          <a:endParaRPr lang="en-AU"/>
        </a:p>
      </dgm:t>
    </dgm:pt>
    <dgm:pt modelId="{685442ED-1C75-4734-9AF1-9408CEFA574F}" type="pres">
      <dgm:prSet presAssocID="{6B3131A8-3989-4BAA-A7B4-E00DA289399C}" presName="Name0" presStyleCnt="0">
        <dgm:presLayoutVars>
          <dgm:dir/>
          <dgm:animLvl val="lvl"/>
          <dgm:resizeHandles val="exact"/>
        </dgm:presLayoutVars>
      </dgm:prSet>
      <dgm:spPr/>
    </dgm:pt>
    <dgm:pt modelId="{81959EBD-4C56-4E78-9C3F-1A03C840BD39}" type="pres">
      <dgm:prSet presAssocID="{8DCAFED3-0B31-439A-8E4A-D7347817A5FA}" presName="composite" presStyleCnt="0"/>
      <dgm:spPr/>
    </dgm:pt>
    <dgm:pt modelId="{711A84B6-F45D-4939-B5ED-DAF6D0873806}" type="pres">
      <dgm:prSet presAssocID="{8DCAFED3-0B31-439A-8E4A-D7347817A5FA}" presName="parTx" presStyleLbl="alignNode1" presStyleIdx="0" presStyleCnt="4">
        <dgm:presLayoutVars>
          <dgm:chMax val="0"/>
          <dgm:chPref val="0"/>
          <dgm:bulletEnabled val="1"/>
        </dgm:presLayoutVars>
      </dgm:prSet>
      <dgm:spPr/>
    </dgm:pt>
    <dgm:pt modelId="{33D33EFB-EA47-441F-90CD-3C840EC8108E}" type="pres">
      <dgm:prSet presAssocID="{8DCAFED3-0B31-439A-8E4A-D7347817A5FA}" presName="desTx" presStyleLbl="alignAccFollowNode1" presStyleIdx="0" presStyleCnt="4">
        <dgm:presLayoutVars>
          <dgm:bulletEnabled val="1"/>
        </dgm:presLayoutVars>
      </dgm:prSet>
      <dgm:spPr/>
    </dgm:pt>
    <dgm:pt modelId="{DB55DFD1-A025-430D-B0D6-981BEF5C2A1D}" type="pres">
      <dgm:prSet presAssocID="{BAA2E545-1633-4989-AD71-5A5B8FE1403D}" presName="space" presStyleCnt="0"/>
      <dgm:spPr/>
    </dgm:pt>
    <dgm:pt modelId="{24FED6D1-1AA4-44F9-9771-6C9C2386D149}" type="pres">
      <dgm:prSet presAssocID="{E6A61AFD-2E9B-46B5-B06D-D55930A68B27}" presName="composite" presStyleCnt="0"/>
      <dgm:spPr/>
    </dgm:pt>
    <dgm:pt modelId="{EE8197B1-5E0C-4E47-AE36-CC113DCF80B2}" type="pres">
      <dgm:prSet presAssocID="{E6A61AFD-2E9B-46B5-B06D-D55930A68B27}" presName="parTx" presStyleLbl="alignNode1" presStyleIdx="1" presStyleCnt="4">
        <dgm:presLayoutVars>
          <dgm:chMax val="0"/>
          <dgm:chPref val="0"/>
          <dgm:bulletEnabled val="1"/>
        </dgm:presLayoutVars>
      </dgm:prSet>
      <dgm:spPr/>
    </dgm:pt>
    <dgm:pt modelId="{1B34DDB9-B738-47D2-B1D6-071874549553}" type="pres">
      <dgm:prSet presAssocID="{E6A61AFD-2E9B-46B5-B06D-D55930A68B27}" presName="desTx" presStyleLbl="alignAccFollowNode1" presStyleIdx="1" presStyleCnt="4">
        <dgm:presLayoutVars>
          <dgm:bulletEnabled val="1"/>
        </dgm:presLayoutVars>
      </dgm:prSet>
      <dgm:spPr/>
    </dgm:pt>
    <dgm:pt modelId="{149BA609-0A85-47E9-9820-7BEA16F05C50}" type="pres">
      <dgm:prSet presAssocID="{8BA45F37-2088-4C06-A107-B9A4586F874F}" presName="space" presStyleCnt="0"/>
      <dgm:spPr/>
    </dgm:pt>
    <dgm:pt modelId="{6F1D1A58-9B5A-464B-B379-B2BB48FA89D3}" type="pres">
      <dgm:prSet presAssocID="{2BE7D06A-4EB5-4C2B-93D5-D25E2BC8934C}" presName="composite" presStyleCnt="0"/>
      <dgm:spPr/>
    </dgm:pt>
    <dgm:pt modelId="{923B1ED0-8C55-4C70-9C91-85A5D672EE66}" type="pres">
      <dgm:prSet presAssocID="{2BE7D06A-4EB5-4C2B-93D5-D25E2BC8934C}" presName="parTx" presStyleLbl="alignNode1" presStyleIdx="2" presStyleCnt="4">
        <dgm:presLayoutVars>
          <dgm:chMax val="0"/>
          <dgm:chPref val="0"/>
          <dgm:bulletEnabled val="1"/>
        </dgm:presLayoutVars>
      </dgm:prSet>
      <dgm:spPr/>
    </dgm:pt>
    <dgm:pt modelId="{6E0EDA0B-9A44-4598-B05B-6C6ABA0A6EBB}" type="pres">
      <dgm:prSet presAssocID="{2BE7D06A-4EB5-4C2B-93D5-D25E2BC8934C}" presName="desTx" presStyleLbl="alignAccFollowNode1" presStyleIdx="2" presStyleCnt="4">
        <dgm:presLayoutVars>
          <dgm:bulletEnabled val="1"/>
        </dgm:presLayoutVars>
      </dgm:prSet>
      <dgm:spPr/>
    </dgm:pt>
    <dgm:pt modelId="{84206FFE-735D-4A78-B98B-C6AA3BDE5893}" type="pres">
      <dgm:prSet presAssocID="{55E642B3-45A1-4E92-9313-B8C9134C4A0D}" presName="space" presStyleCnt="0"/>
      <dgm:spPr/>
    </dgm:pt>
    <dgm:pt modelId="{F4F44662-D5C0-4937-AF1B-B2932814B09B}" type="pres">
      <dgm:prSet presAssocID="{36874B0D-B05A-43E4-8065-7C64A160628A}" presName="composite" presStyleCnt="0"/>
      <dgm:spPr/>
    </dgm:pt>
    <dgm:pt modelId="{EE125A00-9691-4F17-ADDC-CC0248E7A7CC}" type="pres">
      <dgm:prSet presAssocID="{36874B0D-B05A-43E4-8065-7C64A160628A}" presName="parTx" presStyleLbl="alignNode1" presStyleIdx="3" presStyleCnt="4">
        <dgm:presLayoutVars>
          <dgm:chMax val="0"/>
          <dgm:chPref val="0"/>
          <dgm:bulletEnabled val="1"/>
        </dgm:presLayoutVars>
      </dgm:prSet>
      <dgm:spPr/>
    </dgm:pt>
    <dgm:pt modelId="{B651C8AD-4079-45F5-93A4-BB7B30474280}" type="pres">
      <dgm:prSet presAssocID="{36874B0D-B05A-43E4-8065-7C64A160628A}" presName="desTx" presStyleLbl="alignAccFollowNode1" presStyleIdx="3" presStyleCnt="4">
        <dgm:presLayoutVars>
          <dgm:bulletEnabled val="1"/>
        </dgm:presLayoutVars>
      </dgm:prSet>
      <dgm:spPr/>
    </dgm:pt>
  </dgm:ptLst>
  <dgm:cxnLst>
    <dgm:cxn modelId="{3285A700-CABD-4361-A7E3-FF6C986D9F45}" type="presOf" srcId="{01B76F4C-7D3F-448F-813E-EE4B492E56B4}" destId="{B651C8AD-4079-45F5-93A4-BB7B30474280}" srcOrd="0" destOrd="0" presId="urn:microsoft.com/office/officeart/2005/8/layout/hList1"/>
    <dgm:cxn modelId="{9E624007-63B4-450D-95BE-683A60A8824C}" srcId="{2BE7D06A-4EB5-4C2B-93D5-D25E2BC8934C}" destId="{4FD6F16D-C08E-4216-8DDE-0A4CF588E92C}" srcOrd="0" destOrd="0" parTransId="{3BCD271F-9125-4432-ABDF-C0E541BC3133}" sibTransId="{4DAB2B5A-7F08-4C49-BCD4-43E495155DD4}"/>
    <dgm:cxn modelId="{4F5B7C0D-58A5-4EF3-85B8-7C45C09F0C3C}" type="presOf" srcId="{36874B0D-B05A-43E4-8065-7C64A160628A}" destId="{EE125A00-9691-4F17-ADDC-CC0248E7A7CC}" srcOrd="0" destOrd="0" presId="urn:microsoft.com/office/officeart/2005/8/layout/hList1"/>
    <dgm:cxn modelId="{402D6F27-93E3-4194-AF2E-BDD82D231A4A}" type="presOf" srcId="{8DCAFED3-0B31-439A-8E4A-D7347817A5FA}" destId="{711A84B6-F45D-4939-B5ED-DAF6D0873806}" srcOrd="0" destOrd="0" presId="urn:microsoft.com/office/officeart/2005/8/layout/hList1"/>
    <dgm:cxn modelId="{EF87D334-F93D-483A-AB8A-63107938EBFA}" type="presOf" srcId="{A95FE5B1-E02E-4E67-8AD3-6B0AEED201BA}" destId="{33D33EFB-EA47-441F-90CD-3C840EC8108E}" srcOrd="0" destOrd="0" presId="urn:microsoft.com/office/officeart/2005/8/layout/hList1"/>
    <dgm:cxn modelId="{6E23FE3C-A3B9-4FF5-936D-178A55D7D0EC}" srcId="{6B3131A8-3989-4BAA-A7B4-E00DA289399C}" destId="{8DCAFED3-0B31-439A-8E4A-D7347817A5FA}" srcOrd="0" destOrd="0" parTransId="{31F5B984-0355-47D1-B0A1-19BEC4150476}" sibTransId="{BAA2E545-1633-4989-AD71-5A5B8FE1403D}"/>
    <dgm:cxn modelId="{55412261-3342-4348-A45B-205EE990377E}" type="presOf" srcId="{6B3131A8-3989-4BAA-A7B4-E00DA289399C}" destId="{685442ED-1C75-4734-9AF1-9408CEFA574F}" srcOrd="0" destOrd="0" presId="urn:microsoft.com/office/officeart/2005/8/layout/hList1"/>
    <dgm:cxn modelId="{F8688445-EBA2-4DB7-94DF-51835F722E36}" srcId="{36874B0D-B05A-43E4-8065-7C64A160628A}" destId="{01B76F4C-7D3F-448F-813E-EE4B492E56B4}" srcOrd="0" destOrd="0" parTransId="{77737E59-1852-49DB-9E9E-6E37C8350BA5}" sibTransId="{381EB78E-E007-42AD-A892-569D059D9C35}"/>
    <dgm:cxn modelId="{EE335777-E0F1-436F-9464-8004E65AE158}" type="presOf" srcId="{E6A61AFD-2E9B-46B5-B06D-D55930A68B27}" destId="{EE8197B1-5E0C-4E47-AE36-CC113DCF80B2}" srcOrd="0" destOrd="0" presId="urn:microsoft.com/office/officeart/2005/8/layout/hList1"/>
    <dgm:cxn modelId="{E5719558-8EA4-42B1-BBC7-F56B78C77A5A}" srcId="{6B3131A8-3989-4BAA-A7B4-E00DA289399C}" destId="{E6A61AFD-2E9B-46B5-B06D-D55930A68B27}" srcOrd="1" destOrd="0" parTransId="{E3F89897-D2C4-4D83-9B8C-B5EF7E452CFD}" sibTransId="{8BA45F37-2088-4C06-A107-B9A4586F874F}"/>
    <dgm:cxn modelId="{02A15B95-3B8C-4A72-B5CA-FDA03B6065CF}" srcId="{8DCAFED3-0B31-439A-8E4A-D7347817A5FA}" destId="{A95FE5B1-E02E-4E67-8AD3-6B0AEED201BA}" srcOrd="0" destOrd="0" parTransId="{B8974029-C036-4B90-99EF-F39D8C7F5063}" sibTransId="{15AFCC39-A794-4114-95D3-78104676DAB7}"/>
    <dgm:cxn modelId="{E33834A6-E2E7-41A5-A687-532DA7690DF8}" srcId="{6B3131A8-3989-4BAA-A7B4-E00DA289399C}" destId="{36874B0D-B05A-43E4-8065-7C64A160628A}" srcOrd="3" destOrd="0" parTransId="{1EE1F23B-D256-47A9-AF3B-98F6B633F55F}" sibTransId="{9BD5F4BC-7B85-4E2F-86E8-46D046890A1C}"/>
    <dgm:cxn modelId="{D2C9E3B2-A001-455F-BDB4-AB55A6FAE301}" srcId="{6B3131A8-3989-4BAA-A7B4-E00DA289399C}" destId="{2BE7D06A-4EB5-4C2B-93D5-D25E2BC8934C}" srcOrd="2" destOrd="0" parTransId="{58BC4D6D-1702-4126-A083-DE4D52956D8B}" sibTransId="{55E642B3-45A1-4E92-9313-B8C9134C4A0D}"/>
    <dgm:cxn modelId="{D05553BF-696E-402D-9489-39B73AB86D34}" type="presOf" srcId="{AAF33D1E-31AC-4AF3-81B0-4D615B06A981}" destId="{1B34DDB9-B738-47D2-B1D6-071874549553}" srcOrd="0" destOrd="0" presId="urn:microsoft.com/office/officeart/2005/8/layout/hList1"/>
    <dgm:cxn modelId="{47E857CB-BBE4-4E9D-B63D-0E04565B4DB3}" type="presOf" srcId="{125273D8-5294-4762-9F51-3413624E04E1}" destId="{33D33EFB-EA47-441F-90CD-3C840EC8108E}" srcOrd="0" destOrd="1" presId="urn:microsoft.com/office/officeart/2005/8/layout/hList1"/>
    <dgm:cxn modelId="{4E7948D6-482C-4731-A54A-3B651A8DD195}" type="presOf" srcId="{4FD6F16D-C08E-4216-8DDE-0A4CF588E92C}" destId="{6E0EDA0B-9A44-4598-B05B-6C6ABA0A6EBB}" srcOrd="0" destOrd="0" presId="urn:microsoft.com/office/officeart/2005/8/layout/hList1"/>
    <dgm:cxn modelId="{6532BBDD-9CDC-48E9-917B-59BF69DBDC63}" srcId="{8DCAFED3-0B31-439A-8E4A-D7347817A5FA}" destId="{125273D8-5294-4762-9F51-3413624E04E1}" srcOrd="1" destOrd="0" parTransId="{BFF81EA2-69BC-4AE0-A6A5-63C3F643E2F2}" sibTransId="{43C9F059-40F3-436D-8814-C30185869C8D}"/>
    <dgm:cxn modelId="{BA2B75E8-8C08-49FE-9C0D-DD83072672DD}" srcId="{E6A61AFD-2E9B-46B5-B06D-D55930A68B27}" destId="{AAF33D1E-31AC-4AF3-81B0-4D615B06A981}" srcOrd="0" destOrd="0" parTransId="{24ADBAD6-E258-4154-82CB-9A03460F3C65}" sibTransId="{D44BB4FD-1613-4D48-A17B-09E9CC4704D1}"/>
    <dgm:cxn modelId="{40554DF3-40DB-4EC6-8BCF-E30BD7F85882}" type="presOf" srcId="{2BE7D06A-4EB5-4C2B-93D5-D25E2BC8934C}" destId="{923B1ED0-8C55-4C70-9C91-85A5D672EE66}" srcOrd="0" destOrd="0" presId="urn:microsoft.com/office/officeart/2005/8/layout/hList1"/>
    <dgm:cxn modelId="{3B2D7830-C320-4A55-A42E-D67A52F9484D}" type="presParOf" srcId="{685442ED-1C75-4734-9AF1-9408CEFA574F}" destId="{81959EBD-4C56-4E78-9C3F-1A03C840BD39}" srcOrd="0" destOrd="0" presId="urn:microsoft.com/office/officeart/2005/8/layout/hList1"/>
    <dgm:cxn modelId="{D560A36C-AD07-46B0-8ABB-22666F6659B5}" type="presParOf" srcId="{81959EBD-4C56-4E78-9C3F-1A03C840BD39}" destId="{711A84B6-F45D-4939-B5ED-DAF6D0873806}" srcOrd="0" destOrd="0" presId="urn:microsoft.com/office/officeart/2005/8/layout/hList1"/>
    <dgm:cxn modelId="{873D9FD1-8308-41E8-880E-AF237EB36908}" type="presParOf" srcId="{81959EBD-4C56-4E78-9C3F-1A03C840BD39}" destId="{33D33EFB-EA47-441F-90CD-3C840EC8108E}" srcOrd="1" destOrd="0" presId="urn:microsoft.com/office/officeart/2005/8/layout/hList1"/>
    <dgm:cxn modelId="{66CBDF48-536E-42AD-A9EC-6127148D2240}" type="presParOf" srcId="{685442ED-1C75-4734-9AF1-9408CEFA574F}" destId="{DB55DFD1-A025-430D-B0D6-981BEF5C2A1D}" srcOrd="1" destOrd="0" presId="urn:microsoft.com/office/officeart/2005/8/layout/hList1"/>
    <dgm:cxn modelId="{5C976FA8-E55B-49BD-ADEA-00B07A51E8AD}" type="presParOf" srcId="{685442ED-1C75-4734-9AF1-9408CEFA574F}" destId="{24FED6D1-1AA4-44F9-9771-6C9C2386D149}" srcOrd="2" destOrd="0" presId="urn:microsoft.com/office/officeart/2005/8/layout/hList1"/>
    <dgm:cxn modelId="{5E56240C-5C47-49A5-9334-1F08FA90A19B}" type="presParOf" srcId="{24FED6D1-1AA4-44F9-9771-6C9C2386D149}" destId="{EE8197B1-5E0C-4E47-AE36-CC113DCF80B2}" srcOrd="0" destOrd="0" presId="urn:microsoft.com/office/officeart/2005/8/layout/hList1"/>
    <dgm:cxn modelId="{70E4EA7B-BEA8-449D-8F06-3F057B2EA8FA}" type="presParOf" srcId="{24FED6D1-1AA4-44F9-9771-6C9C2386D149}" destId="{1B34DDB9-B738-47D2-B1D6-071874549553}" srcOrd="1" destOrd="0" presId="urn:microsoft.com/office/officeart/2005/8/layout/hList1"/>
    <dgm:cxn modelId="{AB6A3FFA-91EE-4D88-B581-415A95CBC1B3}" type="presParOf" srcId="{685442ED-1C75-4734-9AF1-9408CEFA574F}" destId="{149BA609-0A85-47E9-9820-7BEA16F05C50}" srcOrd="3" destOrd="0" presId="urn:microsoft.com/office/officeart/2005/8/layout/hList1"/>
    <dgm:cxn modelId="{089C1CD2-3B14-4494-9A56-2E54B22E8454}" type="presParOf" srcId="{685442ED-1C75-4734-9AF1-9408CEFA574F}" destId="{6F1D1A58-9B5A-464B-B379-B2BB48FA89D3}" srcOrd="4" destOrd="0" presId="urn:microsoft.com/office/officeart/2005/8/layout/hList1"/>
    <dgm:cxn modelId="{E92C365D-8574-47CC-962B-6E5F0C4F93C4}" type="presParOf" srcId="{6F1D1A58-9B5A-464B-B379-B2BB48FA89D3}" destId="{923B1ED0-8C55-4C70-9C91-85A5D672EE66}" srcOrd="0" destOrd="0" presId="urn:microsoft.com/office/officeart/2005/8/layout/hList1"/>
    <dgm:cxn modelId="{082AAAA5-9B07-4849-BA20-20FF3FF708B5}" type="presParOf" srcId="{6F1D1A58-9B5A-464B-B379-B2BB48FA89D3}" destId="{6E0EDA0B-9A44-4598-B05B-6C6ABA0A6EBB}" srcOrd="1" destOrd="0" presId="urn:microsoft.com/office/officeart/2005/8/layout/hList1"/>
    <dgm:cxn modelId="{99171CD3-0021-41F0-904A-EB30BD75354E}" type="presParOf" srcId="{685442ED-1C75-4734-9AF1-9408CEFA574F}" destId="{84206FFE-735D-4A78-B98B-C6AA3BDE5893}" srcOrd="5" destOrd="0" presId="urn:microsoft.com/office/officeart/2005/8/layout/hList1"/>
    <dgm:cxn modelId="{264B0CF3-EDEB-48FA-966A-E4415FFA82F8}" type="presParOf" srcId="{685442ED-1C75-4734-9AF1-9408CEFA574F}" destId="{F4F44662-D5C0-4937-AF1B-B2932814B09B}" srcOrd="6" destOrd="0" presId="urn:microsoft.com/office/officeart/2005/8/layout/hList1"/>
    <dgm:cxn modelId="{C6654481-5D63-47BE-BC71-1C021DF8C70C}" type="presParOf" srcId="{F4F44662-D5C0-4937-AF1B-B2932814B09B}" destId="{EE125A00-9691-4F17-ADDC-CC0248E7A7CC}" srcOrd="0" destOrd="0" presId="urn:microsoft.com/office/officeart/2005/8/layout/hList1"/>
    <dgm:cxn modelId="{A79DEA8A-1A92-4308-A640-578F6DE2F75D}" type="presParOf" srcId="{F4F44662-D5C0-4937-AF1B-B2932814B09B}" destId="{B651C8AD-4079-45F5-93A4-BB7B304742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E55D6-7194-48AC-85FC-45CE3FBDED2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AU"/>
        </a:p>
      </dgm:t>
    </dgm:pt>
    <dgm:pt modelId="{CCC636C0-A7A3-4EFA-B8A9-2304FB81EFB4}">
      <dgm:prSet phldrT="[Text]"/>
      <dgm:spPr/>
      <dgm:t>
        <a:bodyPr/>
        <a:lstStyle/>
        <a:p>
          <a:r>
            <a:rPr lang="en-AU" dirty="0"/>
            <a:t>Victoria Room</a:t>
          </a:r>
        </a:p>
      </dgm:t>
    </dgm:pt>
    <dgm:pt modelId="{D714D495-50BC-473E-85A1-B3E95B9DD43C}" type="parTrans" cxnId="{B1D81A12-9D86-4C89-BE65-8AD74026A566}">
      <dgm:prSet/>
      <dgm:spPr/>
      <dgm:t>
        <a:bodyPr/>
        <a:lstStyle/>
        <a:p>
          <a:endParaRPr lang="en-AU"/>
        </a:p>
      </dgm:t>
    </dgm:pt>
    <dgm:pt modelId="{A5B4B444-B146-48D6-B68B-D11B92C827B1}" type="sibTrans" cxnId="{B1D81A12-9D86-4C89-BE65-8AD74026A566}">
      <dgm:prSet/>
      <dgm:spPr/>
      <dgm:t>
        <a:bodyPr/>
        <a:lstStyle/>
        <a:p>
          <a:endParaRPr lang="en-AU"/>
        </a:p>
      </dgm:t>
    </dgm:pt>
    <dgm:pt modelId="{E774DC4F-AC23-4816-9CC5-9C779E892599}">
      <dgm:prSet phldrT="[Text]"/>
      <dgm:spPr/>
      <dgm:t>
        <a:bodyPr/>
        <a:lstStyle/>
        <a:p>
          <a:r>
            <a:rPr lang="en-US" b="1" dirty="0"/>
            <a:t>Next Generation Energy Systems Planning/Sienna Planning Tool </a:t>
          </a:r>
          <a:endParaRPr lang="en-AU" dirty="0"/>
        </a:p>
      </dgm:t>
    </dgm:pt>
    <dgm:pt modelId="{EF37CC95-6F40-4CF6-833D-0A25D3E3A647}" type="parTrans" cxnId="{AB12B4C3-D319-41E3-8DC3-615252F5C0D0}">
      <dgm:prSet/>
      <dgm:spPr/>
      <dgm:t>
        <a:bodyPr/>
        <a:lstStyle/>
        <a:p>
          <a:endParaRPr lang="en-AU"/>
        </a:p>
      </dgm:t>
    </dgm:pt>
    <dgm:pt modelId="{A7EE43F7-8BA7-4048-9F0E-4A6E606ECE7B}" type="sibTrans" cxnId="{AB12B4C3-D319-41E3-8DC3-615252F5C0D0}">
      <dgm:prSet/>
      <dgm:spPr/>
      <dgm:t>
        <a:bodyPr/>
        <a:lstStyle/>
        <a:p>
          <a:endParaRPr lang="en-AU"/>
        </a:p>
      </dgm:t>
    </dgm:pt>
    <dgm:pt modelId="{A32265C0-5183-4E09-AC50-DC81826D10A3}">
      <dgm:prSet phldrT="[Text]"/>
      <dgm:spPr/>
      <dgm:t>
        <a:bodyPr/>
        <a:lstStyle/>
        <a:p>
          <a:r>
            <a:rPr lang="en-AU" dirty="0"/>
            <a:t>Board Room</a:t>
          </a:r>
        </a:p>
      </dgm:t>
    </dgm:pt>
    <dgm:pt modelId="{CAFA02BE-835B-4295-AF16-AE51454F33A0}" type="parTrans" cxnId="{13C87C91-EC0D-4A2F-98A8-5465128B33AC}">
      <dgm:prSet/>
      <dgm:spPr/>
      <dgm:t>
        <a:bodyPr/>
        <a:lstStyle/>
        <a:p>
          <a:endParaRPr lang="en-AU"/>
        </a:p>
      </dgm:t>
    </dgm:pt>
    <dgm:pt modelId="{C0CDB049-DF84-45C3-A2E9-7E7E4AF8534B}" type="sibTrans" cxnId="{13C87C91-EC0D-4A2F-98A8-5465128B33AC}">
      <dgm:prSet/>
      <dgm:spPr/>
      <dgm:t>
        <a:bodyPr/>
        <a:lstStyle/>
        <a:p>
          <a:endParaRPr lang="en-AU"/>
        </a:p>
      </dgm:t>
    </dgm:pt>
    <dgm:pt modelId="{1CEDE267-429A-4C79-916C-AE9C7DBA21F6}">
      <dgm:prSet phldrT="[Text]"/>
      <dgm:spPr/>
      <dgm:t>
        <a:bodyPr/>
        <a:lstStyle/>
        <a:p>
          <a:r>
            <a:rPr lang="en-US" b="1" dirty="0" err="1"/>
            <a:t>Decarbonising</a:t>
          </a:r>
          <a:r>
            <a:rPr lang="en-US" b="1" dirty="0"/>
            <a:t> Isolated Grids </a:t>
          </a:r>
          <a:endParaRPr lang="en-AU" dirty="0"/>
        </a:p>
      </dgm:t>
    </dgm:pt>
    <dgm:pt modelId="{C2589C20-6A32-471A-A304-8B27191161FA}" type="parTrans" cxnId="{00E02A05-751C-40CF-B067-DA48E962D267}">
      <dgm:prSet/>
      <dgm:spPr/>
      <dgm:t>
        <a:bodyPr/>
        <a:lstStyle/>
        <a:p>
          <a:endParaRPr lang="en-AU"/>
        </a:p>
      </dgm:t>
    </dgm:pt>
    <dgm:pt modelId="{77FCC88D-F6F5-4F52-9D04-43CB5725DDF1}" type="sibTrans" cxnId="{00E02A05-751C-40CF-B067-DA48E962D267}">
      <dgm:prSet/>
      <dgm:spPr/>
      <dgm:t>
        <a:bodyPr/>
        <a:lstStyle/>
        <a:p>
          <a:endParaRPr lang="en-AU"/>
        </a:p>
      </dgm:t>
    </dgm:pt>
    <dgm:pt modelId="{66DB7B75-7B13-43EA-A5C2-B11EB5C7082F}">
      <dgm:prSet phldrT="[Text]"/>
      <dgm:spPr/>
      <dgm:t>
        <a:bodyPr/>
        <a:lstStyle/>
        <a:p>
          <a:r>
            <a:rPr lang="en-AU" dirty="0"/>
            <a:t>Collins Room</a:t>
          </a:r>
        </a:p>
      </dgm:t>
    </dgm:pt>
    <dgm:pt modelId="{2FD477FF-ED72-4948-AE19-35424AC3B45D}" type="parTrans" cxnId="{05A1C113-E4A0-47E4-BE4A-16717FE2257D}">
      <dgm:prSet/>
      <dgm:spPr/>
      <dgm:t>
        <a:bodyPr/>
        <a:lstStyle/>
        <a:p>
          <a:endParaRPr lang="en-AU"/>
        </a:p>
      </dgm:t>
    </dgm:pt>
    <dgm:pt modelId="{C079A94E-1A85-479A-92AB-6D6C025F1AF9}" type="sibTrans" cxnId="{05A1C113-E4A0-47E4-BE4A-16717FE2257D}">
      <dgm:prSet/>
      <dgm:spPr/>
      <dgm:t>
        <a:bodyPr/>
        <a:lstStyle/>
        <a:p>
          <a:endParaRPr lang="en-AU"/>
        </a:p>
      </dgm:t>
    </dgm:pt>
    <dgm:pt modelId="{D2C8EDD4-9025-40E9-94A0-6C98536D80A5}">
      <dgm:prSet phldrT="[Text]"/>
      <dgm:spPr/>
      <dgm:t>
        <a:bodyPr/>
        <a:lstStyle/>
        <a:p>
          <a:r>
            <a:rPr lang="en-US" b="1" dirty="0"/>
            <a:t>Collins Room: GPST Researcher discussions </a:t>
          </a:r>
          <a:endParaRPr lang="en-AU" dirty="0"/>
        </a:p>
      </dgm:t>
    </dgm:pt>
    <dgm:pt modelId="{4A461474-40F2-485F-8B04-10587AE2C75A}" type="parTrans" cxnId="{DAC07181-E144-4234-AC1A-50482473A755}">
      <dgm:prSet/>
      <dgm:spPr/>
      <dgm:t>
        <a:bodyPr/>
        <a:lstStyle/>
        <a:p>
          <a:endParaRPr lang="en-AU"/>
        </a:p>
      </dgm:t>
    </dgm:pt>
    <dgm:pt modelId="{5BF34CEA-A693-44E8-B570-749D3FE88F70}" type="sibTrans" cxnId="{DAC07181-E144-4234-AC1A-50482473A755}">
      <dgm:prSet/>
      <dgm:spPr/>
      <dgm:t>
        <a:bodyPr/>
        <a:lstStyle/>
        <a:p>
          <a:endParaRPr lang="en-AU"/>
        </a:p>
      </dgm:t>
    </dgm:pt>
    <dgm:pt modelId="{F71C2F8D-92F4-4D8D-9B29-0268D09CD820}" type="pres">
      <dgm:prSet presAssocID="{B27E55D6-7194-48AC-85FC-45CE3FBDED27}" presName="Name0" presStyleCnt="0">
        <dgm:presLayoutVars>
          <dgm:dir/>
          <dgm:animLvl val="lvl"/>
          <dgm:resizeHandles val="exact"/>
        </dgm:presLayoutVars>
      </dgm:prSet>
      <dgm:spPr/>
    </dgm:pt>
    <dgm:pt modelId="{A924E427-9F78-481E-A26D-1EC5E632E448}" type="pres">
      <dgm:prSet presAssocID="{CCC636C0-A7A3-4EFA-B8A9-2304FB81EFB4}" presName="linNode" presStyleCnt="0"/>
      <dgm:spPr/>
    </dgm:pt>
    <dgm:pt modelId="{3CABF415-ACD2-4C4D-B40C-18B0C50463C0}" type="pres">
      <dgm:prSet presAssocID="{CCC636C0-A7A3-4EFA-B8A9-2304FB81EFB4}" presName="parentText" presStyleLbl="node1" presStyleIdx="0" presStyleCnt="3">
        <dgm:presLayoutVars>
          <dgm:chMax val="1"/>
          <dgm:bulletEnabled val="1"/>
        </dgm:presLayoutVars>
      </dgm:prSet>
      <dgm:spPr/>
    </dgm:pt>
    <dgm:pt modelId="{CF1E97B7-C515-411F-9F97-26D23827D9CD}" type="pres">
      <dgm:prSet presAssocID="{CCC636C0-A7A3-4EFA-B8A9-2304FB81EFB4}" presName="descendantText" presStyleLbl="alignAccFollowNode1" presStyleIdx="0" presStyleCnt="3">
        <dgm:presLayoutVars>
          <dgm:bulletEnabled val="1"/>
        </dgm:presLayoutVars>
      </dgm:prSet>
      <dgm:spPr/>
    </dgm:pt>
    <dgm:pt modelId="{0C6ACF8C-025E-4685-BDDB-D5D81460FE6C}" type="pres">
      <dgm:prSet presAssocID="{A5B4B444-B146-48D6-B68B-D11B92C827B1}" presName="sp" presStyleCnt="0"/>
      <dgm:spPr/>
    </dgm:pt>
    <dgm:pt modelId="{B8D53B78-82D0-4794-87B4-47D290AB258C}" type="pres">
      <dgm:prSet presAssocID="{A32265C0-5183-4E09-AC50-DC81826D10A3}" presName="linNode" presStyleCnt="0"/>
      <dgm:spPr/>
    </dgm:pt>
    <dgm:pt modelId="{A36D0C27-F8F9-402B-BFCC-D8C71F3CB35F}" type="pres">
      <dgm:prSet presAssocID="{A32265C0-5183-4E09-AC50-DC81826D10A3}" presName="parentText" presStyleLbl="node1" presStyleIdx="1" presStyleCnt="3">
        <dgm:presLayoutVars>
          <dgm:chMax val="1"/>
          <dgm:bulletEnabled val="1"/>
        </dgm:presLayoutVars>
      </dgm:prSet>
      <dgm:spPr/>
    </dgm:pt>
    <dgm:pt modelId="{03DF1ED6-01F3-4E01-8271-97530A094B6E}" type="pres">
      <dgm:prSet presAssocID="{A32265C0-5183-4E09-AC50-DC81826D10A3}" presName="descendantText" presStyleLbl="alignAccFollowNode1" presStyleIdx="1" presStyleCnt="3">
        <dgm:presLayoutVars>
          <dgm:bulletEnabled val="1"/>
        </dgm:presLayoutVars>
      </dgm:prSet>
      <dgm:spPr/>
    </dgm:pt>
    <dgm:pt modelId="{6F0FA12A-4C50-4CBD-8A1A-8170954AC3D0}" type="pres">
      <dgm:prSet presAssocID="{C0CDB049-DF84-45C3-A2E9-7E7E4AF8534B}" presName="sp" presStyleCnt="0"/>
      <dgm:spPr/>
    </dgm:pt>
    <dgm:pt modelId="{8D46FE22-2FFD-4DDA-B5CE-248E92593422}" type="pres">
      <dgm:prSet presAssocID="{66DB7B75-7B13-43EA-A5C2-B11EB5C7082F}" presName="linNode" presStyleCnt="0"/>
      <dgm:spPr/>
    </dgm:pt>
    <dgm:pt modelId="{D8FB0EBF-8F68-4A22-BE1A-66130F601147}" type="pres">
      <dgm:prSet presAssocID="{66DB7B75-7B13-43EA-A5C2-B11EB5C7082F}" presName="parentText" presStyleLbl="node1" presStyleIdx="2" presStyleCnt="3">
        <dgm:presLayoutVars>
          <dgm:chMax val="1"/>
          <dgm:bulletEnabled val="1"/>
        </dgm:presLayoutVars>
      </dgm:prSet>
      <dgm:spPr/>
    </dgm:pt>
    <dgm:pt modelId="{36CC0FD2-E6CA-4674-94FF-328E577224E1}" type="pres">
      <dgm:prSet presAssocID="{66DB7B75-7B13-43EA-A5C2-B11EB5C7082F}" presName="descendantText" presStyleLbl="alignAccFollowNode1" presStyleIdx="2" presStyleCnt="3">
        <dgm:presLayoutVars>
          <dgm:bulletEnabled val="1"/>
        </dgm:presLayoutVars>
      </dgm:prSet>
      <dgm:spPr/>
    </dgm:pt>
  </dgm:ptLst>
  <dgm:cxnLst>
    <dgm:cxn modelId="{00E02A05-751C-40CF-B067-DA48E962D267}" srcId="{A32265C0-5183-4E09-AC50-DC81826D10A3}" destId="{1CEDE267-429A-4C79-916C-AE9C7DBA21F6}" srcOrd="0" destOrd="0" parTransId="{C2589C20-6A32-471A-A304-8B27191161FA}" sibTransId="{77FCC88D-F6F5-4F52-9D04-43CB5725DDF1}"/>
    <dgm:cxn modelId="{B1D81A12-9D86-4C89-BE65-8AD74026A566}" srcId="{B27E55D6-7194-48AC-85FC-45CE3FBDED27}" destId="{CCC636C0-A7A3-4EFA-B8A9-2304FB81EFB4}" srcOrd="0" destOrd="0" parTransId="{D714D495-50BC-473E-85A1-B3E95B9DD43C}" sibTransId="{A5B4B444-B146-48D6-B68B-D11B92C827B1}"/>
    <dgm:cxn modelId="{05A1C113-E4A0-47E4-BE4A-16717FE2257D}" srcId="{B27E55D6-7194-48AC-85FC-45CE3FBDED27}" destId="{66DB7B75-7B13-43EA-A5C2-B11EB5C7082F}" srcOrd="2" destOrd="0" parTransId="{2FD477FF-ED72-4948-AE19-35424AC3B45D}" sibTransId="{C079A94E-1A85-479A-92AB-6D6C025F1AF9}"/>
    <dgm:cxn modelId="{3F193921-4E8F-4787-876C-87DD7479E94A}" type="presOf" srcId="{1CEDE267-429A-4C79-916C-AE9C7DBA21F6}" destId="{03DF1ED6-01F3-4E01-8271-97530A094B6E}" srcOrd="0" destOrd="0" presId="urn:microsoft.com/office/officeart/2005/8/layout/vList5"/>
    <dgm:cxn modelId="{B8BD3667-602D-4C14-8D83-CC7F61CCF28C}" type="presOf" srcId="{D2C8EDD4-9025-40E9-94A0-6C98536D80A5}" destId="{36CC0FD2-E6CA-4674-94FF-328E577224E1}" srcOrd="0" destOrd="0" presId="urn:microsoft.com/office/officeart/2005/8/layout/vList5"/>
    <dgm:cxn modelId="{8827F280-60B8-4E5A-A834-A5AF19B01521}" type="presOf" srcId="{CCC636C0-A7A3-4EFA-B8A9-2304FB81EFB4}" destId="{3CABF415-ACD2-4C4D-B40C-18B0C50463C0}" srcOrd="0" destOrd="0" presId="urn:microsoft.com/office/officeart/2005/8/layout/vList5"/>
    <dgm:cxn modelId="{DAC07181-E144-4234-AC1A-50482473A755}" srcId="{66DB7B75-7B13-43EA-A5C2-B11EB5C7082F}" destId="{D2C8EDD4-9025-40E9-94A0-6C98536D80A5}" srcOrd="0" destOrd="0" parTransId="{4A461474-40F2-485F-8B04-10587AE2C75A}" sibTransId="{5BF34CEA-A693-44E8-B570-749D3FE88F70}"/>
    <dgm:cxn modelId="{13C87C91-EC0D-4A2F-98A8-5465128B33AC}" srcId="{B27E55D6-7194-48AC-85FC-45CE3FBDED27}" destId="{A32265C0-5183-4E09-AC50-DC81826D10A3}" srcOrd="1" destOrd="0" parTransId="{CAFA02BE-835B-4295-AF16-AE51454F33A0}" sibTransId="{C0CDB049-DF84-45C3-A2E9-7E7E4AF8534B}"/>
    <dgm:cxn modelId="{AB12B4C3-D319-41E3-8DC3-615252F5C0D0}" srcId="{CCC636C0-A7A3-4EFA-B8A9-2304FB81EFB4}" destId="{E774DC4F-AC23-4816-9CC5-9C779E892599}" srcOrd="0" destOrd="0" parTransId="{EF37CC95-6F40-4CF6-833D-0A25D3E3A647}" sibTransId="{A7EE43F7-8BA7-4048-9F0E-4A6E606ECE7B}"/>
    <dgm:cxn modelId="{B2F6E8C5-2E80-453B-AA7E-851E0BCAF93F}" type="presOf" srcId="{A32265C0-5183-4E09-AC50-DC81826D10A3}" destId="{A36D0C27-F8F9-402B-BFCC-D8C71F3CB35F}" srcOrd="0" destOrd="0" presId="urn:microsoft.com/office/officeart/2005/8/layout/vList5"/>
    <dgm:cxn modelId="{A1E186D5-A684-4ECB-B5A4-F13B1F945E86}" type="presOf" srcId="{66DB7B75-7B13-43EA-A5C2-B11EB5C7082F}" destId="{D8FB0EBF-8F68-4A22-BE1A-66130F601147}" srcOrd="0" destOrd="0" presId="urn:microsoft.com/office/officeart/2005/8/layout/vList5"/>
    <dgm:cxn modelId="{842819D7-2968-4F07-9DFA-2B90EC32F93B}" type="presOf" srcId="{B27E55D6-7194-48AC-85FC-45CE3FBDED27}" destId="{F71C2F8D-92F4-4D8D-9B29-0268D09CD820}" srcOrd="0" destOrd="0" presId="urn:microsoft.com/office/officeart/2005/8/layout/vList5"/>
    <dgm:cxn modelId="{FE6C17F6-BD63-4760-9F6F-EE0471B2D9B2}" type="presOf" srcId="{E774DC4F-AC23-4816-9CC5-9C779E892599}" destId="{CF1E97B7-C515-411F-9F97-26D23827D9CD}" srcOrd="0" destOrd="0" presId="urn:microsoft.com/office/officeart/2005/8/layout/vList5"/>
    <dgm:cxn modelId="{C2FEDF2E-4FBB-454F-B7E8-D2DBF433F387}" type="presParOf" srcId="{F71C2F8D-92F4-4D8D-9B29-0268D09CD820}" destId="{A924E427-9F78-481E-A26D-1EC5E632E448}" srcOrd="0" destOrd="0" presId="urn:microsoft.com/office/officeart/2005/8/layout/vList5"/>
    <dgm:cxn modelId="{50D1D576-19C3-4A48-81E0-D80CD2607B5C}" type="presParOf" srcId="{A924E427-9F78-481E-A26D-1EC5E632E448}" destId="{3CABF415-ACD2-4C4D-B40C-18B0C50463C0}" srcOrd="0" destOrd="0" presId="urn:microsoft.com/office/officeart/2005/8/layout/vList5"/>
    <dgm:cxn modelId="{EB0D9245-92FB-4B12-80EA-0F13C2B54BD3}" type="presParOf" srcId="{A924E427-9F78-481E-A26D-1EC5E632E448}" destId="{CF1E97B7-C515-411F-9F97-26D23827D9CD}" srcOrd="1" destOrd="0" presId="urn:microsoft.com/office/officeart/2005/8/layout/vList5"/>
    <dgm:cxn modelId="{7ABEBC18-0A6E-490F-8826-747315E8D7DB}" type="presParOf" srcId="{F71C2F8D-92F4-4D8D-9B29-0268D09CD820}" destId="{0C6ACF8C-025E-4685-BDDB-D5D81460FE6C}" srcOrd="1" destOrd="0" presId="urn:microsoft.com/office/officeart/2005/8/layout/vList5"/>
    <dgm:cxn modelId="{36DBCD35-F043-4BED-B50F-9D2031918E77}" type="presParOf" srcId="{F71C2F8D-92F4-4D8D-9B29-0268D09CD820}" destId="{B8D53B78-82D0-4794-87B4-47D290AB258C}" srcOrd="2" destOrd="0" presId="urn:microsoft.com/office/officeart/2005/8/layout/vList5"/>
    <dgm:cxn modelId="{095B8C12-6148-4EC5-AE32-F61ECA115FE2}" type="presParOf" srcId="{B8D53B78-82D0-4794-87B4-47D290AB258C}" destId="{A36D0C27-F8F9-402B-BFCC-D8C71F3CB35F}" srcOrd="0" destOrd="0" presId="urn:microsoft.com/office/officeart/2005/8/layout/vList5"/>
    <dgm:cxn modelId="{6212D8E7-8694-4E02-B976-80267A3354ED}" type="presParOf" srcId="{B8D53B78-82D0-4794-87B4-47D290AB258C}" destId="{03DF1ED6-01F3-4E01-8271-97530A094B6E}" srcOrd="1" destOrd="0" presId="urn:microsoft.com/office/officeart/2005/8/layout/vList5"/>
    <dgm:cxn modelId="{CABC4D2D-60C5-4A91-AC92-6A415031C5E7}" type="presParOf" srcId="{F71C2F8D-92F4-4D8D-9B29-0268D09CD820}" destId="{6F0FA12A-4C50-4CBD-8A1A-8170954AC3D0}" srcOrd="3" destOrd="0" presId="urn:microsoft.com/office/officeart/2005/8/layout/vList5"/>
    <dgm:cxn modelId="{81C489F8-86E5-4782-8F41-B42FE1A39370}" type="presParOf" srcId="{F71C2F8D-92F4-4D8D-9B29-0268D09CD820}" destId="{8D46FE22-2FFD-4DDA-B5CE-248E92593422}" srcOrd="4" destOrd="0" presId="urn:microsoft.com/office/officeart/2005/8/layout/vList5"/>
    <dgm:cxn modelId="{FBA0422D-25E2-4983-BB92-DA4C5B493682}" type="presParOf" srcId="{8D46FE22-2FFD-4DDA-B5CE-248E92593422}" destId="{D8FB0EBF-8F68-4A22-BE1A-66130F601147}" srcOrd="0" destOrd="0" presId="urn:microsoft.com/office/officeart/2005/8/layout/vList5"/>
    <dgm:cxn modelId="{FBE15D88-D3DD-4D6A-AE6D-0E49BE2CAE1E}" type="presParOf" srcId="{8D46FE22-2FFD-4DDA-B5CE-248E92593422}" destId="{36CC0FD2-E6CA-4674-94FF-328E577224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84B6-F45D-4939-B5ED-DAF6D0873806}">
      <dsp:nvSpPr>
        <dsp:cNvPr id="0" name=""/>
        <dsp:cNvSpPr/>
      </dsp:nvSpPr>
      <dsp:spPr>
        <a:xfrm>
          <a:off x="3099" y="1268440"/>
          <a:ext cx="1863848" cy="604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Victoria Room</a:t>
          </a:r>
        </a:p>
      </dsp:txBody>
      <dsp:txXfrm>
        <a:off x="3099" y="1268440"/>
        <a:ext cx="1863848" cy="604800"/>
      </dsp:txXfrm>
    </dsp:sp>
    <dsp:sp modelId="{33D33EFB-EA47-441F-90CD-3C840EC8108E}">
      <dsp:nvSpPr>
        <dsp:cNvPr id="0" name=""/>
        <dsp:cNvSpPr/>
      </dsp:nvSpPr>
      <dsp:spPr>
        <a:xfrm>
          <a:off x="3099" y="1873240"/>
          <a:ext cx="1863848" cy="9223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Thailand</a:t>
          </a:r>
        </a:p>
        <a:p>
          <a:pPr marL="228600" lvl="1" indent="-228600" algn="l" defTabSz="933450">
            <a:lnSpc>
              <a:spcPct val="90000"/>
            </a:lnSpc>
            <a:spcBef>
              <a:spcPct val="0"/>
            </a:spcBef>
            <a:spcAft>
              <a:spcPct val="15000"/>
            </a:spcAft>
            <a:buChar char="•"/>
          </a:pPr>
          <a:r>
            <a:rPr lang="en-AU" sz="2100" kern="1200" dirty="0"/>
            <a:t>Laos</a:t>
          </a:r>
        </a:p>
      </dsp:txBody>
      <dsp:txXfrm>
        <a:off x="3099" y="1873240"/>
        <a:ext cx="1863848" cy="922320"/>
      </dsp:txXfrm>
    </dsp:sp>
    <dsp:sp modelId="{EE8197B1-5E0C-4E47-AE36-CC113DCF80B2}">
      <dsp:nvSpPr>
        <dsp:cNvPr id="0" name=""/>
        <dsp:cNvSpPr/>
      </dsp:nvSpPr>
      <dsp:spPr>
        <a:xfrm>
          <a:off x="2127886" y="1268440"/>
          <a:ext cx="1863848" cy="604800"/>
        </a:xfrm>
        <a:prstGeom prst="rect">
          <a:avLst/>
        </a:prstGeom>
        <a:solidFill>
          <a:schemeClr val="accent4">
            <a:hueOff val="-1125314"/>
            <a:satOff val="9999"/>
            <a:lumOff val="-5294"/>
            <a:alphaOff val="0"/>
          </a:schemeClr>
        </a:solidFill>
        <a:ln w="25400" cap="flat" cmpd="sng" algn="ctr">
          <a:solidFill>
            <a:schemeClr val="accent4">
              <a:hueOff val="-1125314"/>
              <a:satOff val="9999"/>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Board Room</a:t>
          </a:r>
        </a:p>
      </dsp:txBody>
      <dsp:txXfrm>
        <a:off x="2127886" y="1268440"/>
        <a:ext cx="1863848" cy="604800"/>
      </dsp:txXfrm>
    </dsp:sp>
    <dsp:sp modelId="{1B34DDB9-B738-47D2-B1D6-071874549553}">
      <dsp:nvSpPr>
        <dsp:cNvPr id="0" name=""/>
        <dsp:cNvSpPr/>
      </dsp:nvSpPr>
      <dsp:spPr>
        <a:xfrm>
          <a:off x="2127886" y="1873240"/>
          <a:ext cx="1863848" cy="922320"/>
        </a:xfrm>
        <a:prstGeom prst="rect">
          <a:avLst/>
        </a:prstGeom>
        <a:solidFill>
          <a:schemeClr val="accent4">
            <a:tint val="40000"/>
            <a:alpha val="90000"/>
            <a:hueOff val="-1107880"/>
            <a:satOff val="-5239"/>
            <a:lumOff val="-825"/>
            <a:alphaOff val="0"/>
          </a:schemeClr>
        </a:solidFill>
        <a:ln w="25400" cap="flat" cmpd="sng" algn="ctr">
          <a:solidFill>
            <a:schemeClr val="accent4">
              <a:tint val="40000"/>
              <a:alpha val="90000"/>
              <a:hueOff val="-1107880"/>
              <a:satOff val="-5239"/>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Indonesia</a:t>
          </a:r>
        </a:p>
      </dsp:txBody>
      <dsp:txXfrm>
        <a:off x="2127886" y="1873240"/>
        <a:ext cx="1863848" cy="922320"/>
      </dsp:txXfrm>
    </dsp:sp>
    <dsp:sp modelId="{923B1ED0-8C55-4C70-9C91-85A5D672EE66}">
      <dsp:nvSpPr>
        <dsp:cNvPr id="0" name=""/>
        <dsp:cNvSpPr/>
      </dsp:nvSpPr>
      <dsp:spPr>
        <a:xfrm>
          <a:off x="4252673" y="1268440"/>
          <a:ext cx="1863848" cy="604800"/>
        </a:xfrm>
        <a:prstGeom prst="rect">
          <a:avLst/>
        </a:prstGeom>
        <a:solidFill>
          <a:schemeClr val="accent4">
            <a:hueOff val="-2250628"/>
            <a:satOff val="19997"/>
            <a:lumOff val="-10588"/>
            <a:alphaOff val="0"/>
          </a:schemeClr>
        </a:solidFill>
        <a:ln w="25400" cap="flat" cmpd="sng" algn="ctr">
          <a:solidFill>
            <a:schemeClr val="accent4">
              <a:hueOff val="-2250628"/>
              <a:satOff val="19997"/>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Collins Room</a:t>
          </a:r>
        </a:p>
      </dsp:txBody>
      <dsp:txXfrm>
        <a:off x="4252673" y="1268440"/>
        <a:ext cx="1863848" cy="604800"/>
      </dsp:txXfrm>
    </dsp:sp>
    <dsp:sp modelId="{6E0EDA0B-9A44-4598-B05B-6C6ABA0A6EBB}">
      <dsp:nvSpPr>
        <dsp:cNvPr id="0" name=""/>
        <dsp:cNvSpPr/>
      </dsp:nvSpPr>
      <dsp:spPr>
        <a:xfrm>
          <a:off x="4252673" y="1873240"/>
          <a:ext cx="1863848" cy="922320"/>
        </a:xfrm>
        <a:prstGeom prst="rect">
          <a:avLst/>
        </a:prstGeom>
        <a:solidFill>
          <a:schemeClr val="accent4">
            <a:tint val="40000"/>
            <a:alpha val="90000"/>
            <a:hueOff val="-2215759"/>
            <a:satOff val="-10477"/>
            <a:lumOff val="-1651"/>
            <a:alphaOff val="0"/>
          </a:schemeClr>
        </a:solidFill>
        <a:ln w="25400" cap="flat" cmpd="sng" algn="ctr">
          <a:solidFill>
            <a:schemeClr val="accent4">
              <a:tint val="40000"/>
              <a:alpha val="90000"/>
              <a:hueOff val="-2215759"/>
              <a:satOff val="-10477"/>
              <a:lumOff val="-16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Malaysia</a:t>
          </a:r>
        </a:p>
      </dsp:txBody>
      <dsp:txXfrm>
        <a:off x="4252673" y="1873240"/>
        <a:ext cx="1863848" cy="922320"/>
      </dsp:txXfrm>
    </dsp:sp>
    <dsp:sp modelId="{EE125A00-9691-4F17-ADDC-CC0248E7A7CC}">
      <dsp:nvSpPr>
        <dsp:cNvPr id="0" name=""/>
        <dsp:cNvSpPr/>
      </dsp:nvSpPr>
      <dsp:spPr>
        <a:xfrm>
          <a:off x="6377460" y="1268440"/>
          <a:ext cx="1863848" cy="604800"/>
        </a:xfrm>
        <a:prstGeom prst="rect">
          <a:avLst/>
        </a:prstGeom>
        <a:solidFill>
          <a:schemeClr val="accent4">
            <a:hueOff val="-3375942"/>
            <a:satOff val="29996"/>
            <a:lumOff val="-15882"/>
            <a:alphaOff val="0"/>
          </a:schemeClr>
        </a:solidFill>
        <a:ln w="25400" cap="flat" cmpd="sng" algn="ctr">
          <a:solidFill>
            <a:schemeClr val="accent4">
              <a:hueOff val="-3375942"/>
              <a:satOff val="29996"/>
              <a:lumOff val="-1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Mister Munro</a:t>
          </a:r>
        </a:p>
      </dsp:txBody>
      <dsp:txXfrm>
        <a:off x="6377460" y="1268440"/>
        <a:ext cx="1863848" cy="604800"/>
      </dsp:txXfrm>
    </dsp:sp>
    <dsp:sp modelId="{B651C8AD-4079-45F5-93A4-BB7B30474280}">
      <dsp:nvSpPr>
        <dsp:cNvPr id="0" name=""/>
        <dsp:cNvSpPr/>
      </dsp:nvSpPr>
      <dsp:spPr>
        <a:xfrm>
          <a:off x="6377460" y="1873240"/>
          <a:ext cx="1863848" cy="922320"/>
        </a:xfrm>
        <a:prstGeom prst="rect">
          <a:avLst/>
        </a:prstGeom>
        <a:solidFill>
          <a:schemeClr val="accent4">
            <a:tint val="40000"/>
            <a:alpha val="90000"/>
            <a:hueOff val="-3323639"/>
            <a:satOff val="-15716"/>
            <a:lumOff val="-2476"/>
            <a:alphaOff val="0"/>
          </a:schemeClr>
        </a:solidFill>
        <a:ln w="25400" cap="flat" cmpd="sng" algn="ctr">
          <a:solidFill>
            <a:schemeClr val="accent4">
              <a:tint val="40000"/>
              <a:alpha val="90000"/>
              <a:hueOff val="-3323639"/>
              <a:satOff val="-15716"/>
              <a:lumOff val="-2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GPST researchers</a:t>
          </a:r>
        </a:p>
      </dsp:txBody>
      <dsp:txXfrm>
        <a:off x="6377460" y="1873240"/>
        <a:ext cx="1863848" cy="92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E97B7-C515-411F-9F97-26D23827D9CD}">
      <dsp:nvSpPr>
        <dsp:cNvPr id="0" name=""/>
        <dsp:cNvSpPr/>
      </dsp:nvSpPr>
      <dsp:spPr>
        <a:xfrm rot="5400000">
          <a:off x="3143777" y="-1142101"/>
          <a:ext cx="861398" cy="336421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Next Generation Energy Systems Planning/Sienna Planning Tool </a:t>
          </a:r>
          <a:endParaRPr lang="en-AU" sz="1700" kern="1200" dirty="0"/>
        </a:p>
      </dsp:txBody>
      <dsp:txXfrm rot="-5400000">
        <a:off x="1892370" y="151356"/>
        <a:ext cx="3322163" cy="777298"/>
      </dsp:txXfrm>
    </dsp:sp>
    <dsp:sp modelId="{3CABF415-ACD2-4C4D-B40C-18B0C50463C0}">
      <dsp:nvSpPr>
        <dsp:cNvPr id="0" name=""/>
        <dsp:cNvSpPr/>
      </dsp:nvSpPr>
      <dsp:spPr>
        <a:xfrm>
          <a:off x="0" y="1631"/>
          <a:ext cx="1892370" cy="10767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AU" sz="3000" kern="1200" dirty="0"/>
            <a:t>Victoria Room</a:t>
          </a:r>
        </a:p>
      </dsp:txBody>
      <dsp:txXfrm>
        <a:off x="52563" y="54194"/>
        <a:ext cx="1787244" cy="971622"/>
      </dsp:txXfrm>
    </dsp:sp>
    <dsp:sp modelId="{03DF1ED6-01F3-4E01-8271-97530A094B6E}">
      <dsp:nvSpPr>
        <dsp:cNvPr id="0" name=""/>
        <dsp:cNvSpPr/>
      </dsp:nvSpPr>
      <dsp:spPr>
        <a:xfrm rot="5400000">
          <a:off x="3143777" y="-11515"/>
          <a:ext cx="861398" cy="3364213"/>
        </a:xfrm>
        <a:prstGeom prst="round2SameRect">
          <a:avLst/>
        </a:prstGeom>
        <a:solidFill>
          <a:schemeClr val="accent5">
            <a:tint val="40000"/>
            <a:alpha val="90000"/>
            <a:hueOff val="3151085"/>
            <a:satOff val="-420"/>
            <a:lumOff val="85"/>
            <a:alphaOff val="0"/>
          </a:schemeClr>
        </a:solidFill>
        <a:ln w="25400" cap="flat" cmpd="sng" algn="ctr">
          <a:solidFill>
            <a:schemeClr val="accent5">
              <a:tint val="40000"/>
              <a:alpha val="90000"/>
              <a:hueOff val="3151085"/>
              <a:satOff val="-420"/>
              <a:lumOff val="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err="1"/>
            <a:t>Decarbonising</a:t>
          </a:r>
          <a:r>
            <a:rPr lang="en-US" sz="1700" b="1" kern="1200" dirty="0"/>
            <a:t> Isolated Grids </a:t>
          </a:r>
          <a:endParaRPr lang="en-AU" sz="1700" kern="1200" dirty="0"/>
        </a:p>
      </dsp:txBody>
      <dsp:txXfrm rot="-5400000">
        <a:off x="1892370" y="1281942"/>
        <a:ext cx="3322163" cy="777298"/>
      </dsp:txXfrm>
    </dsp:sp>
    <dsp:sp modelId="{A36D0C27-F8F9-402B-BFCC-D8C71F3CB35F}">
      <dsp:nvSpPr>
        <dsp:cNvPr id="0" name=""/>
        <dsp:cNvSpPr/>
      </dsp:nvSpPr>
      <dsp:spPr>
        <a:xfrm>
          <a:off x="0" y="1132216"/>
          <a:ext cx="1892370" cy="1076748"/>
        </a:xfrm>
        <a:prstGeom prst="roundRect">
          <a:avLst/>
        </a:prstGeom>
        <a:solidFill>
          <a:schemeClr val="accent5">
            <a:hueOff val="3332683"/>
            <a:satOff val="-21189"/>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AU" sz="3000" kern="1200" dirty="0"/>
            <a:t>Board Room</a:t>
          </a:r>
        </a:p>
      </dsp:txBody>
      <dsp:txXfrm>
        <a:off x="52563" y="1184779"/>
        <a:ext cx="1787244" cy="971622"/>
      </dsp:txXfrm>
    </dsp:sp>
    <dsp:sp modelId="{36CC0FD2-E6CA-4674-94FF-328E577224E1}">
      <dsp:nvSpPr>
        <dsp:cNvPr id="0" name=""/>
        <dsp:cNvSpPr/>
      </dsp:nvSpPr>
      <dsp:spPr>
        <a:xfrm rot="5400000">
          <a:off x="3143777" y="1119069"/>
          <a:ext cx="861398" cy="3364213"/>
        </a:xfrm>
        <a:prstGeom prst="round2SameRect">
          <a:avLst/>
        </a:prstGeom>
        <a:solidFill>
          <a:schemeClr val="accent5">
            <a:tint val="40000"/>
            <a:alpha val="90000"/>
            <a:hueOff val="6302170"/>
            <a:satOff val="-840"/>
            <a:lumOff val="171"/>
            <a:alphaOff val="0"/>
          </a:schemeClr>
        </a:solidFill>
        <a:ln w="25400" cap="flat" cmpd="sng" algn="ctr">
          <a:solidFill>
            <a:schemeClr val="accent5">
              <a:tint val="40000"/>
              <a:alpha val="90000"/>
              <a:hueOff val="6302170"/>
              <a:satOff val="-840"/>
              <a:lumOff val="1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Collins Room: GPST Researcher discussions </a:t>
          </a:r>
          <a:endParaRPr lang="en-AU" sz="1700" kern="1200" dirty="0"/>
        </a:p>
      </dsp:txBody>
      <dsp:txXfrm rot="-5400000">
        <a:off x="1892370" y="2412526"/>
        <a:ext cx="3322163" cy="777298"/>
      </dsp:txXfrm>
    </dsp:sp>
    <dsp:sp modelId="{D8FB0EBF-8F68-4A22-BE1A-66130F601147}">
      <dsp:nvSpPr>
        <dsp:cNvPr id="0" name=""/>
        <dsp:cNvSpPr/>
      </dsp:nvSpPr>
      <dsp:spPr>
        <a:xfrm>
          <a:off x="0" y="2262802"/>
          <a:ext cx="1892370" cy="1076748"/>
        </a:xfrm>
        <a:prstGeom prst="roundRect">
          <a:avLst/>
        </a:prstGeom>
        <a:solidFill>
          <a:schemeClr val="accent5">
            <a:hueOff val="6665366"/>
            <a:satOff val="-42379"/>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AU" sz="3000" kern="1200" dirty="0"/>
            <a:t>Collins Room</a:t>
          </a:r>
        </a:p>
      </dsp:txBody>
      <dsp:txXfrm>
        <a:off x="52563" y="2315365"/>
        <a:ext cx="1787244" cy="9716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17/10/2024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17/10/2024</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227332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Breaks will be outside room, where the green line is running through</a:t>
            </a:r>
          </a:p>
          <a:p>
            <a:r>
              <a:rPr lang="en-AU" dirty="0"/>
              <a:t>The Boardroom is available for meetings and phone calls until Friday after morning tea</a:t>
            </a:r>
          </a:p>
          <a:p>
            <a:r>
              <a:rPr lang="en-AU" dirty="0"/>
              <a:t>Collins Room is available for prayers and quiet time</a:t>
            </a:r>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30030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22288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156744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https://my.csiro.au/OrgInfo/Structure/Support/Indigenous/Resources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163325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24</a:t>
            </a:fld>
            <a:endParaRPr lang="en-AU"/>
          </a:p>
        </p:txBody>
      </p:sp>
    </p:spTree>
    <p:extLst>
      <p:ext uri="{BB962C8B-B14F-4D97-AF65-F5344CB8AC3E}">
        <p14:creationId xmlns:p14="http://schemas.microsoft.com/office/powerpoint/2010/main" val="300468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https://my.csiro.au/OrgInfo/Structure/Support/Indigenous/Resources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25</a:t>
            </a:fld>
            <a:endParaRPr lang="en-AU"/>
          </a:p>
        </p:txBody>
      </p:sp>
    </p:spTree>
    <p:extLst>
      <p:ext uri="{BB962C8B-B14F-4D97-AF65-F5344CB8AC3E}">
        <p14:creationId xmlns:p14="http://schemas.microsoft.com/office/powerpoint/2010/main" val="257044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224472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07835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5760640"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E95FEBB1-2FB4-404D-B517-C1502B5932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9" name="Rectangle 8">
            <a:extLst>
              <a:ext uri="{FF2B5EF4-FFF2-40B4-BE49-F238E27FC236}">
                <a16:creationId xmlns:a16="http://schemas.microsoft.com/office/drawing/2014/main" id="{F93F3E07-2251-45C6-9608-F9B7BC275A58}"/>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720923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576064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826E1E94-9471-4672-BA14-8DD18A74FB5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8" name="Rectangle 7">
            <a:extLst>
              <a:ext uri="{FF2B5EF4-FFF2-40B4-BE49-F238E27FC236}">
                <a16:creationId xmlns:a16="http://schemas.microsoft.com/office/drawing/2014/main" id="{1CBBD1A7-F5C4-41D4-8812-4A43FA84033A}"/>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6167468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3D0E9AAB-FD72-2643-BFC4-B94B291F6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995267253"/>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pic>
        <p:nvPicPr>
          <p:cNvPr id="10" name="Picture 9">
            <a:extLst>
              <a:ext uri="{FF2B5EF4-FFF2-40B4-BE49-F238E27FC236}">
                <a16:creationId xmlns:a16="http://schemas.microsoft.com/office/drawing/2014/main" id="{A3B9622D-F19E-432D-860A-326029CCE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737235371"/>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pic>
        <p:nvPicPr>
          <p:cNvPr id="12" name="Picture 11">
            <a:extLst>
              <a:ext uri="{FF2B5EF4-FFF2-40B4-BE49-F238E27FC236}">
                <a16:creationId xmlns:a16="http://schemas.microsoft.com/office/drawing/2014/main" id="{76C8B3A7-6D79-4B41-84C1-E8DAF3E53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
        <p:nvSpPr>
          <p:cNvPr id="13" name="Rectangle 12">
            <a:extLst>
              <a:ext uri="{FF2B5EF4-FFF2-40B4-BE49-F238E27FC236}">
                <a16:creationId xmlns:a16="http://schemas.microsoft.com/office/drawing/2014/main" id="{C42C4274-80E7-4D13-B882-F2E3C65753AE}"/>
              </a:ext>
            </a:extLst>
          </p:cNvPr>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078919717"/>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75278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55591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98137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72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1"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71330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497607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505885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951072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half horizontal image (about us only)">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2767500"/>
            <a:ext cx="9143999" cy="23760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4" name="Title 3"/>
          <p:cNvSpPr>
            <a:spLocks noGrp="1"/>
          </p:cNvSpPr>
          <p:nvPr>
            <p:ph type="title"/>
          </p:nvPr>
        </p:nvSpPr>
        <p:spPr>
          <a:xfrm>
            <a:off x="251520" y="805458"/>
            <a:ext cx="8640960" cy="639365"/>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15437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1"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35123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0"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193398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539525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94395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77538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17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0"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74209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180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E16B03B6-C4D9-4B46-A461-4BD384CE3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4686523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880320"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dirty="0"/>
          </a:p>
        </p:txBody>
      </p:sp>
      <p:pic>
        <p:nvPicPr>
          <p:cNvPr id="10" name="Picture 9">
            <a:extLst>
              <a:ext uri="{FF2B5EF4-FFF2-40B4-BE49-F238E27FC236}">
                <a16:creationId xmlns:a16="http://schemas.microsoft.com/office/drawing/2014/main" id="{9CF8021B-8237-44DA-97CC-7AE087B0E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310411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C9FD9A8B-B204-4EC3-9CD2-BA2AD366ED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87954822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3096344"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10" name="Picture 9">
            <a:extLst>
              <a:ext uri="{FF2B5EF4-FFF2-40B4-BE49-F238E27FC236}">
                <a16:creationId xmlns:a16="http://schemas.microsoft.com/office/drawing/2014/main" id="{506C1F87-268D-4E82-9F10-8C710E20E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17928085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5940152" y="582251"/>
            <a:ext cx="2961480"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13" name="Picture 12">
            <a:extLst>
              <a:ext uri="{FF2B5EF4-FFF2-40B4-BE49-F238E27FC236}">
                <a16:creationId xmlns:a16="http://schemas.microsoft.com/office/drawing/2014/main" id="{8E9876AC-9600-4B4D-B446-34DCB05E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4170341308"/>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358576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7479627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06312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72304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0104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102242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0504013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453849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6065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2721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B6B0BF06-28AD-4AE0-B95F-477AF982B2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23214653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40E9F-1680-46D9-A966-C00787EC8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321481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563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46" name="Picture 45"/>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43" name="Picture 42"/>
          <p:cNvPicPr>
            <a:picLocks noChangeAspect="1"/>
          </p:cNvPicPr>
          <p:nvPr userDrawn="1"/>
        </p:nvPicPr>
        <p:blipFill>
          <a:blip r:embed="rId2"/>
          <a:stretch>
            <a:fillRect/>
          </a:stretch>
        </p:blipFill>
        <p:spPr>
          <a:xfrm>
            <a:off x="251520" y="267494"/>
            <a:ext cx="720080" cy="720080"/>
          </a:xfrm>
          <a:prstGeom prst="rect">
            <a:avLst/>
          </a:prstGeom>
        </p:spPr>
      </p:pic>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Tree>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p15:clr>
            <a:srgbClr val="FBAE40"/>
          </p15:clr>
        </p15:guide>
        <p15:guide id="3" pos="2880" userDrawn="1">
          <p15:clr>
            <a:srgbClr val="FBAE40"/>
          </p15:clr>
        </p15:guide>
        <p15:guide id="4" pos="56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9" name="Picture 8"/>
          <p:cNvPicPr>
            <a:picLocks noChangeAspect="1"/>
          </p:cNvPicPr>
          <p:nvPr userDrawn="1"/>
        </p:nvPicPr>
        <p:blipFill>
          <a:blip r:embed="rId2"/>
          <a:stretch>
            <a:fillRect/>
          </a:stretch>
        </p:blipFill>
        <p:spPr>
          <a:xfrm>
            <a:off x="8181552" y="4177358"/>
            <a:ext cx="720080" cy="720080"/>
          </a:xfrm>
          <a:prstGeom prst="rect">
            <a:avLst/>
          </a:prstGeom>
        </p:spPr>
      </p:pic>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964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142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323933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41686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65066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4416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465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510113193"/>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74488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5" name="Picture 4">
            <a:extLst>
              <a:ext uri="{FF2B5EF4-FFF2-40B4-BE49-F238E27FC236}">
                <a16:creationId xmlns:a16="http://schemas.microsoft.com/office/drawing/2014/main" id="{8ED2A108-B854-40BC-AA72-4E9E7C74E58A}"/>
              </a:ext>
            </a:extLst>
          </p:cNvPr>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7628AE86-1CD5-4E73-826D-CE2783C6A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5063226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pic>
        <p:nvPicPr>
          <p:cNvPr id="7" name="Picture 6">
            <a:extLst>
              <a:ext uri="{FF2B5EF4-FFF2-40B4-BE49-F238E27FC236}">
                <a16:creationId xmlns:a16="http://schemas.microsoft.com/office/drawing/2014/main" id="{E6293303-2843-4D52-97D9-AF77676C9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621014604"/>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98920DF2-0C7F-4A3B-9BAF-D692009CA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61327084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690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1153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93266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01180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97395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5548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18358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403244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1"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4247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6336704"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0"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53357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762594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98274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1306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2426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82872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5846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CA54D81D-7CFA-4E8D-924E-F049F52C1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3464070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2" name="Title 1"/>
          <p:cNvSpPr>
            <a:spLocks noGrp="1"/>
          </p:cNvSpPr>
          <p:nvPr>
            <p:ph type="title"/>
          </p:nvPr>
        </p:nvSpPr>
        <p:spPr>
          <a:xfrm>
            <a:off x="251520" y="1136676"/>
            <a:ext cx="3672408" cy="639365"/>
          </a:xfrm>
        </p:spPr>
        <p:txBody>
          <a:bodyPr/>
          <a:lstStyle/>
          <a:p>
            <a:r>
              <a:rPr lang="en-US" dirty="0"/>
              <a:t>Click to edit Master title style</a:t>
            </a:r>
            <a:endParaRPr lang="en-AU" dirty="0"/>
          </a:p>
        </p:txBody>
      </p:sp>
      <p:pic>
        <p:nvPicPr>
          <p:cNvPr id="8" name="Picture 7">
            <a:extLst>
              <a:ext uri="{FF2B5EF4-FFF2-40B4-BE49-F238E27FC236}">
                <a16:creationId xmlns:a16="http://schemas.microsoft.com/office/drawing/2014/main" id="{DBF62FF1-8277-4CEC-A22F-7E8130E25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925956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F7785B6E-E88B-43F0-AF0F-FE873692A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412703275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10" name="Picture 9">
            <a:extLst>
              <a:ext uri="{FF2B5EF4-FFF2-40B4-BE49-F238E27FC236}">
                <a16:creationId xmlns:a16="http://schemas.microsoft.com/office/drawing/2014/main" id="{F8FF943A-2EFE-4939-9416-AA45E8893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389864126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10" name="Picture 9">
            <a:extLst>
              <a:ext uri="{FF2B5EF4-FFF2-40B4-BE49-F238E27FC236}">
                <a16:creationId xmlns:a16="http://schemas.microsoft.com/office/drawing/2014/main" id="{3CA196B7-7271-40B8-B951-8FDD29916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158527824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17464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11248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587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34817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18155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668499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8194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06382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0638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8494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986DC4BE-CEEE-431B-9F14-9C57722140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2082113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6984776"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5" name="Picture 4">
            <a:extLst>
              <a:ext uri="{FF2B5EF4-FFF2-40B4-BE49-F238E27FC236}">
                <a16:creationId xmlns:a16="http://schemas.microsoft.com/office/drawing/2014/main" id="{4F794113-D310-44FA-B463-B20C679AB5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1147221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9E31894D-BB7F-4DA8-8D6C-C5A7A751EA4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A711503A-192E-4575-80CF-A393277570CC}"/>
              </a:ext>
            </a:extLst>
          </p:cNvPr>
          <p:cNvSpPr/>
          <p:nvPr userDrawn="1"/>
        </p:nvSpPr>
        <p:spPr>
          <a:xfrm>
            <a:off x="251520" y="4711673"/>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219593427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9831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pic>
        <p:nvPicPr>
          <p:cNvPr id="8" name="Graphic 7">
            <a:extLst>
              <a:ext uri="{FF2B5EF4-FFF2-40B4-BE49-F238E27FC236}">
                <a16:creationId xmlns:a16="http://schemas.microsoft.com/office/drawing/2014/main" id="{D3F349AB-7817-4CF8-9EFC-2CD503B23F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7" name="Rectangle 6">
            <a:extLst>
              <a:ext uri="{FF2B5EF4-FFF2-40B4-BE49-F238E27FC236}">
                <a16:creationId xmlns:a16="http://schemas.microsoft.com/office/drawing/2014/main" id="{5BB22E12-9556-46D6-9897-3CA8F81E5AF4}"/>
              </a:ext>
            </a:extLst>
          </p:cNvPr>
          <p:cNvSpPr/>
          <p:nvPr userDrawn="1"/>
        </p:nvSpPr>
        <p:spPr>
          <a:xfrm>
            <a:off x="251520" y="4711673"/>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222376629"/>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E2EE9FCB-7566-4817-BC3E-151216DAC54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8" name="Rectangle 7">
            <a:extLst>
              <a:ext uri="{FF2B5EF4-FFF2-40B4-BE49-F238E27FC236}">
                <a16:creationId xmlns:a16="http://schemas.microsoft.com/office/drawing/2014/main" id="{67F65CF7-BE56-42AE-89A3-8632383904C9}"/>
              </a:ext>
            </a:extLst>
          </p:cNvPr>
          <p:cNvSpPr/>
          <p:nvPr userDrawn="1"/>
        </p:nvSpPr>
        <p:spPr>
          <a:xfrm>
            <a:off x="251520" y="4711673"/>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351360208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48479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57886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28550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81506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49582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007331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01407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403244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1"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0903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04712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8"/>
            <a:ext cx="6336704"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0"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548407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527592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33249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0738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0087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6900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93E1FEB1-B064-4A02-9F41-042BA4A65F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9D8E361E-CD87-443C-800B-4A44210D567D}"/>
              </a:ext>
            </a:extLst>
          </p:cNvPr>
          <p:cNvSpPr/>
          <p:nvPr userDrawn="1"/>
        </p:nvSpPr>
        <p:spPr>
          <a:xfrm>
            <a:off x="251520" y="4711673"/>
            <a:ext cx="3240360"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098406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1136676"/>
            <a:ext cx="3672408" cy="639365"/>
          </a:xfrm>
        </p:spPr>
        <p:txBody>
          <a:body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2595896B-47EC-4FA1-B742-A753A24055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1DCE8BE1-B123-4F39-B7B9-5731EE8B58DC}"/>
              </a:ext>
            </a:extLst>
          </p:cNvPr>
          <p:cNvSpPr/>
          <p:nvPr userDrawn="1"/>
        </p:nvSpPr>
        <p:spPr>
          <a:xfrm>
            <a:off x="251520" y="4711673"/>
            <a:ext cx="3240360"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5342523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576064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pic>
        <p:nvPicPr>
          <p:cNvPr id="8" name="Graphic 7">
            <a:extLst>
              <a:ext uri="{FF2B5EF4-FFF2-40B4-BE49-F238E27FC236}">
                <a16:creationId xmlns:a16="http://schemas.microsoft.com/office/drawing/2014/main" id="{C387BE29-1632-4D81-AE78-54533B5FB7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Tree>
    <p:extLst>
      <p:ext uri="{BB962C8B-B14F-4D97-AF65-F5344CB8AC3E}">
        <p14:creationId xmlns:p14="http://schemas.microsoft.com/office/powerpoint/2010/main" val="178486900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576064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9" name="Graphic 8">
            <a:extLst>
              <a:ext uri="{FF2B5EF4-FFF2-40B4-BE49-F238E27FC236}">
                <a16:creationId xmlns:a16="http://schemas.microsoft.com/office/drawing/2014/main" id="{B1CABD70-4867-48FD-AC0D-DCF015F1BC3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11" name="Rectangle 10">
            <a:extLst>
              <a:ext uri="{FF2B5EF4-FFF2-40B4-BE49-F238E27FC236}">
                <a16:creationId xmlns:a16="http://schemas.microsoft.com/office/drawing/2014/main" id="{3ED3FF37-CBD0-4006-BB03-019DB869F03D}"/>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864751774"/>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6192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5652120" y="470994"/>
            <a:ext cx="3249512" cy="276999"/>
          </a:xfrm>
          <a:prstGeom prst="rect">
            <a:avLst/>
          </a:prstGeom>
        </p:spPr>
        <p:txBody>
          <a:bodyPr wrap="square" lIns="0" tIns="0" rIns="0" bIns="0">
            <a:spAutoFit/>
          </a:bodyPr>
          <a:lstStyle/>
          <a:p>
            <a:pPr algn="r">
              <a:lnSpc>
                <a:spcPct val="90000"/>
              </a:lnSpc>
            </a:pPr>
            <a:r>
              <a:rPr lang="en-AU" sz="1000" dirty="0">
                <a:solidFill>
                  <a:schemeClr val="bg1"/>
                </a:solidFill>
              </a:rPr>
              <a:t>Operated by CSIRO, Australia’s National Science Agency, </a:t>
            </a:r>
            <a:br>
              <a:rPr lang="en-AU" sz="1000" dirty="0">
                <a:solidFill>
                  <a:schemeClr val="bg1"/>
                </a:solidFill>
              </a:rPr>
            </a:br>
            <a:r>
              <a:rPr lang="en-AU" sz="1000" dirty="0">
                <a:solidFill>
                  <a:schemeClr val="bg1"/>
                </a:solidFill>
              </a:rPr>
              <a:t>on behalf of the nation</a:t>
            </a:r>
          </a:p>
        </p:txBody>
      </p:sp>
      <p:pic>
        <p:nvPicPr>
          <p:cNvPr id="8" name="Graphic 7">
            <a:extLst>
              <a:ext uri="{FF2B5EF4-FFF2-40B4-BE49-F238E27FC236}">
                <a16:creationId xmlns:a16="http://schemas.microsoft.com/office/drawing/2014/main" id="{F4E7955D-800C-4935-BA3F-A34E93CC020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20" y="267494"/>
            <a:ext cx="2731182" cy="684000"/>
          </a:xfrm>
          <a:prstGeom prst="rect">
            <a:avLst/>
          </a:prstGeom>
        </p:spPr>
      </p:pic>
    </p:spTree>
    <p:extLst>
      <p:ext uri="{BB962C8B-B14F-4D97-AF65-F5344CB8AC3E}">
        <p14:creationId xmlns:p14="http://schemas.microsoft.com/office/powerpoint/2010/main" val="174621933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46392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647519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64275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41933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95410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548870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7132117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635167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071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emf"/><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emf"/><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emf"/><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3.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4.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4.sv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3.png"/><Relationship Id="rId2" Type="http://schemas.openxmlformats.org/officeDocument/2006/relationships/slideLayout" Target="../slideLayouts/slideLayout89.xml"/><Relationship Id="rId16" Type="http://schemas.openxmlformats.org/officeDocument/2006/relationships/theme" Target="../theme/theme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theme" Target="../theme/theme7.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5.emf"/><Relationship Id="rId2" Type="http://schemas.openxmlformats.org/officeDocument/2006/relationships/slideLayout" Target="../slideLayouts/slideLayout124.xml"/><Relationship Id="rId16" Type="http://schemas.openxmlformats.org/officeDocument/2006/relationships/theme" Target="../theme/theme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21"/>
          <a:stretch>
            <a:fillRect/>
          </a:stretch>
        </p:blipFill>
        <p:spPr>
          <a:xfrm>
            <a:off x="251520" y="195486"/>
            <a:ext cx="442169" cy="442169"/>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818"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17"/>
          <a:stretch>
            <a:fillRect/>
          </a:stretch>
        </p:blipFill>
        <p:spPr>
          <a:xfrm>
            <a:off x="8479813" y="4561859"/>
            <a:ext cx="442169" cy="442169"/>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C67DD59A-4148-4107-89BD-9ACB60B45F7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1519" y="195486"/>
            <a:ext cx="936488" cy="442800"/>
          </a:xfrm>
          <a:prstGeom prst="rect">
            <a:avLst/>
          </a:prstGeom>
        </p:spPr>
      </p:pic>
    </p:spTree>
    <p:extLst>
      <p:ext uri="{BB962C8B-B14F-4D97-AF65-F5344CB8AC3E}">
        <p14:creationId xmlns:p14="http://schemas.microsoft.com/office/powerpoint/2010/main" val="5513334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35B5D801-8BF9-4650-9BFF-FFF9F24B18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85494" y="4561228"/>
            <a:ext cx="936488" cy="442800"/>
          </a:xfrm>
          <a:prstGeom prst="rect">
            <a:avLst/>
          </a:prstGeom>
        </p:spPr>
      </p:pic>
    </p:spTree>
    <p:extLst>
      <p:ext uri="{BB962C8B-B14F-4D97-AF65-F5344CB8AC3E}">
        <p14:creationId xmlns:p14="http://schemas.microsoft.com/office/powerpoint/2010/main" val="38382912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0" name="Graphic 9">
            <a:extLst>
              <a:ext uri="{FF2B5EF4-FFF2-40B4-BE49-F238E27FC236}">
                <a16:creationId xmlns:a16="http://schemas.microsoft.com/office/drawing/2014/main" id="{88F4E070-DE66-4ABC-A8F6-3559DD6EA35B}"/>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51519" y="195486"/>
            <a:ext cx="1768081" cy="442800"/>
          </a:xfrm>
          <a:prstGeom prst="rect">
            <a:avLst/>
          </a:prstGeom>
        </p:spPr>
      </p:pic>
    </p:spTree>
    <p:extLst>
      <p:ext uri="{BB962C8B-B14F-4D97-AF65-F5344CB8AC3E}">
        <p14:creationId xmlns:p14="http://schemas.microsoft.com/office/powerpoint/2010/main" val="190495752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0" name="Graphic 9">
            <a:extLst>
              <a:ext uri="{FF2B5EF4-FFF2-40B4-BE49-F238E27FC236}">
                <a16:creationId xmlns:a16="http://schemas.microsoft.com/office/drawing/2014/main" id="{E48BB93D-47BD-4299-AC60-ADD2BF55C87B}"/>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153901" y="4561228"/>
            <a:ext cx="1768081" cy="442800"/>
          </a:xfrm>
          <a:prstGeom prst="rect">
            <a:avLst/>
          </a:prstGeom>
        </p:spPr>
      </p:pic>
    </p:spTree>
    <p:extLst>
      <p:ext uri="{BB962C8B-B14F-4D97-AF65-F5344CB8AC3E}">
        <p14:creationId xmlns:p14="http://schemas.microsoft.com/office/powerpoint/2010/main" val="364284643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6" name="Picture 5">
            <a:extLst>
              <a:ext uri="{FF2B5EF4-FFF2-40B4-BE49-F238E27FC236}">
                <a16:creationId xmlns:a16="http://schemas.microsoft.com/office/drawing/2014/main" id="{1D99F6DE-9351-1240-AACA-18070547596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43290" y="245070"/>
            <a:ext cx="1010317" cy="232078"/>
          </a:xfrm>
          <a:prstGeom prst="rect">
            <a:avLst/>
          </a:prstGeom>
        </p:spPr>
      </p:pic>
    </p:spTree>
    <p:extLst>
      <p:ext uri="{BB962C8B-B14F-4D97-AF65-F5344CB8AC3E}">
        <p14:creationId xmlns:p14="http://schemas.microsoft.com/office/powerpoint/2010/main" val="2968426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827"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0" name="Picture 9">
            <a:extLst>
              <a:ext uri="{FF2B5EF4-FFF2-40B4-BE49-F238E27FC236}">
                <a16:creationId xmlns:a16="http://schemas.microsoft.com/office/drawing/2014/main" id="{5D46349F-4F50-4446-8BA9-4263776EBB9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82858" y="4709569"/>
            <a:ext cx="1010317" cy="232078"/>
          </a:xfrm>
          <a:prstGeom prst="rect">
            <a:avLst/>
          </a:prstGeom>
        </p:spPr>
      </p:pic>
    </p:spTree>
    <p:extLst>
      <p:ext uri="{BB962C8B-B14F-4D97-AF65-F5344CB8AC3E}">
        <p14:creationId xmlns:p14="http://schemas.microsoft.com/office/powerpoint/2010/main" val="2343220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orient="horz" pos="31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C73BF-0317-00F6-27FD-93CE4322F48B}"/>
              </a:ext>
            </a:extLst>
          </p:cNvPr>
          <p:cNvSpPr>
            <a:spLocks noGrp="1"/>
          </p:cNvSpPr>
          <p:nvPr>
            <p:ph type="ctrTitle"/>
          </p:nvPr>
        </p:nvSpPr>
        <p:spPr>
          <a:xfrm>
            <a:off x="251520" y="1923678"/>
            <a:ext cx="3600400" cy="1728192"/>
          </a:xfrm>
        </p:spPr>
        <p:txBody>
          <a:bodyPr>
            <a:normAutofit fontScale="90000"/>
          </a:bodyPr>
          <a:lstStyle/>
          <a:p>
            <a:r>
              <a:rPr lang="en-AU" dirty="0"/>
              <a:t>Managing electricity system security and reliability with increased renewable generation</a:t>
            </a:r>
          </a:p>
        </p:txBody>
      </p:sp>
      <p:pic>
        <p:nvPicPr>
          <p:cNvPr id="3" name="Picture Placeholder 2" descr="Windmill and Solar Panels">
            <a:extLst>
              <a:ext uri="{FF2B5EF4-FFF2-40B4-BE49-F238E27FC236}">
                <a16:creationId xmlns:a16="http://schemas.microsoft.com/office/drawing/2014/main" id="{DD1C6C24-AFEB-F39E-F9D9-87D791487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465" r="19465"/>
          <a:stretch>
            <a:fillRect/>
          </a:stretch>
        </p:blipFill>
        <p:spPr/>
      </p:pic>
      <p:sp>
        <p:nvSpPr>
          <p:cNvPr id="9" name="Footer Placeholder 2">
            <a:extLst>
              <a:ext uri="{FF2B5EF4-FFF2-40B4-BE49-F238E27FC236}">
                <a16:creationId xmlns:a16="http://schemas.microsoft.com/office/drawing/2014/main" id="{87D31C4E-4BE4-41C5-88A8-13740E10A908}"/>
              </a:ext>
            </a:extLst>
          </p:cNvPr>
          <p:cNvSpPr txBox="1">
            <a:spLocks/>
          </p:cNvSpPr>
          <p:nvPr/>
        </p:nvSpPr>
        <p:spPr bwMode="auto">
          <a:xfrm>
            <a:off x="251520" y="4011910"/>
            <a:ext cx="3600400" cy="216024"/>
          </a:xfrm>
          <a:prstGeom prst="rect">
            <a:avLst/>
          </a:prstGeom>
          <a:noFill/>
          <a:ln w="9525">
            <a:noFill/>
            <a:miter lim="800000"/>
            <a:headEnd/>
            <a:tailEnd/>
          </a:ln>
        </p:spPr>
        <p:txBody>
          <a:bodyPr lIns="0" tIns="0" rIns="0" bIns="0"/>
          <a:lstStyle/>
          <a:p>
            <a:r>
              <a:rPr lang="en-US" sz="1400" dirty="0">
                <a:latin typeface="Calibri" pitchFamily="34" charset="0"/>
              </a:rPr>
              <a:t>16-18 October</a:t>
            </a:r>
          </a:p>
          <a:p>
            <a:r>
              <a:rPr lang="en-US" sz="1400" dirty="0">
                <a:latin typeface="Calibri" pitchFamily="34" charset="0"/>
              </a:rPr>
              <a:t>The Victoria Hotel</a:t>
            </a:r>
          </a:p>
          <a:p>
            <a:r>
              <a:rPr lang="en-US" sz="1400" dirty="0">
                <a:latin typeface="Calibri" pitchFamily="34" charset="0"/>
              </a:rPr>
              <a:t>Melbourne, Australia</a:t>
            </a:r>
          </a:p>
        </p:txBody>
      </p:sp>
      <p:pic>
        <p:nvPicPr>
          <p:cNvPr id="10" name="Picture 9">
            <a:extLst>
              <a:ext uri="{FF2B5EF4-FFF2-40B4-BE49-F238E27FC236}">
                <a16:creationId xmlns:a16="http://schemas.microsoft.com/office/drawing/2014/main" id="{BB21459E-B417-F025-DFD1-AFF57399339D}"/>
              </a:ext>
            </a:extLst>
          </p:cNvPr>
          <p:cNvPicPr>
            <a:picLocks noChangeAspect="1"/>
          </p:cNvPicPr>
          <p:nvPr/>
        </p:nvPicPr>
        <p:blipFill>
          <a:blip r:embed="rId4"/>
          <a:stretch>
            <a:fillRect/>
          </a:stretch>
        </p:blipFill>
        <p:spPr>
          <a:xfrm>
            <a:off x="3468750" y="215641"/>
            <a:ext cx="1103249" cy="557051"/>
          </a:xfrm>
          <a:prstGeom prst="rect">
            <a:avLst/>
          </a:prstGeom>
        </p:spPr>
      </p:pic>
      <p:sp>
        <p:nvSpPr>
          <p:cNvPr id="14" name="TextBox 13">
            <a:extLst>
              <a:ext uri="{FF2B5EF4-FFF2-40B4-BE49-F238E27FC236}">
                <a16:creationId xmlns:a16="http://schemas.microsoft.com/office/drawing/2014/main" id="{41824BB9-AA22-1724-4861-D8F0C35DE3AD}"/>
              </a:ext>
            </a:extLst>
          </p:cNvPr>
          <p:cNvSpPr txBox="1"/>
          <p:nvPr/>
        </p:nvSpPr>
        <p:spPr>
          <a:xfrm>
            <a:off x="107504" y="123478"/>
            <a:ext cx="1008112" cy="936104"/>
          </a:xfrm>
          <a:prstGeom prst="rect">
            <a:avLst/>
          </a:prstGeom>
          <a:solidFill>
            <a:schemeClr val="bg1"/>
          </a:solidFill>
        </p:spPr>
        <p:txBody>
          <a:bodyPr wrap="square" rtlCol="0">
            <a:spAutoFit/>
          </a:bodyPr>
          <a:lstStyle/>
          <a:p>
            <a:endParaRPr lang="en-AU" dirty="0"/>
          </a:p>
        </p:txBody>
      </p:sp>
      <p:pic>
        <p:nvPicPr>
          <p:cNvPr id="13" name="Picture 12">
            <a:extLst>
              <a:ext uri="{FF2B5EF4-FFF2-40B4-BE49-F238E27FC236}">
                <a16:creationId xmlns:a16="http://schemas.microsoft.com/office/drawing/2014/main" id="{2C0F2479-E1BE-22E0-AAB7-A5AD10E2DB11}"/>
              </a:ext>
            </a:extLst>
          </p:cNvPr>
          <p:cNvPicPr>
            <a:picLocks noChangeAspect="1"/>
          </p:cNvPicPr>
          <p:nvPr/>
        </p:nvPicPr>
        <p:blipFill>
          <a:blip r:embed="rId5"/>
          <a:stretch>
            <a:fillRect/>
          </a:stretch>
        </p:blipFill>
        <p:spPr>
          <a:xfrm>
            <a:off x="14743" y="195486"/>
            <a:ext cx="668825" cy="624658"/>
          </a:xfrm>
          <a:prstGeom prst="rect">
            <a:avLst/>
          </a:prstGeom>
        </p:spPr>
      </p:pic>
      <p:pic>
        <p:nvPicPr>
          <p:cNvPr id="4" name="Picture 3">
            <a:extLst>
              <a:ext uri="{FF2B5EF4-FFF2-40B4-BE49-F238E27FC236}">
                <a16:creationId xmlns:a16="http://schemas.microsoft.com/office/drawing/2014/main" id="{E3DC06C4-EAE0-9F16-F840-24F883CA3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277877"/>
            <a:ext cx="2799872" cy="459876"/>
          </a:xfrm>
          <a:prstGeom prst="rect">
            <a:avLst/>
          </a:prstGeom>
        </p:spPr>
      </p:pic>
    </p:spTree>
    <p:extLst>
      <p:ext uri="{BB962C8B-B14F-4D97-AF65-F5344CB8AC3E}">
        <p14:creationId xmlns:p14="http://schemas.microsoft.com/office/powerpoint/2010/main" val="391366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p:txBody>
          <a:bodyPr/>
          <a:lstStyle/>
          <a:p>
            <a:r>
              <a:rPr lang="en-AU" dirty="0"/>
              <a:t>Session 1:</a:t>
            </a:r>
            <a:br>
              <a:rPr lang="en-AU" dirty="0"/>
            </a:br>
            <a:r>
              <a:rPr lang="en-AU" dirty="0"/>
              <a:t>Roadmaps for change</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51520" y="3867894"/>
            <a:ext cx="3600400" cy="576064"/>
          </a:xfrm>
        </p:spPr>
        <p:txBody>
          <a:bodyPr/>
          <a:lstStyle/>
          <a:p>
            <a:r>
              <a:rPr lang="en-AU" dirty="0"/>
              <a:t>10:30-12:15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4837248" y="915566"/>
            <a:ext cx="4038600" cy="2325156"/>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1547 5677</a:t>
            </a:r>
          </a:p>
        </p:txBody>
      </p:sp>
      <p:pic>
        <p:nvPicPr>
          <p:cNvPr id="3074" name="Picture 2">
            <a:extLst>
              <a:ext uri="{FF2B5EF4-FFF2-40B4-BE49-F238E27FC236}">
                <a16:creationId xmlns:a16="http://schemas.microsoft.com/office/drawing/2014/main" id="{CB457B0C-9BBB-A600-A848-98D6D1C0F9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510011"/>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0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51A2-AD67-CD7B-6A62-4DBA942FCAC0}"/>
              </a:ext>
            </a:extLst>
          </p:cNvPr>
          <p:cNvSpPr>
            <a:spLocks noGrp="1"/>
          </p:cNvSpPr>
          <p:nvPr>
            <p:ph type="ctrTitle"/>
          </p:nvPr>
        </p:nvSpPr>
        <p:spPr>
          <a:xfrm>
            <a:off x="239390" y="1347614"/>
            <a:ext cx="3600400" cy="1728192"/>
          </a:xfrm>
        </p:spPr>
        <p:txBody>
          <a:bodyPr/>
          <a:lstStyle/>
          <a:p>
            <a:r>
              <a:rPr lang="en-AU" dirty="0"/>
              <a:t>Lunch</a:t>
            </a:r>
          </a:p>
        </p:txBody>
      </p:sp>
      <p:sp>
        <p:nvSpPr>
          <p:cNvPr id="3" name="Subtitle 2">
            <a:extLst>
              <a:ext uri="{FF2B5EF4-FFF2-40B4-BE49-F238E27FC236}">
                <a16:creationId xmlns:a16="http://schemas.microsoft.com/office/drawing/2014/main" id="{9728A002-45CC-578B-DB56-0CA2ABF523C5}"/>
              </a:ext>
            </a:extLst>
          </p:cNvPr>
          <p:cNvSpPr>
            <a:spLocks noGrp="1"/>
          </p:cNvSpPr>
          <p:nvPr>
            <p:ph type="subTitle" idx="1"/>
          </p:nvPr>
        </p:nvSpPr>
        <p:spPr/>
        <p:txBody>
          <a:bodyPr vert="horz" lIns="0" tIns="0" rIns="0" bIns="0" rtlCol="0" anchor="t">
            <a:normAutofit/>
          </a:bodyPr>
          <a:lstStyle/>
          <a:p>
            <a:r>
              <a:rPr lang="en-AU"/>
              <a:t>Next session begins at 1:30</a:t>
            </a:r>
            <a:endParaRPr lang="en-AU" dirty="0"/>
          </a:p>
        </p:txBody>
      </p:sp>
      <p:sp>
        <p:nvSpPr>
          <p:cNvPr id="4" name="Picture Placeholder 3">
            <a:extLst>
              <a:ext uri="{FF2B5EF4-FFF2-40B4-BE49-F238E27FC236}">
                <a16:creationId xmlns:a16="http://schemas.microsoft.com/office/drawing/2014/main" id="{9D21C07B-9D4B-C9A1-9407-8E65E3805D69}"/>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352826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51520" y="1131590"/>
            <a:ext cx="3600400" cy="2520280"/>
          </a:xfrm>
        </p:spPr>
        <p:txBody>
          <a:bodyPr>
            <a:normAutofit fontScale="90000"/>
          </a:bodyPr>
          <a:lstStyle/>
          <a:p>
            <a:r>
              <a:rPr lang="en-AU" dirty="0"/>
              <a:t>Session 2:</a:t>
            </a:r>
            <a:br>
              <a:rPr lang="en-AU" dirty="0"/>
            </a:br>
            <a:r>
              <a:rPr lang="en-AU" dirty="0"/>
              <a:t>Aspects of the energy transition – operating a system with high variable renewable energy</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52087" y="3723878"/>
            <a:ext cx="3600400" cy="1153014"/>
          </a:xfrm>
        </p:spPr>
        <p:txBody>
          <a:bodyPr>
            <a:normAutofit fontScale="85000" lnSpcReduction="10000"/>
          </a:bodyPr>
          <a:lstStyle/>
          <a:p>
            <a:pPr algn="ctr"/>
            <a:r>
              <a:rPr lang="en-AU" b="1" dirty="0"/>
              <a:t>Session chair: Dr Thomas Brinsmead</a:t>
            </a:r>
          </a:p>
          <a:p>
            <a:pPr algn="ctr"/>
            <a:r>
              <a:rPr lang="en-AU" sz="1800" dirty="0">
                <a:effectLst/>
                <a:latin typeface="Aptos" panose="020B0004020202020204" pitchFamily="34" charset="0"/>
                <a:ea typeface="Aptos" panose="020B0004020202020204" pitchFamily="34" charset="0"/>
                <a:cs typeface="Aptos" panose="020B0004020202020204" pitchFamily="34" charset="0"/>
              </a:rPr>
              <a:t>Power Systems Team Leader, </a:t>
            </a:r>
          </a:p>
          <a:p>
            <a:pPr algn="ctr"/>
            <a:r>
              <a:rPr lang="en-AU" sz="1800" dirty="0">
                <a:effectLst/>
                <a:latin typeface="Aptos" panose="020B0004020202020204" pitchFamily="34" charset="0"/>
                <a:ea typeface="Aptos" panose="020B0004020202020204" pitchFamily="34" charset="0"/>
                <a:cs typeface="Aptos" panose="020B0004020202020204" pitchFamily="34" charset="0"/>
              </a:rPr>
              <a:t>Energy Systems, CSIRO</a:t>
            </a:r>
          </a:p>
          <a:p>
            <a:pPr algn="ctr"/>
            <a:r>
              <a:rPr lang="en-AU" dirty="0"/>
              <a:t>1:15-2:45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4853880" y="1131590"/>
            <a:ext cx="4038600" cy="2325156"/>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1547 5677</a:t>
            </a:r>
          </a:p>
        </p:txBody>
      </p:sp>
      <p:pic>
        <p:nvPicPr>
          <p:cNvPr id="1026" name="Picture 2">
            <a:extLst>
              <a:ext uri="{FF2B5EF4-FFF2-40B4-BE49-F238E27FC236}">
                <a16:creationId xmlns:a16="http://schemas.microsoft.com/office/drawing/2014/main" id="{F2FA9FCA-B407-7A7F-90A9-B5E48AE43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751770"/>
            <a:ext cx="1619294" cy="161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9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51520" y="1491630"/>
            <a:ext cx="3600400" cy="2520280"/>
          </a:xfrm>
        </p:spPr>
        <p:txBody>
          <a:bodyPr>
            <a:normAutofit/>
          </a:bodyPr>
          <a:lstStyle/>
          <a:p>
            <a:r>
              <a:rPr lang="en-AU" dirty="0"/>
              <a:t>Session 3:</a:t>
            </a:r>
            <a:br>
              <a:rPr lang="en-AU" dirty="0"/>
            </a:br>
            <a:r>
              <a:rPr lang="en-AU" dirty="0"/>
              <a:t>Integration of high variable renewable energy and energy storage</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51520" y="4263938"/>
            <a:ext cx="3600400" cy="360040"/>
          </a:xfrm>
        </p:spPr>
        <p:txBody>
          <a:bodyPr/>
          <a:lstStyle/>
          <a:p>
            <a:r>
              <a:rPr lang="en-AU" dirty="0"/>
              <a:t>3:15-4:15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4820899" y="843558"/>
            <a:ext cx="4038600" cy="2325156"/>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1547 5677</a:t>
            </a:r>
          </a:p>
        </p:txBody>
      </p:sp>
      <p:pic>
        <p:nvPicPr>
          <p:cNvPr id="2050" name="Picture 2">
            <a:extLst>
              <a:ext uri="{FF2B5EF4-FFF2-40B4-BE49-F238E27FC236}">
                <a16:creationId xmlns:a16="http://schemas.microsoft.com/office/drawing/2014/main" id="{58936883-F44C-9F25-C538-8CD518CA9A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571750"/>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7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attery icon on circuit board">
            <a:extLst>
              <a:ext uri="{FF2B5EF4-FFF2-40B4-BE49-F238E27FC236}">
                <a16:creationId xmlns:a16="http://schemas.microsoft.com/office/drawing/2014/main" id="{6DB2A7F7-D9B8-C3BE-8A78-B152326EFB7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7319" r="37319"/>
          <a:stretch>
            <a:fillRect/>
          </a:stretch>
        </p:blipFill>
        <p:spPr/>
      </p:pic>
      <p:sp>
        <p:nvSpPr>
          <p:cNvPr id="4" name="Title 3">
            <a:extLst>
              <a:ext uri="{FF2B5EF4-FFF2-40B4-BE49-F238E27FC236}">
                <a16:creationId xmlns:a16="http://schemas.microsoft.com/office/drawing/2014/main" id="{D20253D5-9356-A7FF-7ED9-D7D25481BC30}"/>
              </a:ext>
            </a:extLst>
          </p:cNvPr>
          <p:cNvSpPr>
            <a:spLocks noGrp="1"/>
          </p:cNvSpPr>
          <p:nvPr>
            <p:ph type="title"/>
          </p:nvPr>
        </p:nvSpPr>
        <p:spPr>
          <a:xfrm>
            <a:off x="827584" y="91827"/>
            <a:ext cx="6336704" cy="639365"/>
          </a:xfrm>
        </p:spPr>
        <p:txBody>
          <a:bodyPr/>
          <a:lstStyle/>
          <a:p>
            <a:r>
              <a:rPr lang="en-AU" dirty="0"/>
              <a:t>Small group breakout session</a:t>
            </a:r>
          </a:p>
        </p:txBody>
      </p:sp>
      <p:sp>
        <p:nvSpPr>
          <p:cNvPr id="5" name="Subtitle 2">
            <a:extLst>
              <a:ext uri="{FF2B5EF4-FFF2-40B4-BE49-F238E27FC236}">
                <a16:creationId xmlns:a16="http://schemas.microsoft.com/office/drawing/2014/main" id="{6BB31A0E-076C-9415-F7D4-4F3CC4215971}"/>
              </a:ext>
            </a:extLst>
          </p:cNvPr>
          <p:cNvSpPr txBox="1">
            <a:spLocks/>
          </p:cNvSpPr>
          <p:nvPr/>
        </p:nvSpPr>
        <p:spPr>
          <a:xfrm>
            <a:off x="1259632" y="3042415"/>
            <a:ext cx="4038600" cy="1406053"/>
          </a:xfrm>
          <a:prstGeom prst="rect">
            <a:avLst/>
          </a:prstGeom>
          <a:ln/>
        </p:spPr>
        <p:style>
          <a:lnRef idx="2">
            <a:schemeClr val="accent5"/>
          </a:lnRef>
          <a:fillRef idx="1">
            <a:schemeClr val="lt1"/>
          </a:fillRef>
          <a:effectRef idx="0">
            <a:schemeClr val="accent5"/>
          </a:effectRef>
          <a:fontRef idx="minor">
            <a:schemeClr val="dk1"/>
          </a:fontRef>
        </p:style>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comments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1547 5677</a:t>
            </a:r>
          </a:p>
        </p:txBody>
      </p:sp>
      <p:sp>
        <p:nvSpPr>
          <p:cNvPr id="6" name="TextBox 5">
            <a:extLst>
              <a:ext uri="{FF2B5EF4-FFF2-40B4-BE49-F238E27FC236}">
                <a16:creationId xmlns:a16="http://schemas.microsoft.com/office/drawing/2014/main" id="{D0F4C2A0-0DFC-B3F2-762A-5E49F2FDCEE0}"/>
              </a:ext>
            </a:extLst>
          </p:cNvPr>
          <p:cNvSpPr txBox="1"/>
          <p:nvPr/>
        </p:nvSpPr>
        <p:spPr>
          <a:xfrm>
            <a:off x="539552" y="1707654"/>
            <a:ext cx="5904656" cy="646331"/>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AU" dirty="0"/>
              <a:t>What are the barriers to installing energy storage in your country?</a:t>
            </a:r>
          </a:p>
        </p:txBody>
      </p:sp>
      <p:sp>
        <p:nvSpPr>
          <p:cNvPr id="9" name="TextBox 8">
            <a:extLst>
              <a:ext uri="{FF2B5EF4-FFF2-40B4-BE49-F238E27FC236}">
                <a16:creationId xmlns:a16="http://schemas.microsoft.com/office/drawing/2014/main" id="{BA6E30CE-E4DF-AE45-C545-E1D461A9DC1B}"/>
              </a:ext>
            </a:extLst>
          </p:cNvPr>
          <p:cNvSpPr txBox="1"/>
          <p:nvPr/>
        </p:nvSpPr>
        <p:spPr>
          <a:xfrm>
            <a:off x="791580" y="677758"/>
            <a:ext cx="5400600" cy="646331"/>
          </a:xfrm>
          <a:prstGeom prst="rect">
            <a:avLst/>
          </a:prstGeom>
          <a:noFill/>
        </p:spPr>
        <p:txBody>
          <a:bodyPr wrap="square" rtlCol="0">
            <a:spAutoFit/>
          </a:bodyPr>
          <a:lstStyle/>
          <a:p>
            <a:r>
              <a:rPr lang="en-AU" dirty="0">
                <a:solidFill>
                  <a:schemeClr val="tx1">
                    <a:lumMod val="50000"/>
                    <a:lumOff val="50000"/>
                  </a:schemeClr>
                </a:solidFill>
              </a:rPr>
              <a:t>Bridget McIntosh</a:t>
            </a:r>
          </a:p>
          <a:p>
            <a:r>
              <a:rPr lang="en-AU" dirty="0">
                <a:solidFill>
                  <a:schemeClr val="tx1">
                    <a:lumMod val="50000"/>
                    <a:lumOff val="50000"/>
                  </a:schemeClr>
                </a:solidFill>
              </a:rPr>
              <a:t>Southeast Asia Energy Strategy, CSIRO </a:t>
            </a:r>
          </a:p>
        </p:txBody>
      </p:sp>
    </p:spTree>
    <p:extLst>
      <p:ext uri="{BB962C8B-B14F-4D97-AF65-F5344CB8AC3E}">
        <p14:creationId xmlns:p14="http://schemas.microsoft.com/office/powerpoint/2010/main" val="396184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1173-7F42-00A9-0581-A759C452D837}"/>
              </a:ext>
            </a:extLst>
          </p:cNvPr>
          <p:cNvSpPr>
            <a:spLocks noGrp="1"/>
          </p:cNvSpPr>
          <p:nvPr>
            <p:ph type="title"/>
          </p:nvPr>
        </p:nvSpPr>
        <p:spPr>
          <a:xfrm>
            <a:off x="251520" y="805458"/>
            <a:ext cx="4038600" cy="639365"/>
          </a:xfrm>
        </p:spPr>
        <p:txBody>
          <a:bodyPr anchor="t">
            <a:normAutofit/>
          </a:bodyPr>
          <a:lstStyle/>
          <a:p>
            <a:r>
              <a:rPr lang="en-AU" dirty="0"/>
              <a:t>Day 1 Closing </a:t>
            </a:r>
          </a:p>
        </p:txBody>
      </p:sp>
      <p:sp>
        <p:nvSpPr>
          <p:cNvPr id="3" name="Subtitle 2">
            <a:extLst>
              <a:ext uri="{FF2B5EF4-FFF2-40B4-BE49-F238E27FC236}">
                <a16:creationId xmlns:a16="http://schemas.microsoft.com/office/drawing/2014/main" id="{86443EEA-987E-4AB6-C22B-D9FD30DE2AB0}"/>
              </a:ext>
            </a:extLst>
          </p:cNvPr>
          <p:cNvSpPr>
            <a:spLocks noGrp="1"/>
          </p:cNvSpPr>
          <p:nvPr>
            <p:ph sz="half" idx="1"/>
          </p:nvPr>
        </p:nvSpPr>
        <p:spPr>
          <a:xfrm>
            <a:off x="251520" y="1665854"/>
            <a:ext cx="4038600" cy="3066136"/>
          </a:xfrm>
        </p:spPr>
        <p:txBody>
          <a:bodyPr>
            <a:normAutofit/>
          </a:bodyPr>
          <a:lstStyle/>
          <a:p>
            <a:pPr marL="342900" indent="-342900">
              <a:buFont typeface="Arial" panose="020B0604020202020204" pitchFamily="34" charset="0"/>
              <a:buChar char="•"/>
            </a:pPr>
            <a:r>
              <a:rPr lang="en-AU" dirty="0"/>
              <a:t>Wrap of day</a:t>
            </a:r>
          </a:p>
          <a:p>
            <a:pPr marL="342900" indent="-342900">
              <a:buFont typeface="Arial" panose="020B0604020202020204" pitchFamily="34" charset="0"/>
              <a:buChar char="•"/>
            </a:pPr>
            <a:r>
              <a:rPr lang="en-AU" dirty="0"/>
              <a:t>Networking 5:30-7:30 at Cabinet Bar across the road (down the alley)</a:t>
            </a:r>
          </a:p>
          <a:p>
            <a:pPr marL="342900" indent="-342900">
              <a:buFont typeface="Arial" panose="020B0604020202020204" pitchFamily="34" charset="0"/>
              <a:buChar char="•"/>
            </a:pPr>
            <a:r>
              <a:rPr lang="en-AU" dirty="0"/>
              <a:t>Coffee and tea tomorrow at 8:30 for a 9:00 start </a:t>
            </a:r>
          </a:p>
        </p:txBody>
      </p:sp>
      <p:pic>
        <p:nvPicPr>
          <p:cNvPr id="5" name="Picture 4">
            <a:extLst>
              <a:ext uri="{FF2B5EF4-FFF2-40B4-BE49-F238E27FC236}">
                <a16:creationId xmlns:a16="http://schemas.microsoft.com/office/drawing/2014/main" id="{1ADD8E55-8743-56C7-5AE8-1AAF8B569CA1}"/>
              </a:ext>
            </a:extLst>
          </p:cNvPr>
          <p:cNvPicPr>
            <a:picLocks noChangeAspect="1"/>
          </p:cNvPicPr>
          <p:nvPr/>
        </p:nvPicPr>
        <p:blipFill>
          <a:blip r:embed="rId2"/>
          <a:stretch>
            <a:fillRect/>
          </a:stretch>
        </p:blipFill>
        <p:spPr>
          <a:xfrm>
            <a:off x="4836801" y="1648794"/>
            <a:ext cx="4038600" cy="15447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634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C73BF-0317-00F6-27FD-93CE4322F48B}"/>
              </a:ext>
            </a:extLst>
          </p:cNvPr>
          <p:cNvSpPr>
            <a:spLocks noGrp="1"/>
          </p:cNvSpPr>
          <p:nvPr>
            <p:ph type="ctrTitle"/>
          </p:nvPr>
        </p:nvSpPr>
        <p:spPr>
          <a:xfrm>
            <a:off x="251520" y="1923678"/>
            <a:ext cx="3600400" cy="1728192"/>
          </a:xfrm>
        </p:spPr>
        <p:txBody>
          <a:bodyPr>
            <a:normAutofit fontScale="90000"/>
          </a:bodyPr>
          <a:lstStyle/>
          <a:p>
            <a:r>
              <a:rPr lang="en-AU" dirty="0"/>
              <a:t>Managing electricity system security and reliability with increased renewable generation</a:t>
            </a:r>
          </a:p>
        </p:txBody>
      </p:sp>
      <p:pic>
        <p:nvPicPr>
          <p:cNvPr id="3" name="Picture Placeholder 2" descr="Windmill and Solar Panels">
            <a:extLst>
              <a:ext uri="{FF2B5EF4-FFF2-40B4-BE49-F238E27FC236}">
                <a16:creationId xmlns:a16="http://schemas.microsoft.com/office/drawing/2014/main" id="{DD1C6C24-AFEB-F39E-F9D9-87D791487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465" r="19465"/>
          <a:stretch>
            <a:fillRect/>
          </a:stretch>
        </p:blipFill>
        <p:spPr/>
      </p:pic>
      <p:sp>
        <p:nvSpPr>
          <p:cNvPr id="9" name="Footer Placeholder 2">
            <a:extLst>
              <a:ext uri="{FF2B5EF4-FFF2-40B4-BE49-F238E27FC236}">
                <a16:creationId xmlns:a16="http://schemas.microsoft.com/office/drawing/2014/main" id="{87D31C4E-4BE4-41C5-88A8-13740E10A908}"/>
              </a:ext>
            </a:extLst>
          </p:cNvPr>
          <p:cNvSpPr txBox="1">
            <a:spLocks/>
          </p:cNvSpPr>
          <p:nvPr/>
        </p:nvSpPr>
        <p:spPr bwMode="auto">
          <a:xfrm>
            <a:off x="251520" y="4011910"/>
            <a:ext cx="3600400" cy="360040"/>
          </a:xfrm>
          <a:prstGeom prst="rect">
            <a:avLst/>
          </a:prstGeom>
          <a:noFill/>
          <a:ln w="9525">
            <a:noFill/>
            <a:miter lim="800000"/>
            <a:headEnd/>
            <a:tailEnd/>
          </a:ln>
        </p:spPr>
        <p:txBody>
          <a:bodyPr lIns="0" tIns="0" rIns="0" bIns="0"/>
          <a:lstStyle/>
          <a:p>
            <a:r>
              <a:rPr lang="en-US" sz="2400" dirty="0">
                <a:solidFill>
                  <a:schemeClr val="tx1">
                    <a:lumMod val="50000"/>
                    <a:lumOff val="50000"/>
                  </a:schemeClr>
                </a:solidFill>
                <a:latin typeface="Calibri" pitchFamily="34" charset="0"/>
              </a:rPr>
              <a:t>Day 2</a:t>
            </a:r>
          </a:p>
        </p:txBody>
      </p:sp>
      <p:pic>
        <p:nvPicPr>
          <p:cNvPr id="4" name="Picture 3">
            <a:extLst>
              <a:ext uri="{FF2B5EF4-FFF2-40B4-BE49-F238E27FC236}">
                <a16:creationId xmlns:a16="http://schemas.microsoft.com/office/drawing/2014/main" id="{E3DC06C4-EAE0-9F16-F840-24F883CA3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39502"/>
            <a:ext cx="3507262" cy="576064"/>
          </a:xfrm>
          <a:prstGeom prst="rect">
            <a:avLst/>
          </a:prstGeom>
        </p:spPr>
      </p:pic>
      <p:pic>
        <p:nvPicPr>
          <p:cNvPr id="6" name="Picture 5">
            <a:extLst>
              <a:ext uri="{FF2B5EF4-FFF2-40B4-BE49-F238E27FC236}">
                <a16:creationId xmlns:a16="http://schemas.microsoft.com/office/drawing/2014/main" id="{A42A468F-BC03-7C44-8275-C0C482C95D53}"/>
              </a:ext>
            </a:extLst>
          </p:cNvPr>
          <p:cNvPicPr>
            <a:picLocks noChangeAspect="1"/>
          </p:cNvPicPr>
          <p:nvPr/>
        </p:nvPicPr>
        <p:blipFill>
          <a:blip r:embed="rId5"/>
          <a:stretch>
            <a:fillRect/>
          </a:stretch>
        </p:blipFill>
        <p:spPr>
          <a:xfrm>
            <a:off x="149321" y="77905"/>
            <a:ext cx="4329541" cy="915566"/>
          </a:xfrm>
          <a:prstGeom prst="rect">
            <a:avLst/>
          </a:prstGeom>
        </p:spPr>
      </p:pic>
      <p:pic>
        <p:nvPicPr>
          <p:cNvPr id="2" name="Picture 1">
            <a:extLst>
              <a:ext uri="{FF2B5EF4-FFF2-40B4-BE49-F238E27FC236}">
                <a16:creationId xmlns:a16="http://schemas.microsoft.com/office/drawing/2014/main" id="{68A4591C-DBD7-F3C8-38B4-B8C950FCCC50}"/>
              </a:ext>
            </a:extLst>
          </p:cNvPr>
          <p:cNvPicPr>
            <a:picLocks noChangeAspect="1"/>
          </p:cNvPicPr>
          <p:nvPr/>
        </p:nvPicPr>
        <p:blipFill>
          <a:blip r:embed="rId6"/>
          <a:stretch>
            <a:fillRect/>
          </a:stretch>
        </p:blipFill>
        <p:spPr>
          <a:xfrm>
            <a:off x="2886142" y="3653039"/>
            <a:ext cx="1182309" cy="1250324"/>
          </a:xfrm>
          <a:prstGeom prst="rect">
            <a:avLst/>
          </a:prstGeom>
        </p:spPr>
      </p:pic>
      <p:sp>
        <p:nvSpPr>
          <p:cNvPr id="7" name="TextBox 6">
            <a:extLst>
              <a:ext uri="{FF2B5EF4-FFF2-40B4-BE49-F238E27FC236}">
                <a16:creationId xmlns:a16="http://schemas.microsoft.com/office/drawing/2014/main" id="{32878170-A3DE-F41A-1477-BC6215BC7538}"/>
              </a:ext>
            </a:extLst>
          </p:cNvPr>
          <p:cNvSpPr txBox="1"/>
          <p:nvPr/>
        </p:nvSpPr>
        <p:spPr>
          <a:xfrm>
            <a:off x="2836993" y="3288597"/>
            <a:ext cx="1227434" cy="301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8" name="TextBox 7">
            <a:extLst>
              <a:ext uri="{FF2B5EF4-FFF2-40B4-BE49-F238E27FC236}">
                <a16:creationId xmlns:a16="http://schemas.microsoft.com/office/drawing/2014/main" id="{81F8000A-813B-DEF1-3097-3D6AB883CF69}"/>
              </a:ext>
            </a:extLst>
          </p:cNvPr>
          <p:cNvSpPr txBox="1"/>
          <p:nvPr/>
        </p:nvSpPr>
        <p:spPr>
          <a:xfrm>
            <a:off x="2886142" y="3363838"/>
            <a:ext cx="1109794" cy="276999"/>
          </a:xfrm>
          <a:prstGeom prst="rect">
            <a:avLst/>
          </a:prstGeom>
          <a:noFill/>
        </p:spPr>
        <p:txBody>
          <a:bodyPr wrap="square" rtlCol="0">
            <a:spAutoFit/>
          </a:bodyPr>
          <a:lstStyle/>
          <a:p>
            <a:r>
              <a:rPr lang="en-AU" sz="1200" i="1" dirty="0"/>
              <a:t>Agenda &amp; bios</a:t>
            </a:r>
          </a:p>
        </p:txBody>
      </p:sp>
      <p:sp>
        <p:nvSpPr>
          <p:cNvPr id="10" name="TextBox 9">
            <a:extLst>
              <a:ext uri="{FF2B5EF4-FFF2-40B4-BE49-F238E27FC236}">
                <a16:creationId xmlns:a16="http://schemas.microsoft.com/office/drawing/2014/main" id="{FC39B410-E195-EB3F-6D73-CA4D5B861F44}"/>
              </a:ext>
            </a:extLst>
          </p:cNvPr>
          <p:cNvSpPr txBox="1"/>
          <p:nvPr/>
        </p:nvSpPr>
        <p:spPr>
          <a:xfrm>
            <a:off x="2683693" y="3288597"/>
            <a:ext cx="1512168" cy="1728192"/>
          </a:xfrm>
          <a:prstGeom prst="rect">
            <a:avLst/>
          </a:prstGeom>
          <a:noFill/>
          <a:ln w="41275" cmpd="dbl">
            <a:solidFill>
              <a:schemeClr val="accent2">
                <a:lumMod val="75000"/>
                <a:lumOff val="25000"/>
              </a:schemeClr>
            </a:solidFill>
          </a:ln>
        </p:spPr>
        <p:txBody>
          <a:bodyPr wrap="square" rtlCol="0">
            <a:spAutoFit/>
          </a:bodyPr>
          <a:lstStyle/>
          <a:p>
            <a:endParaRPr lang="en-AU" dirty="0"/>
          </a:p>
        </p:txBody>
      </p:sp>
    </p:spTree>
    <p:extLst>
      <p:ext uri="{BB962C8B-B14F-4D97-AF65-F5344CB8AC3E}">
        <p14:creationId xmlns:p14="http://schemas.microsoft.com/office/powerpoint/2010/main" val="408305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962AC47-2ADB-7DE9-2352-B18B59E20EA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2" r="62"/>
          <a:stretch>
            <a:fillRect/>
          </a:stretch>
        </p:blipFill>
        <p:spPr>
          <a:xfrm>
            <a:off x="4571999" y="0"/>
            <a:ext cx="4572001" cy="5143500"/>
          </a:xfrm>
        </p:spPr>
      </p:pic>
      <p:pic>
        <p:nvPicPr>
          <p:cNvPr id="4" name="Picture 3" descr="A white background with black text&#10;&#10;Description automatically generated">
            <a:extLst>
              <a:ext uri="{FF2B5EF4-FFF2-40B4-BE49-F238E27FC236}">
                <a16:creationId xmlns:a16="http://schemas.microsoft.com/office/drawing/2014/main" id="{1396C1B2-6E5E-1284-E553-D8246E31D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0307" cy="5143500"/>
          </a:xfrm>
          <a:prstGeom prst="rect">
            <a:avLst/>
          </a:prstGeom>
        </p:spPr>
      </p:pic>
      <p:sp>
        <p:nvSpPr>
          <p:cNvPr id="3" name="Content Placeholder 2">
            <a:extLst>
              <a:ext uri="{FF2B5EF4-FFF2-40B4-BE49-F238E27FC236}">
                <a16:creationId xmlns:a16="http://schemas.microsoft.com/office/drawing/2014/main" id="{9FFF3D01-5742-4D39-91FA-A6B4898DF900}"/>
              </a:ext>
            </a:extLst>
          </p:cNvPr>
          <p:cNvSpPr>
            <a:spLocks noGrp="1"/>
          </p:cNvSpPr>
          <p:nvPr>
            <p:ph idx="1"/>
          </p:nvPr>
        </p:nvSpPr>
        <p:spPr>
          <a:xfrm>
            <a:off x="611560" y="1347614"/>
            <a:ext cx="6192688" cy="3168352"/>
          </a:xfrm>
        </p:spPr>
        <p:txBody>
          <a:bodyPr>
            <a:noAutofit/>
          </a:bodyPr>
          <a:lstStyle/>
          <a:p>
            <a:pPr marL="0" indent="0" algn="ctr">
              <a:lnSpc>
                <a:spcPct val="150000"/>
              </a:lnSpc>
            </a:pPr>
            <a:r>
              <a:rPr lang="en-AU" sz="2800" dirty="0"/>
              <a:t>I would like to begin by acknowledging the Wurundjeri people as the Traditional Owners of the land that we’re meeting on today, and pay my respect to their Elders past and present.</a:t>
            </a:r>
          </a:p>
        </p:txBody>
      </p:sp>
      <p:sp>
        <p:nvSpPr>
          <p:cNvPr id="5" name="TextBox 4">
            <a:extLst>
              <a:ext uri="{FF2B5EF4-FFF2-40B4-BE49-F238E27FC236}">
                <a16:creationId xmlns:a16="http://schemas.microsoft.com/office/drawing/2014/main" id="{C6981D30-3C41-E6A3-2FD2-A0D46BF9E3EB}"/>
              </a:ext>
            </a:extLst>
          </p:cNvPr>
          <p:cNvSpPr txBox="1"/>
          <p:nvPr/>
        </p:nvSpPr>
        <p:spPr>
          <a:xfrm>
            <a:off x="1187624" y="195486"/>
            <a:ext cx="2088232" cy="100811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58801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51520" y="1491630"/>
            <a:ext cx="3600400" cy="2520280"/>
          </a:xfrm>
        </p:spPr>
        <p:txBody>
          <a:bodyPr>
            <a:normAutofit/>
          </a:bodyPr>
          <a:lstStyle/>
          <a:p>
            <a:r>
              <a:rPr lang="en-AU" dirty="0"/>
              <a:t>Session 4:</a:t>
            </a:r>
            <a:br>
              <a:rPr lang="en-AU" dirty="0"/>
            </a:br>
            <a:r>
              <a:rPr lang="en-AU" dirty="0"/>
              <a:t>Integrating high shares of inverter- based resources</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51520" y="4263938"/>
            <a:ext cx="3600400" cy="360040"/>
          </a:xfrm>
        </p:spPr>
        <p:txBody>
          <a:bodyPr/>
          <a:lstStyle/>
          <a:p>
            <a:r>
              <a:rPr lang="en-AU" dirty="0"/>
              <a:t>9:10-10:15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5247420" y="1131590"/>
            <a:ext cx="3363838" cy="351436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1812 0677</a:t>
            </a:r>
          </a:p>
        </p:txBody>
      </p:sp>
      <p:pic>
        <p:nvPicPr>
          <p:cNvPr id="5122" name="Picture 2">
            <a:extLst>
              <a:ext uri="{FF2B5EF4-FFF2-40B4-BE49-F238E27FC236}">
                <a16:creationId xmlns:a16="http://schemas.microsoft.com/office/drawing/2014/main" id="{B13D03B6-691B-71BE-CFE4-C1693F17C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39" y="2571750"/>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5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4F0B-BEF9-83B8-1BC6-34E66E9BA215}"/>
              </a:ext>
            </a:extLst>
          </p:cNvPr>
          <p:cNvSpPr>
            <a:spLocks noGrp="1"/>
          </p:cNvSpPr>
          <p:nvPr>
            <p:ph type="ctrTitle"/>
          </p:nvPr>
        </p:nvSpPr>
        <p:spPr>
          <a:xfrm>
            <a:off x="251520" y="1203598"/>
            <a:ext cx="3600400" cy="1728192"/>
          </a:xfrm>
        </p:spPr>
        <p:txBody>
          <a:bodyPr/>
          <a:lstStyle/>
          <a:p>
            <a:r>
              <a:rPr lang="en-AU" dirty="0"/>
              <a:t>Morning tea</a:t>
            </a:r>
          </a:p>
        </p:txBody>
      </p:sp>
      <p:sp>
        <p:nvSpPr>
          <p:cNvPr id="3" name="Subtitle 2">
            <a:extLst>
              <a:ext uri="{FF2B5EF4-FFF2-40B4-BE49-F238E27FC236}">
                <a16:creationId xmlns:a16="http://schemas.microsoft.com/office/drawing/2014/main" id="{070C7B5A-E29F-99CF-DA36-F538BD2FF723}"/>
              </a:ext>
            </a:extLst>
          </p:cNvPr>
          <p:cNvSpPr>
            <a:spLocks noGrp="1"/>
          </p:cNvSpPr>
          <p:nvPr>
            <p:ph type="subTitle" idx="1"/>
          </p:nvPr>
        </p:nvSpPr>
        <p:spPr>
          <a:xfrm>
            <a:off x="251520" y="3358108"/>
            <a:ext cx="3600400" cy="576064"/>
          </a:xfrm>
        </p:spPr>
        <p:txBody>
          <a:bodyPr/>
          <a:lstStyle/>
          <a:p>
            <a:r>
              <a:rPr lang="en-AU" dirty="0"/>
              <a:t>Next session begins at 10:45</a:t>
            </a:r>
          </a:p>
        </p:txBody>
      </p:sp>
      <p:pic>
        <p:nvPicPr>
          <p:cNvPr id="12" name="Picture Placeholder 11" descr="Tea and biscuits on the table">
            <a:extLst>
              <a:ext uri="{FF2B5EF4-FFF2-40B4-BE49-F238E27FC236}">
                <a16:creationId xmlns:a16="http://schemas.microsoft.com/office/drawing/2014/main" id="{29023433-7AA7-010F-72CC-36189EBFC22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422" r="20422"/>
          <a:stretch>
            <a:fillRect/>
          </a:stretch>
        </p:blipFill>
        <p:spPr/>
      </p:pic>
    </p:spTree>
    <p:extLst>
      <p:ext uri="{BB962C8B-B14F-4D97-AF65-F5344CB8AC3E}">
        <p14:creationId xmlns:p14="http://schemas.microsoft.com/office/powerpoint/2010/main" val="296122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B62-FFD3-6127-FB2E-6B9DDC258B77}"/>
              </a:ext>
            </a:extLst>
          </p:cNvPr>
          <p:cNvSpPr>
            <a:spLocks noGrp="1"/>
          </p:cNvSpPr>
          <p:nvPr>
            <p:ph type="ctrTitle"/>
          </p:nvPr>
        </p:nvSpPr>
        <p:spPr/>
        <p:txBody>
          <a:bodyPr/>
          <a:lstStyle/>
          <a:p>
            <a:r>
              <a:rPr lang="en-AU" dirty="0"/>
              <a:t>Welcome to Country</a:t>
            </a:r>
          </a:p>
        </p:txBody>
      </p:sp>
      <p:sp>
        <p:nvSpPr>
          <p:cNvPr id="3" name="Subtitle 2">
            <a:extLst>
              <a:ext uri="{FF2B5EF4-FFF2-40B4-BE49-F238E27FC236}">
                <a16:creationId xmlns:a16="http://schemas.microsoft.com/office/drawing/2014/main" id="{A58AD9E8-C2CC-8FCA-3B7B-D789AAA5BBC8}"/>
              </a:ext>
            </a:extLst>
          </p:cNvPr>
          <p:cNvSpPr>
            <a:spLocks noGrp="1"/>
          </p:cNvSpPr>
          <p:nvPr>
            <p:ph type="subTitle" idx="1"/>
          </p:nvPr>
        </p:nvSpPr>
        <p:spPr/>
        <p:txBody>
          <a:bodyPr/>
          <a:lstStyle/>
          <a:p>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Mr</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Perry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Wandin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err="1">
                <a:latin typeface="Calibri" panose="020F0502020204030204" pitchFamily="34" charset="0"/>
                <a:cs typeface="Times New Roman" panose="02020603050405020304" pitchFamily="18" charset="0"/>
              </a:rPr>
              <a:t>Wurundjeri</a:t>
            </a:r>
            <a:r>
              <a:rPr lang="en-US" sz="1800" dirty="0">
                <a:latin typeface="Calibri" panose="020F0502020204030204" pitchFamily="34" charset="0"/>
                <a:cs typeface="Times New Roman" panose="02020603050405020304" pitchFamily="18" charset="0"/>
              </a:rPr>
              <a:t> Elder</a:t>
            </a:r>
            <a:endParaRPr lang="en-AU" dirty="0"/>
          </a:p>
        </p:txBody>
      </p:sp>
      <p:sp>
        <p:nvSpPr>
          <p:cNvPr id="4" name="TextBox 3">
            <a:extLst>
              <a:ext uri="{FF2B5EF4-FFF2-40B4-BE49-F238E27FC236}">
                <a16:creationId xmlns:a16="http://schemas.microsoft.com/office/drawing/2014/main" id="{4EEF2652-3170-BCF5-C043-23A5FDB66E19}"/>
              </a:ext>
            </a:extLst>
          </p:cNvPr>
          <p:cNvSpPr txBox="1"/>
          <p:nvPr/>
        </p:nvSpPr>
        <p:spPr>
          <a:xfrm>
            <a:off x="2267744" y="4371950"/>
            <a:ext cx="2016224" cy="369332"/>
          </a:xfrm>
          <a:prstGeom prst="rect">
            <a:avLst/>
          </a:prstGeom>
          <a:noFill/>
          <a:ln w="41275" cmpd="thinThick">
            <a:solidFill>
              <a:schemeClr val="accent1">
                <a:lumMod val="50000"/>
              </a:schemeClr>
            </a:solidFill>
          </a:ln>
        </p:spPr>
        <p:txBody>
          <a:bodyPr wrap="square" rtlCol="0">
            <a:spAutoFit/>
          </a:bodyPr>
          <a:lstStyle/>
          <a:p>
            <a:r>
              <a:rPr lang="en-AU" i="1" dirty="0">
                <a:solidFill>
                  <a:schemeClr val="accent1">
                    <a:lumMod val="50000"/>
                  </a:schemeClr>
                </a:solidFill>
              </a:rPr>
              <a:t>No photos please</a:t>
            </a:r>
          </a:p>
        </p:txBody>
      </p:sp>
    </p:spTree>
    <p:extLst>
      <p:ext uri="{BB962C8B-B14F-4D97-AF65-F5344CB8AC3E}">
        <p14:creationId xmlns:p14="http://schemas.microsoft.com/office/powerpoint/2010/main" val="282182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51520" y="1491630"/>
            <a:ext cx="3600400" cy="2520280"/>
          </a:xfrm>
        </p:spPr>
        <p:txBody>
          <a:bodyPr>
            <a:normAutofit/>
          </a:bodyPr>
          <a:lstStyle/>
          <a:p>
            <a:r>
              <a:rPr lang="en-AU" dirty="0"/>
              <a:t>Session 5:</a:t>
            </a:r>
            <a:br>
              <a:rPr lang="en-AU" dirty="0"/>
            </a:br>
            <a:r>
              <a:rPr lang="en-AU" dirty="0"/>
              <a:t>Stability tools and methods</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51520" y="4263938"/>
            <a:ext cx="3600400" cy="360040"/>
          </a:xfrm>
        </p:spPr>
        <p:txBody>
          <a:bodyPr/>
          <a:lstStyle/>
          <a:p>
            <a:r>
              <a:rPr lang="en-AU" dirty="0"/>
              <a:t>10:45-12:15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5247420" y="1131590"/>
            <a:ext cx="3363838" cy="351436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1812 0677</a:t>
            </a:r>
          </a:p>
        </p:txBody>
      </p:sp>
      <p:pic>
        <p:nvPicPr>
          <p:cNvPr id="5122" name="Picture 2">
            <a:extLst>
              <a:ext uri="{FF2B5EF4-FFF2-40B4-BE49-F238E27FC236}">
                <a16:creationId xmlns:a16="http://schemas.microsoft.com/office/drawing/2014/main" id="{B13D03B6-691B-71BE-CFE4-C1693F17C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39" y="2571750"/>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1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37730" y="1131590"/>
            <a:ext cx="3600400" cy="2520280"/>
          </a:xfrm>
        </p:spPr>
        <p:txBody>
          <a:bodyPr>
            <a:normAutofit/>
          </a:bodyPr>
          <a:lstStyle/>
          <a:p>
            <a:r>
              <a:rPr lang="en-AU" dirty="0"/>
              <a:t>Session 6:</a:t>
            </a:r>
            <a:br>
              <a:rPr lang="en-AU" dirty="0"/>
            </a:br>
            <a:r>
              <a:rPr lang="en-AU" dirty="0"/>
              <a:t>Clean energy markets and trading arrangements</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37730" y="3795886"/>
            <a:ext cx="3830214" cy="1008112"/>
          </a:xfrm>
        </p:spPr>
        <p:txBody>
          <a:bodyPr>
            <a:normAutofit fontScale="92500" lnSpcReduction="20000"/>
          </a:bodyPr>
          <a:lstStyle/>
          <a:p>
            <a:pPr algn="ctr"/>
            <a:r>
              <a:rPr lang="en-AU" b="1" dirty="0"/>
              <a:t>Session chair: John McKibbin</a:t>
            </a:r>
            <a:r>
              <a:rPr lang="en-AU" dirty="0"/>
              <a:t> </a:t>
            </a:r>
          </a:p>
          <a:p>
            <a:pPr algn="ctr"/>
            <a:r>
              <a:rPr lang="en-AU" dirty="0"/>
              <a:t>Senior Principal Research Consultant, Energy Systems, CSIRO</a:t>
            </a:r>
          </a:p>
          <a:p>
            <a:pPr algn="ctr"/>
            <a:r>
              <a:rPr lang="en-AU" dirty="0"/>
              <a:t>1:15-3:00</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5247420" y="1131590"/>
            <a:ext cx="3363838" cy="351436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1812 0677</a:t>
            </a:r>
          </a:p>
        </p:txBody>
      </p:sp>
      <p:pic>
        <p:nvPicPr>
          <p:cNvPr id="5122" name="Picture 2">
            <a:extLst>
              <a:ext uri="{FF2B5EF4-FFF2-40B4-BE49-F238E27FC236}">
                <a16:creationId xmlns:a16="http://schemas.microsoft.com/office/drawing/2014/main" id="{B13D03B6-691B-71BE-CFE4-C1693F17C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39" y="2571750"/>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8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37730" y="699542"/>
            <a:ext cx="3600400" cy="2520280"/>
          </a:xfrm>
        </p:spPr>
        <p:txBody>
          <a:bodyPr>
            <a:normAutofit/>
          </a:bodyPr>
          <a:lstStyle/>
          <a:p>
            <a:r>
              <a:rPr lang="en-AU" dirty="0"/>
              <a:t>Session 7:</a:t>
            </a:r>
            <a:br>
              <a:rPr lang="en-AU" dirty="0"/>
            </a:br>
            <a:r>
              <a:rPr lang="en-AU" dirty="0"/>
              <a:t>Grid planning</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37730" y="3795886"/>
            <a:ext cx="3830214" cy="1008112"/>
          </a:xfrm>
        </p:spPr>
        <p:txBody>
          <a:bodyPr>
            <a:normAutofit/>
          </a:bodyPr>
          <a:lstStyle/>
          <a:p>
            <a:r>
              <a:rPr lang="en-AU" dirty="0"/>
              <a:t>3:30-4:50</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5247420" y="1131590"/>
            <a:ext cx="3363838" cy="351436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1812 0677</a:t>
            </a:r>
          </a:p>
        </p:txBody>
      </p:sp>
      <p:pic>
        <p:nvPicPr>
          <p:cNvPr id="5122" name="Picture 2">
            <a:extLst>
              <a:ext uri="{FF2B5EF4-FFF2-40B4-BE49-F238E27FC236}">
                <a16:creationId xmlns:a16="http://schemas.microsoft.com/office/drawing/2014/main" id="{B13D03B6-691B-71BE-CFE4-C1693F17C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39" y="2571750"/>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8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E880-AFE9-DD40-FEAE-BDB570BBC609}"/>
              </a:ext>
            </a:extLst>
          </p:cNvPr>
          <p:cNvSpPr>
            <a:spLocks noGrp="1"/>
          </p:cNvSpPr>
          <p:nvPr>
            <p:ph type="ctrTitle"/>
          </p:nvPr>
        </p:nvSpPr>
        <p:spPr>
          <a:xfrm>
            <a:off x="251520" y="1009998"/>
            <a:ext cx="3600400" cy="1728192"/>
          </a:xfrm>
        </p:spPr>
        <p:txBody>
          <a:bodyPr/>
          <a:lstStyle/>
          <a:p>
            <a:r>
              <a:rPr lang="en-AU" dirty="0"/>
              <a:t>Day 2 wrap up</a:t>
            </a:r>
          </a:p>
        </p:txBody>
      </p:sp>
      <p:sp>
        <p:nvSpPr>
          <p:cNvPr id="3" name="Subtitle 2">
            <a:extLst>
              <a:ext uri="{FF2B5EF4-FFF2-40B4-BE49-F238E27FC236}">
                <a16:creationId xmlns:a16="http://schemas.microsoft.com/office/drawing/2014/main" id="{37773C85-FB5C-3629-077D-E9E1652B3D6D}"/>
              </a:ext>
            </a:extLst>
          </p:cNvPr>
          <p:cNvSpPr>
            <a:spLocks noGrp="1"/>
          </p:cNvSpPr>
          <p:nvPr>
            <p:ph type="subTitle" idx="1"/>
          </p:nvPr>
        </p:nvSpPr>
        <p:spPr>
          <a:xfrm>
            <a:off x="251520" y="3207570"/>
            <a:ext cx="4104456" cy="1236387"/>
          </a:xfrm>
        </p:spPr>
        <p:txBody>
          <a:bodyPr>
            <a:normAutofit fontScale="85000" lnSpcReduction="10000"/>
          </a:bodyPr>
          <a:lstStyle/>
          <a:p>
            <a:pPr marL="342900" indent="-342900">
              <a:buFont typeface="Arial" panose="020B0604020202020204" pitchFamily="34" charset="0"/>
              <a:buChar char="•"/>
            </a:pPr>
            <a:r>
              <a:rPr lang="en-AU" dirty="0"/>
              <a:t>Dinner at Mister Munro hotel restaurant</a:t>
            </a:r>
          </a:p>
          <a:p>
            <a:pPr marL="342900" indent="-342900">
              <a:buFont typeface="Arial" panose="020B0604020202020204" pitchFamily="34" charset="0"/>
              <a:buChar char="•"/>
            </a:pPr>
            <a:r>
              <a:rPr lang="en-AU" dirty="0"/>
              <a:t>Bar opens at 6:00 pm</a:t>
            </a:r>
          </a:p>
          <a:p>
            <a:pPr marL="342900" indent="-342900">
              <a:buFont typeface="Arial" panose="020B0604020202020204" pitchFamily="34" charset="0"/>
              <a:buChar char="•"/>
            </a:pPr>
            <a:r>
              <a:rPr lang="en-AU" dirty="0"/>
              <a:t>Entrees served at 6:30 pm</a:t>
            </a:r>
          </a:p>
          <a:p>
            <a:pPr marL="342900" indent="-342900">
              <a:buFont typeface="Arial" panose="020B0604020202020204" pitchFamily="34" charset="0"/>
              <a:buChar char="•"/>
            </a:pPr>
            <a:r>
              <a:rPr lang="en-AU" dirty="0"/>
              <a:t>Tomorrow sessions begin at 8:30 am</a:t>
            </a:r>
          </a:p>
        </p:txBody>
      </p:sp>
    </p:spTree>
    <p:extLst>
      <p:ext uri="{BB962C8B-B14F-4D97-AF65-F5344CB8AC3E}">
        <p14:creationId xmlns:p14="http://schemas.microsoft.com/office/powerpoint/2010/main" val="270614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C73BF-0317-00F6-27FD-93CE4322F48B}"/>
              </a:ext>
            </a:extLst>
          </p:cNvPr>
          <p:cNvSpPr>
            <a:spLocks noGrp="1"/>
          </p:cNvSpPr>
          <p:nvPr>
            <p:ph type="ctrTitle"/>
          </p:nvPr>
        </p:nvSpPr>
        <p:spPr>
          <a:xfrm>
            <a:off x="251520" y="1923678"/>
            <a:ext cx="3600400" cy="1728192"/>
          </a:xfrm>
        </p:spPr>
        <p:txBody>
          <a:bodyPr>
            <a:normAutofit fontScale="90000"/>
          </a:bodyPr>
          <a:lstStyle/>
          <a:p>
            <a:r>
              <a:rPr lang="en-AU" dirty="0"/>
              <a:t>Managing electricity system security and reliability with increased renewable generation</a:t>
            </a:r>
          </a:p>
        </p:txBody>
      </p:sp>
      <p:pic>
        <p:nvPicPr>
          <p:cNvPr id="3" name="Picture Placeholder 2" descr="Windmill and Solar Panels">
            <a:extLst>
              <a:ext uri="{FF2B5EF4-FFF2-40B4-BE49-F238E27FC236}">
                <a16:creationId xmlns:a16="http://schemas.microsoft.com/office/drawing/2014/main" id="{DD1C6C24-AFEB-F39E-F9D9-87D791487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465" r="19465"/>
          <a:stretch>
            <a:fillRect/>
          </a:stretch>
        </p:blipFill>
        <p:spPr/>
      </p:pic>
      <p:sp>
        <p:nvSpPr>
          <p:cNvPr id="9" name="Footer Placeholder 2">
            <a:extLst>
              <a:ext uri="{FF2B5EF4-FFF2-40B4-BE49-F238E27FC236}">
                <a16:creationId xmlns:a16="http://schemas.microsoft.com/office/drawing/2014/main" id="{87D31C4E-4BE4-41C5-88A8-13740E10A908}"/>
              </a:ext>
            </a:extLst>
          </p:cNvPr>
          <p:cNvSpPr txBox="1">
            <a:spLocks/>
          </p:cNvSpPr>
          <p:nvPr/>
        </p:nvSpPr>
        <p:spPr bwMode="auto">
          <a:xfrm>
            <a:off x="251520" y="4011910"/>
            <a:ext cx="3600400" cy="360040"/>
          </a:xfrm>
          <a:prstGeom prst="rect">
            <a:avLst/>
          </a:prstGeom>
          <a:noFill/>
          <a:ln w="9525">
            <a:noFill/>
            <a:miter lim="800000"/>
            <a:headEnd/>
            <a:tailEnd/>
          </a:ln>
        </p:spPr>
        <p:txBody>
          <a:bodyPr lIns="0" tIns="0" rIns="0" bIns="0"/>
          <a:lstStyle/>
          <a:p>
            <a:r>
              <a:rPr lang="en-US" sz="2400" dirty="0">
                <a:solidFill>
                  <a:schemeClr val="tx1">
                    <a:lumMod val="50000"/>
                    <a:lumOff val="50000"/>
                  </a:schemeClr>
                </a:solidFill>
                <a:latin typeface="Calibri" pitchFamily="34" charset="0"/>
              </a:rPr>
              <a:t>Day 3</a:t>
            </a:r>
          </a:p>
        </p:txBody>
      </p:sp>
      <p:pic>
        <p:nvPicPr>
          <p:cNvPr id="4" name="Picture 3">
            <a:extLst>
              <a:ext uri="{FF2B5EF4-FFF2-40B4-BE49-F238E27FC236}">
                <a16:creationId xmlns:a16="http://schemas.microsoft.com/office/drawing/2014/main" id="{E3DC06C4-EAE0-9F16-F840-24F883CA3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39502"/>
            <a:ext cx="3507262" cy="576064"/>
          </a:xfrm>
          <a:prstGeom prst="rect">
            <a:avLst/>
          </a:prstGeom>
        </p:spPr>
      </p:pic>
    </p:spTree>
    <p:extLst>
      <p:ext uri="{BB962C8B-B14F-4D97-AF65-F5344CB8AC3E}">
        <p14:creationId xmlns:p14="http://schemas.microsoft.com/office/powerpoint/2010/main" val="23863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962AC47-2ADB-7DE9-2352-B18B59E20EA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2" r="62"/>
          <a:stretch>
            <a:fillRect/>
          </a:stretch>
        </p:blipFill>
        <p:spPr>
          <a:xfrm>
            <a:off x="4571999" y="0"/>
            <a:ext cx="4572001" cy="5143500"/>
          </a:xfrm>
        </p:spPr>
      </p:pic>
      <p:pic>
        <p:nvPicPr>
          <p:cNvPr id="4" name="Picture 3" descr="A white background with black text&#10;&#10;Description automatically generated">
            <a:extLst>
              <a:ext uri="{FF2B5EF4-FFF2-40B4-BE49-F238E27FC236}">
                <a16:creationId xmlns:a16="http://schemas.microsoft.com/office/drawing/2014/main" id="{1396C1B2-6E5E-1284-E553-D8246E31D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0307" cy="5143500"/>
          </a:xfrm>
          <a:prstGeom prst="rect">
            <a:avLst/>
          </a:prstGeom>
        </p:spPr>
      </p:pic>
      <p:sp>
        <p:nvSpPr>
          <p:cNvPr id="3" name="Content Placeholder 2">
            <a:extLst>
              <a:ext uri="{FF2B5EF4-FFF2-40B4-BE49-F238E27FC236}">
                <a16:creationId xmlns:a16="http://schemas.microsoft.com/office/drawing/2014/main" id="{9FFF3D01-5742-4D39-91FA-A6B4898DF900}"/>
              </a:ext>
            </a:extLst>
          </p:cNvPr>
          <p:cNvSpPr>
            <a:spLocks noGrp="1"/>
          </p:cNvSpPr>
          <p:nvPr>
            <p:ph idx="1"/>
          </p:nvPr>
        </p:nvSpPr>
        <p:spPr>
          <a:xfrm>
            <a:off x="611560" y="1347614"/>
            <a:ext cx="6192688" cy="3168352"/>
          </a:xfrm>
        </p:spPr>
        <p:txBody>
          <a:bodyPr>
            <a:noAutofit/>
          </a:bodyPr>
          <a:lstStyle/>
          <a:p>
            <a:pPr marL="0" indent="0" algn="ctr">
              <a:lnSpc>
                <a:spcPct val="150000"/>
              </a:lnSpc>
            </a:pPr>
            <a:r>
              <a:rPr lang="en-AU" sz="2800" dirty="0"/>
              <a:t>I would like to begin by acknowledging the Wurundjeri people as the Traditional Owners of the land that we’re meeting on today, and pay my respect to their Elders past and present.</a:t>
            </a:r>
          </a:p>
        </p:txBody>
      </p:sp>
      <p:sp>
        <p:nvSpPr>
          <p:cNvPr id="5" name="TextBox 4">
            <a:extLst>
              <a:ext uri="{FF2B5EF4-FFF2-40B4-BE49-F238E27FC236}">
                <a16:creationId xmlns:a16="http://schemas.microsoft.com/office/drawing/2014/main" id="{C6981D30-3C41-E6A3-2FD2-A0D46BF9E3EB}"/>
              </a:ext>
            </a:extLst>
          </p:cNvPr>
          <p:cNvSpPr txBox="1"/>
          <p:nvPr/>
        </p:nvSpPr>
        <p:spPr>
          <a:xfrm>
            <a:off x="1187624" y="195486"/>
            <a:ext cx="2088232" cy="100811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93448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E6E8-1C51-E2D9-780D-9C88A43F4DBD}"/>
              </a:ext>
            </a:extLst>
          </p:cNvPr>
          <p:cNvSpPr>
            <a:spLocks noGrp="1"/>
          </p:cNvSpPr>
          <p:nvPr>
            <p:ph type="ctrTitle"/>
          </p:nvPr>
        </p:nvSpPr>
        <p:spPr>
          <a:xfrm>
            <a:off x="237730" y="1131590"/>
            <a:ext cx="3600400" cy="2520280"/>
          </a:xfrm>
        </p:spPr>
        <p:txBody>
          <a:bodyPr>
            <a:normAutofit/>
          </a:bodyPr>
          <a:lstStyle/>
          <a:p>
            <a:r>
              <a:rPr lang="en-AU" dirty="0"/>
              <a:t>Session 8:</a:t>
            </a:r>
            <a:br>
              <a:rPr lang="en-AU" dirty="0"/>
            </a:br>
            <a:r>
              <a:rPr lang="en-AU" dirty="0"/>
              <a:t>Control room of the future</a:t>
            </a:r>
          </a:p>
        </p:txBody>
      </p:sp>
      <p:sp>
        <p:nvSpPr>
          <p:cNvPr id="3" name="Subtitle 2">
            <a:extLst>
              <a:ext uri="{FF2B5EF4-FFF2-40B4-BE49-F238E27FC236}">
                <a16:creationId xmlns:a16="http://schemas.microsoft.com/office/drawing/2014/main" id="{593D71EE-B76A-F98F-52B3-0625D8245A18}"/>
              </a:ext>
            </a:extLst>
          </p:cNvPr>
          <p:cNvSpPr>
            <a:spLocks noGrp="1"/>
          </p:cNvSpPr>
          <p:nvPr>
            <p:ph type="subTitle" idx="1"/>
          </p:nvPr>
        </p:nvSpPr>
        <p:spPr>
          <a:xfrm>
            <a:off x="237730" y="3795886"/>
            <a:ext cx="3830214" cy="1008112"/>
          </a:xfrm>
        </p:spPr>
        <p:txBody>
          <a:bodyPr>
            <a:normAutofit fontScale="85000" lnSpcReduction="20000"/>
          </a:bodyPr>
          <a:lstStyle/>
          <a:p>
            <a:pPr algn="ctr"/>
            <a:r>
              <a:rPr lang="en-AU" b="1" dirty="0"/>
              <a:t>Session chair: Dr Mahathir Almashor</a:t>
            </a:r>
            <a:endParaRPr lang="en-AU" dirty="0"/>
          </a:p>
          <a:p>
            <a:pPr algn="ctr"/>
            <a:r>
              <a:rPr lang="en-AU" dirty="0"/>
              <a:t>Senior Engineer </a:t>
            </a:r>
          </a:p>
          <a:p>
            <a:pPr algn="ctr"/>
            <a:r>
              <a:rPr lang="en-AU" dirty="0"/>
              <a:t>Energy Systems, CSIRO</a:t>
            </a:r>
          </a:p>
          <a:p>
            <a:pPr algn="ctr"/>
            <a:r>
              <a:rPr lang="en-AU" dirty="0"/>
              <a:t>8:30-9:35</a:t>
            </a:r>
          </a:p>
        </p:txBody>
      </p:sp>
      <p:sp>
        <p:nvSpPr>
          <p:cNvPr id="5" name="Subtitle 2">
            <a:extLst>
              <a:ext uri="{FF2B5EF4-FFF2-40B4-BE49-F238E27FC236}">
                <a16:creationId xmlns:a16="http://schemas.microsoft.com/office/drawing/2014/main" id="{D5C1ED68-4B19-45FA-0C1A-027D4856B514}"/>
              </a:ext>
            </a:extLst>
          </p:cNvPr>
          <p:cNvSpPr txBox="1">
            <a:spLocks/>
          </p:cNvSpPr>
          <p:nvPr/>
        </p:nvSpPr>
        <p:spPr>
          <a:xfrm>
            <a:off x="5247420" y="1131590"/>
            <a:ext cx="3363838" cy="351436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tx1"/>
                </a:solidFill>
              </a:rPr>
              <a:t>Please enter your questions at:</a:t>
            </a:r>
          </a:p>
          <a:p>
            <a:pPr algn="ctr"/>
            <a:endParaRPr lang="en-AU" dirty="0">
              <a:solidFill>
                <a:schemeClr val="tx1"/>
              </a:solidFill>
            </a:endParaRPr>
          </a:p>
          <a:p>
            <a:pPr algn="ctr"/>
            <a:r>
              <a:rPr lang="en-AU" dirty="0">
                <a:solidFill>
                  <a:schemeClr val="tx1"/>
                </a:solidFill>
              </a:rPr>
              <a:t>Menti.com</a:t>
            </a:r>
          </a:p>
          <a:p>
            <a:pPr algn="ctr"/>
            <a:r>
              <a:rPr lang="en-AU" dirty="0">
                <a:solidFill>
                  <a:schemeClr val="tx1"/>
                </a:solidFill>
              </a:rPr>
              <a:t>Code 8976 6379</a:t>
            </a:r>
          </a:p>
        </p:txBody>
      </p:sp>
      <p:pic>
        <p:nvPicPr>
          <p:cNvPr id="6146" name="Picture 2">
            <a:extLst>
              <a:ext uri="{FF2B5EF4-FFF2-40B4-BE49-F238E27FC236}">
                <a16:creationId xmlns:a16="http://schemas.microsoft.com/office/drawing/2014/main" id="{4CC59CBD-8D9D-B3B6-928A-6EBEDF3018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492" y="2736304"/>
            <a:ext cx="2067694" cy="20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6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2D6F-D441-4DEC-756F-1B44F18D02D1}"/>
              </a:ext>
            </a:extLst>
          </p:cNvPr>
          <p:cNvSpPr>
            <a:spLocks noGrp="1"/>
          </p:cNvSpPr>
          <p:nvPr>
            <p:ph type="title"/>
          </p:nvPr>
        </p:nvSpPr>
        <p:spPr>
          <a:xfrm>
            <a:off x="1043608" y="195486"/>
            <a:ext cx="7128792" cy="639365"/>
          </a:xfrm>
        </p:spPr>
        <p:txBody>
          <a:bodyPr>
            <a:normAutofit/>
          </a:bodyPr>
          <a:lstStyle/>
          <a:p>
            <a:r>
              <a:rPr lang="en-AU" dirty="0"/>
              <a:t>Feedback and brainstorm session</a:t>
            </a:r>
          </a:p>
        </p:txBody>
      </p:sp>
      <p:sp>
        <p:nvSpPr>
          <p:cNvPr id="3" name="TextBox 2">
            <a:extLst>
              <a:ext uri="{FF2B5EF4-FFF2-40B4-BE49-F238E27FC236}">
                <a16:creationId xmlns:a16="http://schemas.microsoft.com/office/drawing/2014/main" id="{084EBB97-8303-1AD7-6866-7430FF3F9C52}"/>
              </a:ext>
            </a:extLst>
          </p:cNvPr>
          <p:cNvSpPr txBox="1"/>
          <p:nvPr/>
        </p:nvSpPr>
        <p:spPr>
          <a:xfrm>
            <a:off x="395536" y="1092099"/>
            <a:ext cx="5904656" cy="2078902"/>
          </a:xfrm>
          <a:prstGeom prst="rect">
            <a:avLst/>
          </a:prstGeom>
          <a:noFill/>
        </p:spPr>
        <p:txBody>
          <a:bodyPr wrap="square" rtlCol="0">
            <a:spAutoFit/>
          </a:bodyPr>
          <a:lstStyle/>
          <a:p>
            <a:r>
              <a:rPr lang="en-AU" sz="2400" dirty="0">
                <a:solidFill>
                  <a:schemeClr val="accent1">
                    <a:lumMod val="60000"/>
                    <a:lumOff val="40000"/>
                  </a:schemeClr>
                </a:solidFill>
              </a:rPr>
              <a:t>Panel members:</a:t>
            </a:r>
          </a:p>
          <a:p>
            <a:pPr marL="285750" indent="-285750">
              <a:lnSpc>
                <a:spcPct val="150000"/>
              </a:lnSpc>
              <a:buFont typeface="Arial" panose="020B0604020202020204" pitchFamily="34" charset="0"/>
              <a:buChar char="•"/>
            </a:pPr>
            <a:r>
              <a:rPr lang="en-AU" sz="1800" dirty="0">
                <a:solidFill>
                  <a:schemeClr val="accent1">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Veronica Ayu Pangestika, ASEAN </a:t>
            </a:r>
            <a:r>
              <a:rPr lang="en-AU" sz="1800" dirty="0" err="1">
                <a:solidFill>
                  <a:schemeClr val="accent1">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Center</a:t>
            </a:r>
            <a:r>
              <a:rPr lang="en-AU" sz="1800" dirty="0">
                <a:solidFill>
                  <a:schemeClr val="accent1">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 for Energy</a:t>
            </a:r>
          </a:p>
          <a:p>
            <a:pPr marL="285750" indent="-285750">
              <a:lnSpc>
                <a:spcPct val="150000"/>
              </a:lnSpc>
              <a:buFont typeface="Arial" panose="020B0604020202020204" pitchFamily="34" charset="0"/>
              <a:buChar char="•"/>
            </a:pPr>
            <a:r>
              <a:rPr lang="en-AU" dirty="0">
                <a:solidFill>
                  <a:schemeClr val="accent1">
                    <a:lumMod val="60000"/>
                    <a:lumOff val="40000"/>
                  </a:schemeClr>
                </a:solidFill>
                <a:latin typeface="Arial" panose="020B0604020202020204" pitchFamily="34" charset="0"/>
                <a:cs typeface="Times New Roman" panose="02020603050405020304" pitchFamily="18" charset="0"/>
              </a:rPr>
              <a:t>Ryan Thew, DFAT</a:t>
            </a:r>
          </a:p>
          <a:p>
            <a:pPr marL="285750" indent="-285750">
              <a:lnSpc>
                <a:spcPct val="150000"/>
              </a:lnSpc>
              <a:buFont typeface="Arial" panose="020B0604020202020204" pitchFamily="34" charset="0"/>
              <a:buChar char="•"/>
            </a:pPr>
            <a:r>
              <a:rPr lang="en-AU" dirty="0">
                <a:solidFill>
                  <a:schemeClr val="accent1">
                    <a:lumMod val="60000"/>
                    <a:lumOff val="40000"/>
                  </a:schemeClr>
                </a:solidFill>
                <a:latin typeface="Arial" panose="020B0604020202020204" pitchFamily="34" charset="0"/>
                <a:cs typeface="Times New Roman" panose="02020603050405020304" pitchFamily="18" charset="0"/>
              </a:rPr>
              <a:t>Ira Drupady, CSIRO</a:t>
            </a:r>
          </a:p>
          <a:p>
            <a:pPr marL="285750" indent="-285750">
              <a:lnSpc>
                <a:spcPct val="150000"/>
              </a:lnSpc>
              <a:buFont typeface="Arial" panose="020B0604020202020204" pitchFamily="34" charset="0"/>
              <a:buChar char="•"/>
            </a:pPr>
            <a:r>
              <a:rPr lang="en-AU" dirty="0">
                <a:solidFill>
                  <a:schemeClr val="accent1">
                    <a:lumMod val="60000"/>
                    <a:lumOff val="40000"/>
                  </a:schemeClr>
                </a:solidFill>
                <a:latin typeface="Arial" panose="020B0604020202020204" pitchFamily="34" charset="0"/>
                <a:cs typeface="Times New Roman" panose="02020603050405020304" pitchFamily="18" charset="0"/>
              </a:rPr>
              <a:t>Karin Rodrigues, AEMO</a:t>
            </a:r>
            <a:endParaRPr lang="en-AU" dirty="0">
              <a:solidFill>
                <a:schemeClr val="accent1">
                  <a:lumMod val="60000"/>
                  <a:lumOff val="40000"/>
                </a:schemeClr>
              </a:solidFill>
            </a:endParaRPr>
          </a:p>
        </p:txBody>
      </p:sp>
      <p:sp>
        <p:nvSpPr>
          <p:cNvPr id="4" name="Subtitle 2">
            <a:extLst>
              <a:ext uri="{FF2B5EF4-FFF2-40B4-BE49-F238E27FC236}">
                <a16:creationId xmlns:a16="http://schemas.microsoft.com/office/drawing/2014/main" id="{3F9BE280-EBEC-12A6-359B-083CA4998FE4}"/>
              </a:ext>
            </a:extLst>
          </p:cNvPr>
          <p:cNvSpPr txBox="1">
            <a:spLocks/>
          </p:cNvSpPr>
          <p:nvPr/>
        </p:nvSpPr>
        <p:spPr>
          <a:xfrm>
            <a:off x="3593270" y="3507854"/>
            <a:ext cx="3363838" cy="1440160"/>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dirty="0">
                <a:solidFill>
                  <a:schemeClr val="accent1">
                    <a:lumMod val="20000"/>
                    <a:lumOff val="80000"/>
                  </a:schemeClr>
                </a:solidFill>
              </a:rPr>
              <a:t>Share your thoughts at:</a:t>
            </a:r>
          </a:p>
          <a:p>
            <a:pPr algn="ctr"/>
            <a:r>
              <a:rPr lang="en-AU" dirty="0">
                <a:solidFill>
                  <a:schemeClr val="accent1">
                    <a:lumMod val="20000"/>
                    <a:lumOff val="80000"/>
                  </a:schemeClr>
                </a:solidFill>
              </a:rPr>
              <a:t>Menti.com</a:t>
            </a:r>
          </a:p>
          <a:p>
            <a:pPr algn="ctr"/>
            <a:r>
              <a:rPr lang="en-AU" dirty="0">
                <a:solidFill>
                  <a:schemeClr val="accent1">
                    <a:lumMod val="20000"/>
                    <a:lumOff val="80000"/>
                  </a:schemeClr>
                </a:solidFill>
              </a:rPr>
              <a:t>Code 8976 6379</a:t>
            </a:r>
          </a:p>
        </p:txBody>
      </p:sp>
      <p:pic>
        <p:nvPicPr>
          <p:cNvPr id="5" name="Picture 2">
            <a:extLst>
              <a:ext uri="{FF2B5EF4-FFF2-40B4-BE49-F238E27FC236}">
                <a16:creationId xmlns:a16="http://schemas.microsoft.com/office/drawing/2014/main" id="{E14894F8-CF1D-FFC9-649A-B764BD49A5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104609"/>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9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B28A-993D-7AE7-E6D6-75D180239047}"/>
              </a:ext>
            </a:extLst>
          </p:cNvPr>
          <p:cNvSpPr>
            <a:spLocks noGrp="1"/>
          </p:cNvSpPr>
          <p:nvPr>
            <p:ph type="ctrTitle"/>
          </p:nvPr>
        </p:nvSpPr>
        <p:spPr>
          <a:xfrm>
            <a:off x="187747" y="555526"/>
            <a:ext cx="3600400" cy="1728192"/>
          </a:xfrm>
        </p:spPr>
        <p:txBody>
          <a:bodyPr/>
          <a:lstStyle/>
          <a:p>
            <a:r>
              <a:rPr lang="en-AU" dirty="0">
                <a:solidFill>
                  <a:schemeClr val="accent1">
                    <a:lumMod val="50000"/>
                  </a:schemeClr>
                </a:solidFill>
              </a:rPr>
              <a:t>Closing remarks</a:t>
            </a:r>
          </a:p>
        </p:txBody>
      </p:sp>
      <p:sp>
        <p:nvSpPr>
          <p:cNvPr id="3" name="Subtitle 2">
            <a:extLst>
              <a:ext uri="{FF2B5EF4-FFF2-40B4-BE49-F238E27FC236}">
                <a16:creationId xmlns:a16="http://schemas.microsoft.com/office/drawing/2014/main" id="{F19A485D-C15C-527F-0E3A-580116D19A32}"/>
              </a:ext>
            </a:extLst>
          </p:cNvPr>
          <p:cNvSpPr>
            <a:spLocks noGrp="1"/>
          </p:cNvSpPr>
          <p:nvPr>
            <p:ph type="subTitle" idx="1"/>
          </p:nvPr>
        </p:nvSpPr>
        <p:spPr>
          <a:xfrm>
            <a:off x="187747" y="2643758"/>
            <a:ext cx="3232125" cy="1728192"/>
          </a:xfrm>
        </p:spPr>
        <p:txBody>
          <a:bodyPr>
            <a:normAutofit/>
          </a:bodyPr>
          <a:lstStyle/>
          <a:p>
            <a:pPr algn="ctr">
              <a:spcAft>
                <a:spcPts val="1200"/>
              </a:spcAft>
            </a:pPr>
            <a:r>
              <a:rPr lang="en-AU" b="1" dirty="0">
                <a:solidFill>
                  <a:schemeClr val="accent1">
                    <a:lumMod val="75000"/>
                  </a:schemeClr>
                </a:solidFill>
              </a:rPr>
              <a:t>Dr John Ward</a:t>
            </a:r>
          </a:p>
          <a:p>
            <a:pPr algn="ctr">
              <a:spcAft>
                <a:spcPts val="1200"/>
              </a:spcAft>
            </a:pPr>
            <a:r>
              <a:rPr lang="en-AU" sz="1400" i="0" dirty="0">
                <a:solidFill>
                  <a:schemeClr val="accent1">
                    <a:lumMod val="75000"/>
                  </a:schemeClr>
                </a:solidFill>
                <a:effectLst/>
                <a:latin typeface="-apple-system"/>
              </a:rPr>
              <a:t>Research Director</a:t>
            </a:r>
          </a:p>
          <a:p>
            <a:pPr algn="ctr">
              <a:spcAft>
                <a:spcPts val="1200"/>
              </a:spcAft>
            </a:pPr>
            <a:r>
              <a:rPr lang="en-AU" sz="1400" i="0" dirty="0">
                <a:solidFill>
                  <a:schemeClr val="accent1">
                    <a:lumMod val="75000"/>
                  </a:schemeClr>
                </a:solidFill>
                <a:effectLst/>
                <a:latin typeface="-apple-system"/>
              </a:rPr>
              <a:t>Energy Systems</a:t>
            </a:r>
          </a:p>
          <a:p>
            <a:pPr algn="ctr">
              <a:spcAft>
                <a:spcPts val="1200"/>
              </a:spcAft>
            </a:pPr>
            <a:r>
              <a:rPr lang="en-AU" sz="1400" dirty="0">
                <a:solidFill>
                  <a:schemeClr val="accent1">
                    <a:lumMod val="75000"/>
                  </a:schemeClr>
                </a:solidFill>
                <a:latin typeface="-apple-system"/>
              </a:rPr>
              <a:t>CSIRO</a:t>
            </a:r>
            <a:endParaRPr lang="en-AU" sz="1400" i="0" dirty="0">
              <a:solidFill>
                <a:schemeClr val="accent1">
                  <a:lumMod val="75000"/>
                </a:schemeClr>
              </a:solidFill>
              <a:effectLst/>
              <a:latin typeface="-apple-system"/>
            </a:endParaRPr>
          </a:p>
          <a:p>
            <a:pPr>
              <a:spcAft>
                <a:spcPts val="1200"/>
              </a:spcAft>
            </a:pPr>
            <a:endParaRPr lang="en-AU" sz="1600" dirty="0">
              <a:solidFill>
                <a:schemeClr val="accent1">
                  <a:lumMod val="75000"/>
                </a:schemeClr>
              </a:solidFill>
            </a:endParaRPr>
          </a:p>
        </p:txBody>
      </p:sp>
    </p:spTree>
    <p:extLst>
      <p:ext uri="{BB962C8B-B14F-4D97-AF65-F5344CB8AC3E}">
        <p14:creationId xmlns:p14="http://schemas.microsoft.com/office/powerpoint/2010/main" val="562738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4F0B-BEF9-83B8-1BC6-34E66E9BA215}"/>
              </a:ext>
            </a:extLst>
          </p:cNvPr>
          <p:cNvSpPr>
            <a:spLocks noGrp="1"/>
          </p:cNvSpPr>
          <p:nvPr>
            <p:ph type="ctrTitle"/>
          </p:nvPr>
        </p:nvSpPr>
        <p:spPr>
          <a:xfrm>
            <a:off x="251520" y="1203598"/>
            <a:ext cx="3600400" cy="1728192"/>
          </a:xfrm>
        </p:spPr>
        <p:txBody>
          <a:bodyPr/>
          <a:lstStyle/>
          <a:p>
            <a:r>
              <a:rPr lang="en-AU" dirty="0"/>
              <a:t>Morning tea</a:t>
            </a:r>
          </a:p>
        </p:txBody>
      </p:sp>
      <p:sp>
        <p:nvSpPr>
          <p:cNvPr id="3" name="Subtitle 2">
            <a:extLst>
              <a:ext uri="{FF2B5EF4-FFF2-40B4-BE49-F238E27FC236}">
                <a16:creationId xmlns:a16="http://schemas.microsoft.com/office/drawing/2014/main" id="{070C7B5A-E29F-99CF-DA36-F538BD2FF723}"/>
              </a:ext>
            </a:extLst>
          </p:cNvPr>
          <p:cNvSpPr>
            <a:spLocks noGrp="1"/>
          </p:cNvSpPr>
          <p:nvPr>
            <p:ph type="subTitle" idx="1"/>
          </p:nvPr>
        </p:nvSpPr>
        <p:spPr>
          <a:xfrm>
            <a:off x="251520" y="3358108"/>
            <a:ext cx="3600400" cy="576064"/>
          </a:xfrm>
        </p:spPr>
        <p:txBody>
          <a:bodyPr/>
          <a:lstStyle/>
          <a:p>
            <a:r>
              <a:rPr lang="en-AU" dirty="0"/>
              <a:t>Next session begins at 11:00</a:t>
            </a:r>
          </a:p>
        </p:txBody>
      </p:sp>
      <p:pic>
        <p:nvPicPr>
          <p:cNvPr id="8" name="Picture Placeholder 7" descr="Teapot pouring tea into cup">
            <a:extLst>
              <a:ext uri="{FF2B5EF4-FFF2-40B4-BE49-F238E27FC236}">
                <a16:creationId xmlns:a16="http://schemas.microsoft.com/office/drawing/2014/main" id="{F4A3E6AC-290A-8BC3-9447-26CF72A0D14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614" r="20614"/>
          <a:stretch>
            <a:fillRect/>
          </a:stretch>
        </p:blipFill>
        <p:spPr/>
      </p:pic>
    </p:spTree>
    <p:extLst>
      <p:ext uri="{BB962C8B-B14F-4D97-AF65-F5344CB8AC3E}">
        <p14:creationId xmlns:p14="http://schemas.microsoft.com/office/powerpoint/2010/main" val="59622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F628D8F-8E9B-23F3-8067-4BD279F59AAF}"/>
              </a:ext>
            </a:extLst>
          </p:cNvPr>
          <p:cNvSpPr>
            <a:spLocks noGrp="1"/>
          </p:cNvSpPr>
          <p:nvPr>
            <p:ph type="pic" sz="quarter" idx="12"/>
          </p:nvPr>
        </p:nvSpPr>
        <p:spPr/>
        <p:txBody>
          <a:bodyPr/>
          <a:lstStyle/>
          <a:p>
            <a:endParaRPr lang="en-AU" dirty="0"/>
          </a:p>
        </p:txBody>
      </p:sp>
      <p:pic>
        <p:nvPicPr>
          <p:cNvPr id="4" name="Picture 3">
            <a:extLst>
              <a:ext uri="{FF2B5EF4-FFF2-40B4-BE49-F238E27FC236}">
                <a16:creationId xmlns:a16="http://schemas.microsoft.com/office/drawing/2014/main" id="{9D22F173-B0DA-FC57-823F-2ACDB7F7BE50}"/>
              </a:ext>
            </a:extLst>
          </p:cNvPr>
          <p:cNvPicPr>
            <a:picLocks noChangeAspect="1"/>
          </p:cNvPicPr>
          <p:nvPr/>
        </p:nvPicPr>
        <p:blipFill>
          <a:blip r:embed="rId3"/>
          <a:stretch>
            <a:fillRect/>
          </a:stretch>
        </p:blipFill>
        <p:spPr>
          <a:xfrm>
            <a:off x="1331640" y="439560"/>
            <a:ext cx="4896544" cy="4114677"/>
          </a:xfrm>
          <a:prstGeom prst="rect">
            <a:avLst/>
          </a:prstGeom>
        </p:spPr>
      </p:pic>
      <p:pic>
        <p:nvPicPr>
          <p:cNvPr id="10" name="Picture 9">
            <a:extLst>
              <a:ext uri="{FF2B5EF4-FFF2-40B4-BE49-F238E27FC236}">
                <a16:creationId xmlns:a16="http://schemas.microsoft.com/office/drawing/2014/main" id="{44194DB6-4C98-4713-9FD7-28E3727BE7C0}"/>
              </a:ext>
            </a:extLst>
          </p:cNvPr>
          <p:cNvPicPr>
            <a:picLocks noChangeAspect="1"/>
          </p:cNvPicPr>
          <p:nvPr/>
        </p:nvPicPr>
        <p:blipFill>
          <a:blip r:embed="rId4"/>
          <a:stretch>
            <a:fillRect/>
          </a:stretch>
        </p:blipFill>
        <p:spPr>
          <a:xfrm>
            <a:off x="35496" y="3852637"/>
            <a:ext cx="2076542" cy="1199036"/>
          </a:xfrm>
          <a:prstGeom prst="rect">
            <a:avLst/>
          </a:prstGeom>
        </p:spPr>
      </p:pic>
      <p:pic>
        <p:nvPicPr>
          <p:cNvPr id="8" name="Picture 7">
            <a:extLst>
              <a:ext uri="{FF2B5EF4-FFF2-40B4-BE49-F238E27FC236}">
                <a16:creationId xmlns:a16="http://schemas.microsoft.com/office/drawing/2014/main" id="{EDF9B085-5146-E1A7-B03B-BDBFC9FAB431}"/>
              </a:ext>
            </a:extLst>
          </p:cNvPr>
          <p:cNvPicPr>
            <a:picLocks noChangeAspect="1"/>
          </p:cNvPicPr>
          <p:nvPr/>
        </p:nvPicPr>
        <p:blipFill>
          <a:blip r:embed="rId5"/>
          <a:stretch>
            <a:fillRect/>
          </a:stretch>
        </p:blipFill>
        <p:spPr>
          <a:xfrm>
            <a:off x="7380312" y="1419622"/>
            <a:ext cx="1245345" cy="2088232"/>
          </a:xfrm>
          <a:prstGeom prst="rect">
            <a:avLst/>
          </a:prstGeom>
        </p:spPr>
      </p:pic>
      <p:sp>
        <p:nvSpPr>
          <p:cNvPr id="2" name="Title 1">
            <a:extLst>
              <a:ext uri="{FF2B5EF4-FFF2-40B4-BE49-F238E27FC236}">
                <a16:creationId xmlns:a16="http://schemas.microsoft.com/office/drawing/2014/main" id="{F1326F23-1F32-6F45-95D6-88C122C38BD7}"/>
              </a:ext>
            </a:extLst>
          </p:cNvPr>
          <p:cNvSpPr>
            <a:spLocks noGrp="1"/>
          </p:cNvSpPr>
          <p:nvPr>
            <p:ph type="title"/>
          </p:nvPr>
        </p:nvSpPr>
        <p:spPr>
          <a:xfrm>
            <a:off x="755576" y="91827"/>
            <a:ext cx="4536502" cy="639365"/>
          </a:xfrm>
        </p:spPr>
        <p:txBody>
          <a:bodyPr/>
          <a:lstStyle/>
          <a:p>
            <a:r>
              <a:rPr lang="en-AU" dirty="0"/>
              <a:t>Event logistics</a:t>
            </a:r>
          </a:p>
        </p:txBody>
      </p:sp>
      <p:sp>
        <p:nvSpPr>
          <p:cNvPr id="11" name="TextBox 10">
            <a:extLst>
              <a:ext uri="{FF2B5EF4-FFF2-40B4-BE49-F238E27FC236}">
                <a16:creationId xmlns:a16="http://schemas.microsoft.com/office/drawing/2014/main" id="{5DD46D5A-2CDD-5194-64C9-CBCD89BB0EA9}"/>
              </a:ext>
            </a:extLst>
          </p:cNvPr>
          <p:cNvSpPr txBox="1"/>
          <p:nvPr/>
        </p:nvSpPr>
        <p:spPr>
          <a:xfrm>
            <a:off x="3347864" y="4657976"/>
            <a:ext cx="3312368" cy="369332"/>
          </a:xfrm>
          <a:prstGeom prst="rect">
            <a:avLst/>
          </a:prstGeom>
          <a:noFill/>
        </p:spPr>
        <p:txBody>
          <a:bodyPr wrap="square" rtlCol="0">
            <a:spAutoFit/>
          </a:bodyPr>
          <a:lstStyle/>
          <a:p>
            <a:r>
              <a:rPr lang="en-AU" i="1" dirty="0">
                <a:solidFill>
                  <a:schemeClr val="accent1">
                    <a:lumMod val="75000"/>
                  </a:schemeClr>
                </a:solidFill>
              </a:rPr>
              <a:t>Defibrillator at reception</a:t>
            </a:r>
          </a:p>
        </p:txBody>
      </p:sp>
    </p:spTree>
    <p:extLst>
      <p:ext uri="{BB962C8B-B14F-4D97-AF65-F5344CB8AC3E}">
        <p14:creationId xmlns:p14="http://schemas.microsoft.com/office/powerpoint/2010/main" val="216472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5C6E-F3C2-D903-D589-AEECD9396980}"/>
              </a:ext>
            </a:extLst>
          </p:cNvPr>
          <p:cNvSpPr>
            <a:spLocks noGrp="1"/>
          </p:cNvSpPr>
          <p:nvPr>
            <p:ph type="title"/>
          </p:nvPr>
        </p:nvSpPr>
        <p:spPr>
          <a:xfrm>
            <a:off x="971600" y="123478"/>
            <a:ext cx="5400600" cy="639365"/>
          </a:xfrm>
        </p:spPr>
        <p:txBody>
          <a:bodyPr vert="horz" lIns="0" tIns="0" rIns="0" bIns="0" rtlCol="0" anchor="t" anchorCtr="0">
            <a:normAutofit/>
          </a:bodyPr>
          <a:lstStyle/>
          <a:p>
            <a:r>
              <a:rPr lang="en-AU" dirty="0"/>
              <a:t>Breakout Sessions</a:t>
            </a:r>
          </a:p>
        </p:txBody>
      </p:sp>
      <p:sp>
        <p:nvSpPr>
          <p:cNvPr id="5" name="TextBox 4">
            <a:extLst>
              <a:ext uri="{FF2B5EF4-FFF2-40B4-BE49-F238E27FC236}">
                <a16:creationId xmlns:a16="http://schemas.microsoft.com/office/drawing/2014/main" id="{4AF0C237-C989-4ADD-EA4A-BE01AC7A27E9}"/>
              </a:ext>
            </a:extLst>
          </p:cNvPr>
          <p:cNvSpPr txBox="1"/>
          <p:nvPr/>
        </p:nvSpPr>
        <p:spPr>
          <a:xfrm>
            <a:off x="971600" y="762843"/>
            <a:ext cx="4038600" cy="329832"/>
          </a:xfrm>
          <a:prstGeom prst="rect">
            <a:avLst/>
          </a:prstGeom>
        </p:spPr>
        <p:txBody>
          <a:bodyPr vert="horz" lIns="0" tIns="0" rIns="0" bIns="0" rtlCol="0">
            <a:normAutofit/>
          </a:bodyPr>
          <a:lstStyle/>
          <a:p>
            <a:pPr>
              <a:lnSpc>
                <a:spcPct val="90000"/>
              </a:lnSpc>
              <a:spcBef>
                <a:spcPts val="600"/>
              </a:spcBef>
            </a:pPr>
            <a:r>
              <a:rPr lang="en-US" sz="2400" dirty="0">
                <a:solidFill>
                  <a:schemeClr val="bg1">
                    <a:lumMod val="50000"/>
                  </a:schemeClr>
                </a:solidFill>
              </a:rPr>
              <a:t>11:00-12:30</a:t>
            </a:r>
          </a:p>
        </p:txBody>
      </p:sp>
      <p:graphicFrame>
        <p:nvGraphicFramePr>
          <p:cNvPr id="7" name="Diagram 6">
            <a:extLst>
              <a:ext uri="{FF2B5EF4-FFF2-40B4-BE49-F238E27FC236}">
                <a16:creationId xmlns:a16="http://schemas.microsoft.com/office/drawing/2014/main" id="{BBBD10C6-7D65-C806-F700-5D91574AED57}"/>
              </a:ext>
            </a:extLst>
          </p:cNvPr>
          <p:cNvGraphicFramePr/>
          <p:nvPr>
            <p:extLst>
              <p:ext uri="{D42A27DB-BD31-4B8C-83A1-F6EECF244321}">
                <p14:modId xmlns:p14="http://schemas.microsoft.com/office/powerpoint/2010/main" val="2928883510"/>
              </p:ext>
            </p:extLst>
          </p:nvPr>
        </p:nvGraphicFramePr>
        <p:xfrm>
          <a:off x="449796" y="539750"/>
          <a:ext cx="82444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089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01D5F-F279-C89E-0E89-D051E0C93390}"/>
              </a:ext>
            </a:extLst>
          </p:cNvPr>
          <p:cNvSpPr>
            <a:spLocks noGrp="1"/>
          </p:cNvSpPr>
          <p:nvPr>
            <p:ph type="title"/>
          </p:nvPr>
        </p:nvSpPr>
        <p:spPr>
          <a:xfrm>
            <a:off x="899592" y="91827"/>
            <a:ext cx="5688632" cy="639365"/>
          </a:xfrm>
        </p:spPr>
        <p:txBody>
          <a:bodyPr vert="horz" lIns="0" tIns="0" rIns="0" bIns="0" rtlCol="0" anchor="t" anchorCtr="0">
            <a:normAutofit/>
          </a:bodyPr>
          <a:lstStyle/>
          <a:p>
            <a:r>
              <a:rPr lang="en-AU" dirty="0"/>
              <a:t>Breakout sessions 2</a:t>
            </a:r>
          </a:p>
        </p:txBody>
      </p:sp>
      <p:sp>
        <p:nvSpPr>
          <p:cNvPr id="4" name="TextBox 3">
            <a:extLst>
              <a:ext uri="{FF2B5EF4-FFF2-40B4-BE49-F238E27FC236}">
                <a16:creationId xmlns:a16="http://schemas.microsoft.com/office/drawing/2014/main" id="{036DC658-27C4-BB5B-B29B-D96269B2CD5E}"/>
              </a:ext>
            </a:extLst>
          </p:cNvPr>
          <p:cNvSpPr txBox="1"/>
          <p:nvPr/>
        </p:nvSpPr>
        <p:spPr>
          <a:xfrm>
            <a:off x="899592" y="753170"/>
            <a:ext cx="4038600" cy="322892"/>
          </a:xfrm>
          <a:prstGeom prst="rect">
            <a:avLst/>
          </a:prstGeom>
        </p:spPr>
        <p:txBody>
          <a:bodyPr vert="horz" lIns="0" tIns="0" rIns="0" bIns="0" rtlCol="0">
            <a:normAutofit lnSpcReduction="10000"/>
          </a:bodyPr>
          <a:lstStyle/>
          <a:p>
            <a:pPr>
              <a:lnSpc>
                <a:spcPct val="90000"/>
              </a:lnSpc>
              <a:spcBef>
                <a:spcPts val="600"/>
              </a:spcBef>
            </a:pPr>
            <a:r>
              <a:rPr lang="en-US" sz="2400" dirty="0">
                <a:solidFill>
                  <a:schemeClr val="accent1">
                    <a:lumMod val="40000"/>
                    <a:lumOff val="60000"/>
                  </a:schemeClr>
                </a:solidFill>
              </a:rPr>
              <a:t>12:40-1:30</a:t>
            </a:r>
          </a:p>
        </p:txBody>
      </p:sp>
      <p:graphicFrame>
        <p:nvGraphicFramePr>
          <p:cNvPr id="6" name="Diagram 5">
            <a:extLst>
              <a:ext uri="{FF2B5EF4-FFF2-40B4-BE49-F238E27FC236}">
                <a16:creationId xmlns:a16="http://schemas.microsoft.com/office/drawing/2014/main" id="{147B63EE-E325-25F0-3578-699C213C15B9}"/>
              </a:ext>
            </a:extLst>
          </p:cNvPr>
          <p:cNvGraphicFramePr/>
          <p:nvPr>
            <p:extLst>
              <p:ext uri="{D42A27DB-BD31-4B8C-83A1-F6EECF244321}">
                <p14:modId xmlns:p14="http://schemas.microsoft.com/office/powerpoint/2010/main" val="2396783407"/>
              </p:ext>
            </p:extLst>
          </p:nvPr>
        </p:nvGraphicFramePr>
        <p:xfrm>
          <a:off x="1979712" y="1347614"/>
          <a:ext cx="5256584" cy="334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707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251520" y="1563638"/>
            <a:ext cx="3600399" cy="1440160"/>
          </a:xfrm>
        </p:spPr>
        <p:txBody>
          <a:bodyPr/>
          <a:lstStyle/>
          <a:p>
            <a:pPr eaLnBrk="1" hangingPunct="1">
              <a:spcAft>
                <a:spcPct val="0"/>
              </a:spcAft>
            </a:pPr>
            <a:r>
              <a:rPr lang="en-US" dirty="0"/>
              <a:t>Thank you</a:t>
            </a:r>
          </a:p>
        </p:txBody>
      </p:sp>
    </p:spTree>
    <p:extLst>
      <p:ext uri="{BB962C8B-B14F-4D97-AF65-F5344CB8AC3E}">
        <p14:creationId xmlns:p14="http://schemas.microsoft.com/office/powerpoint/2010/main" val="203567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53F4-DF9D-E5DA-7F90-70B32EB55D21}"/>
              </a:ext>
            </a:extLst>
          </p:cNvPr>
          <p:cNvSpPr>
            <a:spLocks noGrp="1"/>
          </p:cNvSpPr>
          <p:nvPr>
            <p:ph type="title"/>
          </p:nvPr>
        </p:nvSpPr>
        <p:spPr>
          <a:xfrm>
            <a:off x="251520" y="805458"/>
            <a:ext cx="4038600" cy="639365"/>
          </a:xfrm>
        </p:spPr>
        <p:txBody>
          <a:bodyPr anchor="t">
            <a:normAutofit/>
          </a:bodyPr>
          <a:lstStyle/>
          <a:p>
            <a:r>
              <a:rPr lang="en-AU" dirty="0" err="1"/>
              <a:t>Mentimeter</a:t>
            </a:r>
            <a:r>
              <a:rPr lang="en-AU" dirty="0"/>
              <a:t> warm up</a:t>
            </a:r>
          </a:p>
        </p:txBody>
      </p:sp>
      <p:sp>
        <p:nvSpPr>
          <p:cNvPr id="3" name="Subtitle 2">
            <a:extLst>
              <a:ext uri="{FF2B5EF4-FFF2-40B4-BE49-F238E27FC236}">
                <a16:creationId xmlns:a16="http://schemas.microsoft.com/office/drawing/2014/main" id="{AB271D4D-A5D7-AF02-8FC7-442DD55F0369}"/>
              </a:ext>
            </a:extLst>
          </p:cNvPr>
          <p:cNvSpPr>
            <a:spLocks noGrp="1"/>
          </p:cNvSpPr>
          <p:nvPr>
            <p:ph sz="half" idx="1"/>
          </p:nvPr>
        </p:nvSpPr>
        <p:spPr>
          <a:xfrm>
            <a:off x="251520" y="1665854"/>
            <a:ext cx="4038600" cy="3066136"/>
          </a:xfrm>
        </p:spPr>
        <p:txBody>
          <a:bodyPr>
            <a:normAutofit/>
          </a:bodyPr>
          <a:lstStyle/>
          <a:p>
            <a:pPr marL="0" indent="0" algn="ctr">
              <a:buNone/>
            </a:pPr>
            <a:r>
              <a:rPr lang="en-AU" dirty="0"/>
              <a:t>Menti.com</a:t>
            </a:r>
          </a:p>
          <a:p>
            <a:pPr marL="0" indent="0" algn="ctr">
              <a:buNone/>
            </a:pPr>
            <a:r>
              <a:rPr lang="en-AU" dirty="0"/>
              <a:t>Code 1547 5677</a:t>
            </a:r>
          </a:p>
        </p:txBody>
      </p:sp>
      <p:pic>
        <p:nvPicPr>
          <p:cNvPr id="7" name="Picture 6" descr="Thermometer outdoors">
            <a:extLst>
              <a:ext uri="{FF2B5EF4-FFF2-40B4-BE49-F238E27FC236}">
                <a16:creationId xmlns:a16="http://schemas.microsoft.com/office/drawing/2014/main" id="{14319C72-CB15-209C-CFA8-EA152F08427D}"/>
              </a:ext>
            </a:extLst>
          </p:cNvPr>
          <p:cNvPicPr>
            <a:picLocks noChangeAspect="1"/>
          </p:cNvPicPr>
          <p:nvPr/>
        </p:nvPicPr>
        <p:blipFill>
          <a:blip r:embed="rId2" cstate="print">
            <a:extLst>
              <a:ext uri="{28A0092B-C50C-407E-A947-70E740481C1C}">
                <a14:useLocalDpi xmlns:a14="http://schemas.microsoft.com/office/drawing/2010/main" val="0"/>
              </a:ext>
            </a:extLst>
          </a:blip>
          <a:srcRect r="12082" b="3"/>
          <a:stretch/>
        </p:blipFill>
        <p:spPr>
          <a:xfrm>
            <a:off x="5148064" y="1131590"/>
            <a:ext cx="3451617" cy="2620494"/>
          </a:xfrm>
          <a:prstGeom prst="rect">
            <a:avLst/>
          </a:prstGeom>
          <a:noFill/>
        </p:spPr>
      </p:pic>
      <p:pic>
        <p:nvPicPr>
          <p:cNvPr id="4098" name="Picture 2">
            <a:extLst>
              <a:ext uri="{FF2B5EF4-FFF2-40B4-BE49-F238E27FC236}">
                <a16:creationId xmlns:a16="http://schemas.microsoft.com/office/drawing/2014/main" id="{74F85678-82C9-13C8-974C-05988743EA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981" y="2571750"/>
            <a:ext cx="1923678" cy="192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7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B28A-993D-7AE7-E6D6-75D180239047}"/>
              </a:ext>
            </a:extLst>
          </p:cNvPr>
          <p:cNvSpPr>
            <a:spLocks noGrp="1"/>
          </p:cNvSpPr>
          <p:nvPr>
            <p:ph type="ctrTitle"/>
          </p:nvPr>
        </p:nvSpPr>
        <p:spPr>
          <a:xfrm>
            <a:off x="187747" y="555526"/>
            <a:ext cx="3600400" cy="1728192"/>
          </a:xfrm>
        </p:spPr>
        <p:txBody>
          <a:bodyPr/>
          <a:lstStyle/>
          <a:p>
            <a:r>
              <a:rPr lang="en-AU" dirty="0">
                <a:solidFill>
                  <a:schemeClr val="accent1">
                    <a:lumMod val="50000"/>
                  </a:schemeClr>
                </a:solidFill>
              </a:rPr>
              <a:t>Opening address</a:t>
            </a:r>
          </a:p>
        </p:txBody>
      </p:sp>
      <p:sp>
        <p:nvSpPr>
          <p:cNvPr id="3" name="Subtitle 2">
            <a:extLst>
              <a:ext uri="{FF2B5EF4-FFF2-40B4-BE49-F238E27FC236}">
                <a16:creationId xmlns:a16="http://schemas.microsoft.com/office/drawing/2014/main" id="{F19A485D-C15C-527F-0E3A-580116D19A32}"/>
              </a:ext>
            </a:extLst>
          </p:cNvPr>
          <p:cNvSpPr>
            <a:spLocks noGrp="1"/>
          </p:cNvSpPr>
          <p:nvPr>
            <p:ph type="subTitle" idx="1"/>
          </p:nvPr>
        </p:nvSpPr>
        <p:spPr>
          <a:xfrm>
            <a:off x="187747" y="2859782"/>
            <a:ext cx="3600400" cy="1728192"/>
          </a:xfrm>
        </p:spPr>
        <p:txBody>
          <a:bodyPr>
            <a:normAutofit/>
          </a:bodyPr>
          <a:lstStyle/>
          <a:p>
            <a:pPr>
              <a:spcAft>
                <a:spcPts val="1200"/>
              </a:spcAft>
            </a:pPr>
            <a:r>
              <a:rPr lang="en-AU" b="1" dirty="0">
                <a:solidFill>
                  <a:schemeClr val="accent1">
                    <a:lumMod val="75000"/>
                  </a:schemeClr>
                </a:solidFill>
              </a:rPr>
              <a:t>Aedan </a:t>
            </a:r>
            <a:r>
              <a:rPr lang="en-AU" b="1" dirty="0" err="1">
                <a:solidFill>
                  <a:schemeClr val="accent1">
                    <a:lumMod val="75000"/>
                  </a:schemeClr>
                </a:solidFill>
              </a:rPr>
              <a:t>Whyatt</a:t>
            </a:r>
            <a:endParaRPr lang="en-AU" b="1" dirty="0">
              <a:solidFill>
                <a:schemeClr val="accent1">
                  <a:lumMod val="75000"/>
                </a:schemeClr>
              </a:solidFill>
            </a:endParaRPr>
          </a:p>
          <a:p>
            <a:pPr>
              <a:spcAft>
                <a:spcPts val="1200"/>
              </a:spcAft>
            </a:pPr>
            <a:r>
              <a:rPr lang="en-AU" sz="1600" b="0" i="0" dirty="0">
                <a:solidFill>
                  <a:schemeClr val="accent1">
                    <a:lumMod val="75000"/>
                  </a:schemeClr>
                </a:solidFill>
                <a:effectLst/>
                <a:latin typeface="-apple-system"/>
              </a:rPr>
              <a:t>Assistant Secretary Southeast Asia Development Policy and Programs</a:t>
            </a:r>
          </a:p>
          <a:p>
            <a:pPr>
              <a:spcAft>
                <a:spcPts val="1200"/>
              </a:spcAft>
            </a:pPr>
            <a:r>
              <a:rPr lang="en-AU" sz="1600" b="0" i="0" dirty="0">
                <a:solidFill>
                  <a:schemeClr val="accent1">
                    <a:lumMod val="75000"/>
                  </a:schemeClr>
                </a:solidFill>
                <a:effectLst/>
                <a:latin typeface="-apple-system"/>
              </a:rPr>
              <a:t>Australian Department of Foreign Affairs and Trade</a:t>
            </a:r>
            <a:endParaRPr lang="en-AU" sz="1600" dirty="0">
              <a:solidFill>
                <a:schemeClr val="accent1">
                  <a:lumMod val="75000"/>
                </a:schemeClr>
              </a:solidFill>
            </a:endParaRPr>
          </a:p>
        </p:txBody>
      </p:sp>
    </p:spTree>
    <p:extLst>
      <p:ext uri="{BB962C8B-B14F-4D97-AF65-F5344CB8AC3E}">
        <p14:creationId xmlns:p14="http://schemas.microsoft.com/office/powerpoint/2010/main" val="22246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B28A-993D-7AE7-E6D6-75D180239047}"/>
              </a:ext>
            </a:extLst>
          </p:cNvPr>
          <p:cNvSpPr>
            <a:spLocks noGrp="1"/>
          </p:cNvSpPr>
          <p:nvPr>
            <p:ph type="ctrTitle"/>
          </p:nvPr>
        </p:nvSpPr>
        <p:spPr>
          <a:xfrm>
            <a:off x="187747" y="555526"/>
            <a:ext cx="3600400" cy="1728192"/>
          </a:xfrm>
        </p:spPr>
        <p:txBody>
          <a:bodyPr/>
          <a:lstStyle/>
          <a:p>
            <a:r>
              <a:rPr lang="en-AU" dirty="0">
                <a:solidFill>
                  <a:schemeClr val="accent1">
                    <a:lumMod val="50000"/>
                  </a:schemeClr>
                </a:solidFill>
              </a:rPr>
              <a:t>Keynote address</a:t>
            </a:r>
          </a:p>
        </p:txBody>
      </p:sp>
      <p:sp>
        <p:nvSpPr>
          <p:cNvPr id="3" name="Subtitle 2">
            <a:extLst>
              <a:ext uri="{FF2B5EF4-FFF2-40B4-BE49-F238E27FC236}">
                <a16:creationId xmlns:a16="http://schemas.microsoft.com/office/drawing/2014/main" id="{F19A485D-C15C-527F-0E3A-580116D19A32}"/>
              </a:ext>
            </a:extLst>
          </p:cNvPr>
          <p:cNvSpPr>
            <a:spLocks noGrp="1"/>
          </p:cNvSpPr>
          <p:nvPr>
            <p:ph type="subTitle" idx="1"/>
          </p:nvPr>
        </p:nvSpPr>
        <p:spPr>
          <a:xfrm>
            <a:off x="187747" y="2859782"/>
            <a:ext cx="3232125" cy="1728192"/>
          </a:xfrm>
        </p:spPr>
        <p:txBody>
          <a:bodyPr>
            <a:normAutofit/>
          </a:bodyPr>
          <a:lstStyle/>
          <a:p>
            <a:pPr>
              <a:spcAft>
                <a:spcPts val="1200"/>
              </a:spcAft>
            </a:pPr>
            <a:r>
              <a:rPr lang="en-AU" b="1" dirty="0">
                <a:solidFill>
                  <a:schemeClr val="accent1">
                    <a:lumMod val="75000"/>
                  </a:schemeClr>
                </a:solidFill>
              </a:rPr>
              <a:t>Luke Robinson</a:t>
            </a:r>
          </a:p>
          <a:p>
            <a:pPr>
              <a:spcAft>
                <a:spcPts val="1200"/>
              </a:spcAft>
            </a:pPr>
            <a:r>
              <a:rPr lang="en-AU" sz="1400" i="0" dirty="0">
                <a:solidFill>
                  <a:schemeClr val="accent1">
                    <a:lumMod val="75000"/>
                  </a:schemeClr>
                </a:solidFill>
                <a:effectLst/>
                <a:latin typeface="-apple-system"/>
              </a:rPr>
              <a:t>Executive Director - Global Power System Transformation Consortium </a:t>
            </a:r>
          </a:p>
          <a:p>
            <a:pPr>
              <a:spcAft>
                <a:spcPts val="1200"/>
              </a:spcAft>
            </a:pPr>
            <a:r>
              <a:rPr lang="en-AU" sz="1400" b="0" i="0" dirty="0">
                <a:solidFill>
                  <a:schemeClr val="accent1">
                    <a:lumMod val="75000"/>
                  </a:schemeClr>
                </a:solidFill>
                <a:effectLst/>
                <a:latin typeface="-apple-system"/>
              </a:rPr>
              <a:t>Operations Senior Leadership Team, Australian Energy Market Operator</a:t>
            </a:r>
          </a:p>
          <a:p>
            <a:pPr>
              <a:spcAft>
                <a:spcPts val="1200"/>
              </a:spcAft>
            </a:pPr>
            <a:endParaRPr lang="en-AU" sz="1600" dirty="0">
              <a:solidFill>
                <a:schemeClr val="accent1">
                  <a:lumMod val="75000"/>
                </a:schemeClr>
              </a:solidFill>
            </a:endParaRPr>
          </a:p>
        </p:txBody>
      </p:sp>
    </p:spTree>
    <p:extLst>
      <p:ext uri="{BB962C8B-B14F-4D97-AF65-F5344CB8AC3E}">
        <p14:creationId xmlns:p14="http://schemas.microsoft.com/office/powerpoint/2010/main" val="171752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B28A-993D-7AE7-E6D6-75D180239047}"/>
              </a:ext>
            </a:extLst>
          </p:cNvPr>
          <p:cNvSpPr>
            <a:spLocks noGrp="1"/>
          </p:cNvSpPr>
          <p:nvPr>
            <p:ph type="ctrTitle"/>
          </p:nvPr>
        </p:nvSpPr>
        <p:spPr>
          <a:xfrm>
            <a:off x="187747" y="555526"/>
            <a:ext cx="3600400" cy="1728192"/>
          </a:xfrm>
        </p:spPr>
        <p:txBody>
          <a:bodyPr/>
          <a:lstStyle/>
          <a:p>
            <a:r>
              <a:rPr lang="en-AU" dirty="0">
                <a:solidFill>
                  <a:schemeClr val="accent1">
                    <a:lumMod val="50000"/>
                  </a:schemeClr>
                </a:solidFill>
              </a:rPr>
              <a:t>Workshop framing</a:t>
            </a:r>
          </a:p>
        </p:txBody>
      </p:sp>
      <p:sp>
        <p:nvSpPr>
          <p:cNvPr id="3" name="Subtitle 2">
            <a:extLst>
              <a:ext uri="{FF2B5EF4-FFF2-40B4-BE49-F238E27FC236}">
                <a16:creationId xmlns:a16="http://schemas.microsoft.com/office/drawing/2014/main" id="{F19A485D-C15C-527F-0E3A-580116D19A32}"/>
              </a:ext>
            </a:extLst>
          </p:cNvPr>
          <p:cNvSpPr>
            <a:spLocks noGrp="1"/>
          </p:cNvSpPr>
          <p:nvPr>
            <p:ph type="subTitle" idx="1"/>
          </p:nvPr>
        </p:nvSpPr>
        <p:spPr>
          <a:xfrm>
            <a:off x="187747" y="2859782"/>
            <a:ext cx="3232125" cy="1728192"/>
          </a:xfrm>
        </p:spPr>
        <p:txBody>
          <a:bodyPr>
            <a:normAutofit/>
          </a:bodyPr>
          <a:lstStyle/>
          <a:p>
            <a:pPr>
              <a:spcAft>
                <a:spcPts val="1200"/>
              </a:spcAft>
            </a:pPr>
            <a:r>
              <a:rPr lang="en-AU" b="1" dirty="0">
                <a:solidFill>
                  <a:schemeClr val="accent1">
                    <a:lumMod val="75000"/>
                  </a:schemeClr>
                </a:solidFill>
              </a:rPr>
              <a:t>Dr John Ward</a:t>
            </a:r>
          </a:p>
          <a:p>
            <a:pPr>
              <a:spcAft>
                <a:spcPts val="1200"/>
              </a:spcAft>
            </a:pPr>
            <a:r>
              <a:rPr lang="en-AU" sz="1400" i="0" dirty="0">
                <a:solidFill>
                  <a:schemeClr val="accent1">
                    <a:lumMod val="75000"/>
                  </a:schemeClr>
                </a:solidFill>
                <a:effectLst/>
                <a:latin typeface="-apple-system"/>
              </a:rPr>
              <a:t>Research Director</a:t>
            </a:r>
          </a:p>
          <a:p>
            <a:pPr>
              <a:spcAft>
                <a:spcPts val="1200"/>
              </a:spcAft>
            </a:pPr>
            <a:r>
              <a:rPr lang="en-AU" sz="1400" i="0" dirty="0">
                <a:solidFill>
                  <a:schemeClr val="accent1">
                    <a:lumMod val="75000"/>
                  </a:schemeClr>
                </a:solidFill>
                <a:effectLst/>
                <a:latin typeface="-apple-system"/>
              </a:rPr>
              <a:t>Energy Systems</a:t>
            </a:r>
          </a:p>
          <a:p>
            <a:pPr>
              <a:spcAft>
                <a:spcPts val="1200"/>
              </a:spcAft>
            </a:pPr>
            <a:r>
              <a:rPr lang="en-AU" sz="1400" dirty="0">
                <a:solidFill>
                  <a:schemeClr val="accent1">
                    <a:lumMod val="75000"/>
                  </a:schemeClr>
                </a:solidFill>
                <a:latin typeface="-apple-system"/>
              </a:rPr>
              <a:t>CSIRO</a:t>
            </a:r>
            <a:endParaRPr lang="en-AU" sz="1400" i="0" dirty="0">
              <a:solidFill>
                <a:schemeClr val="accent1">
                  <a:lumMod val="75000"/>
                </a:schemeClr>
              </a:solidFill>
              <a:effectLst/>
              <a:latin typeface="-apple-system"/>
            </a:endParaRPr>
          </a:p>
          <a:p>
            <a:pPr>
              <a:spcAft>
                <a:spcPts val="1200"/>
              </a:spcAft>
            </a:pPr>
            <a:endParaRPr lang="en-AU" sz="1600" dirty="0">
              <a:solidFill>
                <a:schemeClr val="accent1">
                  <a:lumMod val="75000"/>
                </a:schemeClr>
              </a:solidFill>
            </a:endParaRPr>
          </a:p>
        </p:txBody>
      </p:sp>
    </p:spTree>
    <p:extLst>
      <p:ext uri="{BB962C8B-B14F-4D97-AF65-F5344CB8AC3E}">
        <p14:creationId xmlns:p14="http://schemas.microsoft.com/office/powerpoint/2010/main" val="315497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C73BF-0317-00F6-27FD-93CE4322F48B}"/>
              </a:ext>
            </a:extLst>
          </p:cNvPr>
          <p:cNvSpPr>
            <a:spLocks noGrp="1"/>
          </p:cNvSpPr>
          <p:nvPr>
            <p:ph type="ctrTitle"/>
          </p:nvPr>
        </p:nvSpPr>
        <p:spPr>
          <a:xfrm>
            <a:off x="251520" y="1923678"/>
            <a:ext cx="3600400" cy="1728192"/>
          </a:xfrm>
        </p:spPr>
        <p:txBody>
          <a:bodyPr>
            <a:normAutofit fontScale="90000"/>
          </a:bodyPr>
          <a:lstStyle/>
          <a:p>
            <a:r>
              <a:rPr lang="en-AU" dirty="0"/>
              <a:t>Managing electricity system security and reliability with increased renewable generation</a:t>
            </a:r>
          </a:p>
        </p:txBody>
      </p:sp>
      <p:pic>
        <p:nvPicPr>
          <p:cNvPr id="3" name="Picture Placeholder 2" descr="Windmill and Solar Panels">
            <a:extLst>
              <a:ext uri="{FF2B5EF4-FFF2-40B4-BE49-F238E27FC236}">
                <a16:creationId xmlns:a16="http://schemas.microsoft.com/office/drawing/2014/main" id="{DD1C6C24-AFEB-F39E-F9D9-87D791487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465" r="19465"/>
          <a:stretch>
            <a:fillRect/>
          </a:stretch>
        </p:blipFill>
        <p:spPr/>
      </p:pic>
      <p:sp>
        <p:nvSpPr>
          <p:cNvPr id="9" name="Footer Placeholder 2">
            <a:extLst>
              <a:ext uri="{FF2B5EF4-FFF2-40B4-BE49-F238E27FC236}">
                <a16:creationId xmlns:a16="http://schemas.microsoft.com/office/drawing/2014/main" id="{87D31C4E-4BE4-41C5-88A8-13740E10A908}"/>
              </a:ext>
            </a:extLst>
          </p:cNvPr>
          <p:cNvSpPr txBox="1">
            <a:spLocks/>
          </p:cNvSpPr>
          <p:nvPr/>
        </p:nvSpPr>
        <p:spPr bwMode="auto">
          <a:xfrm>
            <a:off x="251520" y="4011910"/>
            <a:ext cx="3600400" cy="216024"/>
          </a:xfrm>
          <a:prstGeom prst="rect">
            <a:avLst/>
          </a:prstGeom>
          <a:noFill/>
          <a:ln w="9525">
            <a:noFill/>
            <a:miter lim="800000"/>
            <a:headEnd/>
            <a:tailEnd/>
          </a:ln>
        </p:spPr>
        <p:txBody>
          <a:bodyPr lIns="0" tIns="0" rIns="0" bIns="0"/>
          <a:lstStyle/>
          <a:p>
            <a:r>
              <a:rPr lang="en-US" sz="1400" dirty="0">
                <a:latin typeface="Calibri" pitchFamily="34" charset="0"/>
              </a:rPr>
              <a:t>16-18 October</a:t>
            </a:r>
          </a:p>
          <a:p>
            <a:r>
              <a:rPr lang="en-US" sz="1400" dirty="0">
                <a:latin typeface="Calibri" pitchFamily="34" charset="0"/>
              </a:rPr>
              <a:t>The Victoria Hotel</a:t>
            </a:r>
          </a:p>
          <a:p>
            <a:r>
              <a:rPr lang="en-US" sz="1400" dirty="0">
                <a:latin typeface="Calibri" pitchFamily="34" charset="0"/>
              </a:rPr>
              <a:t>Melbourne, Australia</a:t>
            </a:r>
          </a:p>
        </p:txBody>
      </p:sp>
      <p:pic>
        <p:nvPicPr>
          <p:cNvPr id="4" name="Picture 3">
            <a:extLst>
              <a:ext uri="{FF2B5EF4-FFF2-40B4-BE49-F238E27FC236}">
                <a16:creationId xmlns:a16="http://schemas.microsoft.com/office/drawing/2014/main" id="{E3DC06C4-EAE0-9F16-F840-24F883CA3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39502"/>
            <a:ext cx="3507262" cy="576064"/>
          </a:xfrm>
          <a:prstGeom prst="rect">
            <a:avLst/>
          </a:prstGeom>
        </p:spPr>
      </p:pic>
      <p:pic>
        <p:nvPicPr>
          <p:cNvPr id="6" name="Picture 5">
            <a:extLst>
              <a:ext uri="{FF2B5EF4-FFF2-40B4-BE49-F238E27FC236}">
                <a16:creationId xmlns:a16="http://schemas.microsoft.com/office/drawing/2014/main" id="{6E6E672F-02D8-52FC-92C2-DDF0F72B2FB2}"/>
              </a:ext>
            </a:extLst>
          </p:cNvPr>
          <p:cNvPicPr>
            <a:picLocks noChangeAspect="1"/>
          </p:cNvPicPr>
          <p:nvPr/>
        </p:nvPicPr>
        <p:blipFill>
          <a:blip r:embed="rId5"/>
          <a:stretch>
            <a:fillRect/>
          </a:stretch>
        </p:blipFill>
        <p:spPr>
          <a:xfrm>
            <a:off x="73498" y="195486"/>
            <a:ext cx="4481986" cy="947804"/>
          </a:xfrm>
          <a:prstGeom prst="rect">
            <a:avLst/>
          </a:prstGeom>
        </p:spPr>
      </p:pic>
    </p:spTree>
    <p:extLst>
      <p:ext uri="{BB962C8B-B14F-4D97-AF65-F5344CB8AC3E}">
        <p14:creationId xmlns:p14="http://schemas.microsoft.com/office/powerpoint/2010/main" val="351221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4F0B-BEF9-83B8-1BC6-34E66E9BA215}"/>
              </a:ext>
            </a:extLst>
          </p:cNvPr>
          <p:cNvSpPr>
            <a:spLocks noGrp="1"/>
          </p:cNvSpPr>
          <p:nvPr>
            <p:ph type="ctrTitle"/>
          </p:nvPr>
        </p:nvSpPr>
        <p:spPr>
          <a:xfrm>
            <a:off x="251520" y="1203598"/>
            <a:ext cx="3600400" cy="1728192"/>
          </a:xfrm>
        </p:spPr>
        <p:txBody>
          <a:bodyPr/>
          <a:lstStyle/>
          <a:p>
            <a:r>
              <a:rPr lang="en-AU" dirty="0"/>
              <a:t>Morning tea</a:t>
            </a:r>
          </a:p>
        </p:txBody>
      </p:sp>
      <p:sp>
        <p:nvSpPr>
          <p:cNvPr id="3" name="Subtitle 2">
            <a:extLst>
              <a:ext uri="{FF2B5EF4-FFF2-40B4-BE49-F238E27FC236}">
                <a16:creationId xmlns:a16="http://schemas.microsoft.com/office/drawing/2014/main" id="{070C7B5A-E29F-99CF-DA36-F538BD2FF723}"/>
              </a:ext>
            </a:extLst>
          </p:cNvPr>
          <p:cNvSpPr>
            <a:spLocks noGrp="1"/>
          </p:cNvSpPr>
          <p:nvPr>
            <p:ph type="subTitle" idx="1"/>
          </p:nvPr>
        </p:nvSpPr>
        <p:spPr>
          <a:xfrm>
            <a:off x="251520" y="3358108"/>
            <a:ext cx="3600400" cy="576064"/>
          </a:xfrm>
        </p:spPr>
        <p:txBody>
          <a:bodyPr/>
          <a:lstStyle/>
          <a:p>
            <a:r>
              <a:rPr lang="en-AU" dirty="0"/>
              <a:t>Next session begins at 10:30</a:t>
            </a:r>
          </a:p>
        </p:txBody>
      </p:sp>
      <p:pic>
        <p:nvPicPr>
          <p:cNvPr id="6" name="Picture Placeholder 5" descr="Table with tea and pastries">
            <a:extLst>
              <a:ext uri="{FF2B5EF4-FFF2-40B4-BE49-F238E27FC236}">
                <a16:creationId xmlns:a16="http://schemas.microsoft.com/office/drawing/2014/main" id="{A84EFD2B-2827-69DA-8371-84E80241E65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2435" b="12435"/>
          <a:stretch>
            <a:fillRect/>
          </a:stretch>
        </p:blipFill>
        <p:spPr/>
      </p:pic>
    </p:spTree>
    <p:extLst>
      <p:ext uri="{BB962C8B-B14F-4D97-AF65-F5344CB8AC3E}">
        <p14:creationId xmlns:p14="http://schemas.microsoft.com/office/powerpoint/2010/main" val="1814432488"/>
      </p:ext>
    </p:extLst>
  </p:cSld>
  <p:clrMapOvr>
    <a:masterClrMapping/>
  </p:clrMapOvr>
</p:sld>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F3675219-8F97-48FA-851A-DC087883E6C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88F094C1-98B9-421E-BEAE-71986FA9E161}"/>
    </a:ext>
  </a:extLst>
</a:theme>
</file>

<file path=ppt/theme/theme3.xml><?xml version="1.0" encoding="utf-8"?>
<a:theme xmlns:a="http://schemas.openxmlformats.org/drawingml/2006/main" name="Data61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7ACAE89E-C984-4617-B933-C602B0F56572}"/>
    </a:ext>
  </a:extLst>
</a:theme>
</file>

<file path=ppt/theme/theme4.xml><?xml version="1.0" encoding="utf-8"?>
<a:theme xmlns:a="http://schemas.openxmlformats.org/drawingml/2006/main" name="Data61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B693B23A-651B-4981-8978-3CE6DABFBB98}"/>
    </a:ext>
  </a:extLst>
</a:theme>
</file>

<file path=ppt/theme/theme5.xml><?xml version="1.0" encoding="utf-8"?>
<a:theme xmlns:a="http://schemas.openxmlformats.org/drawingml/2006/main" name="MNF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3AFF3548-5D65-41A3-945A-566611EE2689}"/>
    </a:ext>
  </a:extLst>
</a:theme>
</file>

<file path=ppt/theme/theme6.xml><?xml version="1.0" encoding="utf-8"?>
<a:theme xmlns:a="http://schemas.openxmlformats.org/drawingml/2006/main" name="MNF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BEBAAC62-1F7F-470D-9E07-4B26325976BA}"/>
    </a:ext>
  </a:extLst>
</a:theme>
</file>

<file path=ppt/theme/theme7.xml><?xml version="1.0" encoding="utf-8"?>
<a:theme xmlns:a="http://schemas.openxmlformats.org/drawingml/2006/main" name="Wordmark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7DA1F159-4188-4436-B9A9-CC83FDB7F7F8}"/>
    </a:ext>
  </a:extLst>
</a:theme>
</file>

<file path=ppt/theme/theme8.xml><?xml version="1.0" encoding="utf-8"?>
<a:theme xmlns:a="http://schemas.openxmlformats.org/drawingml/2006/main" name="Wordmark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E8403FE3-0BAF-4D17-B62F-D6C19651306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cb6bc7-7dbb-459a-bb2f-c8e7c1024b1e">
      <Terms xmlns="http://schemas.microsoft.com/office/infopath/2007/PartnerControls"/>
    </lcf76f155ced4ddcb4097134ff3c332f>
    <TaxCatchAll xmlns="a102c61c-0b94-4dc7-88be-622bd30b80a1" xsi:nil="true"/>
    <SharedWithUsers xmlns="a102c61c-0b94-4dc7-88be-622bd30b80a1">
      <UserInfo>
        <DisplayName/>
        <AccountId xsi:nil="true"/>
        <AccountType/>
      </UserInfo>
    </SharedWithUsers>
  </documentManagement>
</p:properties>
</file>

<file path=customXml/itemProps1.xml><?xml version="1.0" encoding="utf-8"?>
<ds:datastoreItem xmlns:ds="http://schemas.openxmlformats.org/officeDocument/2006/customXml" ds:itemID="{46FE44B8-325A-4E24-8E20-293072BA2E24}">
  <ds:schemaRefs>
    <ds:schemaRef ds:uri="http://schemas.microsoft.com/sharepoint/v3/contenttype/forms"/>
  </ds:schemaRefs>
</ds:datastoreItem>
</file>

<file path=customXml/itemProps2.xml><?xml version="1.0" encoding="utf-8"?>
<ds:datastoreItem xmlns:ds="http://schemas.openxmlformats.org/officeDocument/2006/customXml" ds:itemID="{32685453-9936-421A-9150-D89010AA6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b6bc7-7dbb-459a-bb2f-c8e7c1024b1e"/>
    <ds:schemaRef ds:uri="a102c61c-0b94-4dc7-88be-622bd30b8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B2DBAB-99FF-471D-A28D-A92114AB7D61}">
  <ds:schemaRefs>
    <ds:schemaRef ds:uri="a102c61c-0b94-4dc7-88be-622bd30b80a1"/>
    <ds:schemaRef ds:uri="b5cb6bc7-7dbb-459a-bb2f-c8e7c1024b1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Light - PowerPoint 16.9</Template>
  <TotalTime>402</TotalTime>
  <Words>727</Words>
  <Application>Microsoft Office PowerPoint</Application>
  <PresentationFormat>On-screen Show (16:9)</PresentationFormat>
  <Paragraphs>164</Paragraphs>
  <Slides>32</Slides>
  <Notes>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32</vt:i4>
      </vt:variant>
    </vt:vector>
  </HeadingPairs>
  <TitlesOfParts>
    <vt:vector size="44" baseType="lpstr">
      <vt:lpstr>-apple-system</vt:lpstr>
      <vt:lpstr>Aptos</vt:lpstr>
      <vt:lpstr>Arial</vt:lpstr>
      <vt:lpstr>Calibri</vt:lpstr>
      <vt:lpstr>CSIRO vertical</vt:lpstr>
      <vt:lpstr>CSIRO horizontal</vt:lpstr>
      <vt:lpstr>Data61 vertical</vt:lpstr>
      <vt:lpstr>Data61 horizontal</vt:lpstr>
      <vt:lpstr>MNF vertical</vt:lpstr>
      <vt:lpstr>MNF horizontal</vt:lpstr>
      <vt:lpstr>Wordmark vertical</vt:lpstr>
      <vt:lpstr>Wordmark horizontal</vt:lpstr>
      <vt:lpstr>Managing electricity system security and reliability with increased renewable generation</vt:lpstr>
      <vt:lpstr>Welcome to Country</vt:lpstr>
      <vt:lpstr>Event logistics</vt:lpstr>
      <vt:lpstr>Mentimeter warm up</vt:lpstr>
      <vt:lpstr>Opening address</vt:lpstr>
      <vt:lpstr>Keynote address</vt:lpstr>
      <vt:lpstr>Workshop framing</vt:lpstr>
      <vt:lpstr>Managing electricity system security and reliability with increased renewable generation</vt:lpstr>
      <vt:lpstr>Morning tea</vt:lpstr>
      <vt:lpstr>Session 1: Roadmaps for change</vt:lpstr>
      <vt:lpstr>Lunch</vt:lpstr>
      <vt:lpstr>Session 2: Aspects of the energy transition – operating a system with high variable renewable energy</vt:lpstr>
      <vt:lpstr>Session 3: Integration of high variable renewable energy and energy storage</vt:lpstr>
      <vt:lpstr>Small group breakout session</vt:lpstr>
      <vt:lpstr>Day 1 Closing </vt:lpstr>
      <vt:lpstr>Managing electricity system security and reliability with increased renewable generation</vt:lpstr>
      <vt:lpstr>PowerPoint Presentation</vt:lpstr>
      <vt:lpstr>Session 4: Integrating high shares of inverter- based resources</vt:lpstr>
      <vt:lpstr>Morning tea</vt:lpstr>
      <vt:lpstr>Session 5: Stability tools and methods</vt:lpstr>
      <vt:lpstr>Session 6: Clean energy markets and trading arrangements</vt:lpstr>
      <vt:lpstr>Session 7: Grid planning</vt:lpstr>
      <vt:lpstr>Day 2 wrap up</vt:lpstr>
      <vt:lpstr>Managing electricity system security and reliability with increased renewable generation</vt:lpstr>
      <vt:lpstr>PowerPoint Presentation</vt:lpstr>
      <vt:lpstr>Session 8: Control room of the future</vt:lpstr>
      <vt:lpstr>Feedback and brainstorm session</vt:lpstr>
      <vt:lpstr>Closing remarks</vt:lpstr>
      <vt:lpstr>Morning tea</vt:lpstr>
      <vt:lpstr>Breakout Sessions</vt:lpstr>
      <vt:lpstr>Breakout sessions 2</vt:lpstr>
      <vt:lpstr>Thank you</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Lovasz, Terijo (She / Her) (Energy, Newcastle)</dc:creator>
  <cp:lastModifiedBy>Lovasz, Terijo (She / Her) (Energy, Newcastle)</cp:lastModifiedBy>
  <cp:revision>4</cp:revision>
  <cp:lastPrinted>2019-07-25T05:14:36Z</cp:lastPrinted>
  <dcterms:created xsi:type="dcterms:W3CDTF">2024-10-14T02:14:29Z</dcterms:created>
  <dcterms:modified xsi:type="dcterms:W3CDTF">2024-10-16T21:57:44Z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y fmtid="{D5CDD505-2E9C-101B-9397-08002B2CF9AE}" pid="3" name="_dlc_DocIdItemGuid">
    <vt:lpwstr>f281500a-e994-4dfb-affc-819c83b5717c</vt:lpwstr>
  </property>
  <property fmtid="{D5CDD505-2E9C-101B-9397-08002B2CF9AE}" pid="4" name="MediaServiceImageTags">
    <vt:lpwstr/>
  </property>
  <property fmtid="{D5CDD505-2E9C-101B-9397-08002B2CF9AE}" pid="5" name="Order">
    <vt:r8>154100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