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sldIdLst>
    <p:sldId id="257" r:id="rId5"/>
    <p:sldId id="259" r:id="rId6"/>
    <p:sldId id="258" r:id="rId7"/>
    <p:sldId id="509" r:id="rId8"/>
    <p:sldId id="510" r:id="rId9"/>
    <p:sldId id="506" r:id="rId10"/>
    <p:sldId id="464" r:id="rId11"/>
    <p:sldId id="462" r:id="rId12"/>
    <p:sldId id="507" r:id="rId13"/>
    <p:sldId id="428" r:id="rId14"/>
    <p:sldId id="430" r:id="rId15"/>
    <p:sldId id="465" r:id="rId16"/>
    <p:sldId id="466" r:id="rId17"/>
    <p:sldId id="437" r:id="rId18"/>
    <p:sldId id="500" r:id="rId19"/>
    <p:sldId id="494" r:id="rId20"/>
    <p:sldId id="508" r:id="rId21"/>
    <p:sldId id="476" r:id="rId22"/>
    <p:sldId id="478" r:id="rId23"/>
    <p:sldId id="358" r:id="rId24"/>
    <p:sldId id="495" r:id="rId25"/>
    <p:sldId id="484" r:id="rId26"/>
    <p:sldId id="455" r:id="rId27"/>
    <p:sldId id="442" r:id="rId28"/>
    <p:sldId id="480" r:id="rId29"/>
    <p:sldId id="473" r:id="rId30"/>
    <p:sldId id="429" r:id="rId3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7DDCB7-5589-C2BE-4397-1BE3EDA1B102}" name="Elena Kranz" initials="EK" userId="S::Elena.Kranz2@aemo.com.au::6c62f574-6cf9-4c9f-8d93-245f4cfbb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FC9"/>
    <a:srgbClr val="7C7FAB"/>
    <a:srgbClr val="E56A54"/>
    <a:srgbClr val="FDD26E"/>
    <a:srgbClr val="A4DBE8"/>
    <a:srgbClr val="E3E8F0"/>
    <a:srgbClr val="606EB2"/>
    <a:srgbClr val="E3E48D"/>
    <a:srgbClr val="94795D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D65D5-82EE-496B-8424-206FD4653195}" v="875" dt="2024-10-15T08:41:20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27"/>
  </p:normalViewPr>
  <p:slideViewPr>
    <p:cSldViewPr snapToGrid="0" snapToObjects="1">
      <p:cViewPr>
        <p:scale>
          <a:sx n="66" d="100"/>
          <a:sy n="66" d="100"/>
        </p:scale>
        <p:origin x="6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3E1AE-BBA3-429A-9281-249FB922340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AA0D2A5-9931-4B7B-B746-2EE64B5ACFAA}">
      <dgm:prSet phldrT="[Text]"/>
      <dgm:spPr/>
      <dgm:t>
        <a:bodyPr/>
        <a:lstStyle/>
        <a:p>
          <a:r>
            <a:rPr lang="en-AU" dirty="0"/>
            <a:t>Sense Making</a:t>
          </a:r>
        </a:p>
      </dgm:t>
    </dgm:pt>
    <dgm:pt modelId="{0887CB84-A1F2-446B-BBCD-EAFB80BBA926}" type="parTrans" cxnId="{4B290C84-1625-48D6-AF70-09A63BD776B7}">
      <dgm:prSet/>
      <dgm:spPr/>
      <dgm:t>
        <a:bodyPr/>
        <a:lstStyle/>
        <a:p>
          <a:endParaRPr lang="en-AU"/>
        </a:p>
      </dgm:t>
    </dgm:pt>
    <dgm:pt modelId="{429E732E-A45F-477C-A79A-3809C5025EB7}" type="sibTrans" cxnId="{4B290C84-1625-48D6-AF70-09A63BD776B7}">
      <dgm:prSet/>
      <dgm:spPr/>
      <dgm:t>
        <a:bodyPr/>
        <a:lstStyle/>
        <a:p>
          <a:endParaRPr lang="en-AU"/>
        </a:p>
      </dgm:t>
    </dgm:pt>
    <dgm:pt modelId="{B2873298-9E15-4B5A-AEF9-21769C01739F}">
      <dgm:prSet phldrT="[Text]"/>
      <dgm:spPr/>
      <dgm:t>
        <a:bodyPr/>
        <a:lstStyle/>
        <a:p>
          <a:r>
            <a:rPr lang="en-AU" dirty="0"/>
            <a:t>Consolidating alarms</a:t>
          </a:r>
        </a:p>
      </dgm:t>
    </dgm:pt>
    <dgm:pt modelId="{CAA9D7BA-3DA0-4E7A-AE7E-6A64E653BD76}" type="parTrans" cxnId="{2CC85169-297C-4A93-BDCC-E982CE0EE4FE}">
      <dgm:prSet/>
      <dgm:spPr/>
      <dgm:t>
        <a:bodyPr/>
        <a:lstStyle/>
        <a:p>
          <a:endParaRPr lang="en-AU"/>
        </a:p>
      </dgm:t>
    </dgm:pt>
    <dgm:pt modelId="{D96E8F2F-3720-4C73-87E5-B6E4E6E6D14D}" type="sibTrans" cxnId="{2CC85169-297C-4A93-BDCC-E982CE0EE4FE}">
      <dgm:prSet/>
      <dgm:spPr/>
      <dgm:t>
        <a:bodyPr/>
        <a:lstStyle/>
        <a:p>
          <a:endParaRPr lang="en-AU"/>
        </a:p>
      </dgm:t>
    </dgm:pt>
    <dgm:pt modelId="{76D5FADD-7B9C-4F38-BC71-36225E9D8178}">
      <dgm:prSet phldrT="[Text]"/>
      <dgm:spPr/>
      <dgm:t>
        <a:bodyPr/>
        <a:lstStyle/>
        <a:p>
          <a:r>
            <a:rPr lang="en-AU" dirty="0"/>
            <a:t>Decision Making</a:t>
          </a:r>
        </a:p>
      </dgm:t>
    </dgm:pt>
    <dgm:pt modelId="{64747641-517B-433F-A9D3-C1222C5D3248}" type="parTrans" cxnId="{4D26B235-0F62-453B-94B4-CD1515A6120A}">
      <dgm:prSet/>
      <dgm:spPr/>
      <dgm:t>
        <a:bodyPr/>
        <a:lstStyle/>
        <a:p>
          <a:endParaRPr lang="en-AU"/>
        </a:p>
      </dgm:t>
    </dgm:pt>
    <dgm:pt modelId="{7271593B-6F5D-4AF6-AF1E-C62C6A833838}" type="sibTrans" cxnId="{4D26B235-0F62-453B-94B4-CD1515A6120A}">
      <dgm:prSet/>
      <dgm:spPr/>
      <dgm:t>
        <a:bodyPr/>
        <a:lstStyle/>
        <a:p>
          <a:endParaRPr lang="en-AU"/>
        </a:p>
      </dgm:t>
    </dgm:pt>
    <dgm:pt modelId="{BEEFD878-5448-411E-9098-FFE5AD4AEC42}">
      <dgm:prSet phldrT="[Text]"/>
      <dgm:spPr/>
      <dgm:t>
        <a:bodyPr/>
        <a:lstStyle/>
        <a:p>
          <a:r>
            <a:rPr lang="en-AU" dirty="0"/>
            <a:t>Identify incident</a:t>
          </a:r>
        </a:p>
      </dgm:t>
    </dgm:pt>
    <dgm:pt modelId="{BD385B57-B252-428C-8685-B7055AA8FE87}" type="parTrans" cxnId="{407D013E-DFF4-4CF0-94BD-DFB4A6FE1097}">
      <dgm:prSet/>
      <dgm:spPr/>
      <dgm:t>
        <a:bodyPr/>
        <a:lstStyle/>
        <a:p>
          <a:endParaRPr lang="en-AU"/>
        </a:p>
      </dgm:t>
    </dgm:pt>
    <dgm:pt modelId="{BA46ACAE-156A-452F-A3A3-5FB9C7E1BC6B}" type="sibTrans" cxnId="{407D013E-DFF4-4CF0-94BD-DFB4A6FE1097}">
      <dgm:prSet/>
      <dgm:spPr/>
      <dgm:t>
        <a:bodyPr/>
        <a:lstStyle/>
        <a:p>
          <a:endParaRPr lang="en-AU"/>
        </a:p>
      </dgm:t>
    </dgm:pt>
    <dgm:pt modelId="{F1BC7E38-4A74-49D8-9756-B52170A76062}">
      <dgm:prSet phldrT="[Text]"/>
      <dgm:spPr/>
      <dgm:t>
        <a:bodyPr/>
        <a:lstStyle/>
        <a:p>
          <a:r>
            <a:rPr lang="en-AU" dirty="0"/>
            <a:t>Action Taking</a:t>
          </a:r>
        </a:p>
      </dgm:t>
    </dgm:pt>
    <dgm:pt modelId="{E43D9C47-968D-4505-B472-0BDCB3BC779A}" type="parTrans" cxnId="{B603CE88-6D59-427B-BF4C-540E5DA05456}">
      <dgm:prSet/>
      <dgm:spPr/>
      <dgm:t>
        <a:bodyPr/>
        <a:lstStyle/>
        <a:p>
          <a:endParaRPr lang="en-AU"/>
        </a:p>
      </dgm:t>
    </dgm:pt>
    <dgm:pt modelId="{AEFEFD7B-314E-4D9B-A636-8CA6414D4084}" type="sibTrans" cxnId="{B603CE88-6D59-427B-BF4C-540E5DA05456}">
      <dgm:prSet/>
      <dgm:spPr/>
      <dgm:t>
        <a:bodyPr/>
        <a:lstStyle/>
        <a:p>
          <a:endParaRPr lang="en-AU"/>
        </a:p>
      </dgm:t>
    </dgm:pt>
    <dgm:pt modelId="{9CDA88D5-0FD7-403A-8D4C-9684B507603F}">
      <dgm:prSet phldrT="[Text]"/>
      <dgm:spPr/>
      <dgm:t>
        <a:bodyPr/>
        <a:lstStyle/>
        <a:p>
          <a:r>
            <a:rPr lang="en-AU" dirty="0"/>
            <a:t>Tie alarms into process</a:t>
          </a:r>
        </a:p>
      </dgm:t>
    </dgm:pt>
    <dgm:pt modelId="{C9395C21-BE9B-4655-8D53-354C6226048B}" type="parTrans" cxnId="{EA06D115-8333-4FF7-9CCA-5DD02F7E9329}">
      <dgm:prSet/>
      <dgm:spPr/>
      <dgm:t>
        <a:bodyPr/>
        <a:lstStyle/>
        <a:p>
          <a:endParaRPr lang="en-AU"/>
        </a:p>
      </dgm:t>
    </dgm:pt>
    <dgm:pt modelId="{F3183DE0-1D0C-4532-988A-B9CE2CAB9B42}" type="sibTrans" cxnId="{EA06D115-8333-4FF7-9CCA-5DD02F7E9329}">
      <dgm:prSet/>
      <dgm:spPr/>
      <dgm:t>
        <a:bodyPr/>
        <a:lstStyle/>
        <a:p>
          <a:endParaRPr lang="en-AU"/>
        </a:p>
      </dgm:t>
    </dgm:pt>
    <dgm:pt modelId="{1917AEB8-3F0E-4982-95F7-644B53F0EF23}">
      <dgm:prSet phldrT="[Text]"/>
      <dgm:spPr/>
      <dgm:t>
        <a:bodyPr/>
        <a:lstStyle/>
        <a:p>
          <a:r>
            <a:rPr lang="en-AU" dirty="0"/>
            <a:t>Validate with NSP</a:t>
          </a:r>
        </a:p>
      </dgm:t>
    </dgm:pt>
    <dgm:pt modelId="{DCD30972-975F-4E7F-AFE9-08FDAAA42804}" type="parTrans" cxnId="{8043063E-8507-461B-8A99-50A3FB496A13}">
      <dgm:prSet/>
      <dgm:spPr/>
      <dgm:t>
        <a:bodyPr/>
        <a:lstStyle/>
        <a:p>
          <a:endParaRPr lang="en-AU"/>
        </a:p>
      </dgm:t>
    </dgm:pt>
    <dgm:pt modelId="{53157057-4254-42A5-B576-DAE628EB04C0}" type="sibTrans" cxnId="{8043063E-8507-461B-8A99-50A3FB496A13}">
      <dgm:prSet/>
      <dgm:spPr/>
      <dgm:t>
        <a:bodyPr/>
        <a:lstStyle/>
        <a:p>
          <a:endParaRPr lang="en-AU"/>
        </a:p>
      </dgm:t>
    </dgm:pt>
    <dgm:pt modelId="{B7D18F63-638E-4AB0-A25A-C562237FA496}">
      <dgm:prSet phldrT="[Text]"/>
      <dgm:spPr/>
      <dgm:t>
        <a:bodyPr/>
        <a:lstStyle/>
        <a:p>
          <a:r>
            <a:rPr lang="en-AU" dirty="0"/>
            <a:t>Feedback</a:t>
          </a:r>
        </a:p>
      </dgm:t>
    </dgm:pt>
    <dgm:pt modelId="{FCF72846-EF1A-48ED-BD0E-3E85DD06A021}" type="parTrans" cxnId="{84E115B8-6996-4C9B-B24E-4030686ACDDB}">
      <dgm:prSet/>
      <dgm:spPr/>
      <dgm:t>
        <a:bodyPr/>
        <a:lstStyle/>
        <a:p>
          <a:endParaRPr lang="en-AU"/>
        </a:p>
      </dgm:t>
    </dgm:pt>
    <dgm:pt modelId="{3A2B0730-4A85-4057-9B9A-1835CCE59987}" type="sibTrans" cxnId="{84E115B8-6996-4C9B-B24E-4030686ACDDB}">
      <dgm:prSet/>
      <dgm:spPr/>
      <dgm:t>
        <a:bodyPr/>
        <a:lstStyle/>
        <a:p>
          <a:endParaRPr lang="en-AU"/>
        </a:p>
      </dgm:t>
    </dgm:pt>
    <dgm:pt modelId="{9181F7D7-359A-4D57-9AE2-9831994F76C1}" type="pres">
      <dgm:prSet presAssocID="{EB23E1AE-BBA3-429A-9281-249FB9223403}" presName="linearFlow" presStyleCnt="0">
        <dgm:presLayoutVars>
          <dgm:dir/>
          <dgm:animLvl val="lvl"/>
          <dgm:resizeHandles val="exact"/>
        </dgm:presLayoutVars>
      </dgm:prSet>
      <dgm:spPr/>
    </dgm:pt>
    <dgm:pt modelId="{038A912F-CDEA-49E2-B2AA-16F04B3BBD4F}" type="pres">
      <dgm:prSet presAssocID="{3AA0D2A5-9931-4B7B-B746-2EE64B5ACFAA}" presName="composite" presStyleCnt="0"/>
      <dgm:spPr/>
    </dgm:pt>
    <dgm:pt modelId="{936AE515-CB03-4E33-AC47-B8FE98D00A59}" type="pres">
      <dgm:prSet presAssocID="{3AA0D2A5-9931-4B7B-B746-2EE64B5ACFA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DFDD781-F2C0-4991-BE7D-23C5D3397C2C}" type="pres">
      <dgm:prSet presAssocID="{3AA0D2A5-9931-4B7B-B746-2EE64B5ACFAA}" presName="parSh" presStyleLbl="node1" presStyleIdx="0" presStyleCnt="3"/>
      <dgm:spPr/>
    </dgm:pt>
    <dgm:pt modelId="{1DC1CB69-4817-436B-8CEF-CBFA7FA269AA}" type="pres">
      <dgm:prSet presAssocID="{3AA0D2A5-9931-4B7B-B746-2EE64B5ACFAA}" presName="desTx" presStyleLbl="fgAcc1" presStyleIdx="0" presStyleCnt="3">
        <dgm:presLayoutVars>
          <dgm:bulletEnabled val="1"/>
        </dgm:presLayoutVars>
      </dgm:prSet>
      <dgm:spPr/>
    </dgm:pt>
    <dgm:pt modelId="{F6047852-575E-4CEF-BD2A-07E66B45E1BE}" type="pres">
      <dgm:prSet presAssocID="{429E732E-A45F-477C-A79A-3809C5025EB7}" presName="sibTrans" presStyleLbl="sibTrans2D1" presStyleIdx="0" presStyleCnt="2"/>
      <dgm:spPr/>
    </dgm:pt>
    <dgm:pt modelId="{41E6A828-EC46-41AE-8759-F2149E86C9F6}" type="pres">
      <dgm:prSet presAssocID="{429E732E-A45F-477C-A79A-3809C5025EB7}" presName="connTx" presStyleLbl="sibTrans2D1" presStyleIdx="0" presStyleCnt="2"/>
      <dgm:spPr/>
    </dgm:pt>
    <dgm:pt modelId="{55CEB247-AA74-4E82-BF21-D2C9218BF870}" type="pres">
      <dgm:prSet presAssocID="{76D5FADD-7B9C-4F38-BC71-36225E9D8178}" presName="composite" presStyleCnt="0"/>
      <dgm:spPr/>
    </dgm:pt>
    <dgm:pt modelId="{C717D258-72BE-44B2-9EDE-7850DF1D77D1}" type="pres">
      <dgm:prSet presAssocID="{76D5FADD-7B9C-4F38-BC71-36225E9D817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7BBCD0-B753-4840-86DD-3E00FC8FA2F4}" type="pres">
      <dgm:prSet presAssocID="{76D5FADD-7B9C-4F38-BC71-36225E9D8178}" presName="parSh" presStyleLbl="node1" presStyleIdx="1" presStyleCnt="3" custScaleX="105440"/>
      <dgm:spPr/>
    </dgm:pt>
    <dgm:pt modelId="{2C8B3F0F-DFE1-4444-ACF4-4F1DF337AE4E}" type="pres">
      <dgm:prSet presAssocID="{76D5FADD-7B9C-4F38-BC71-36225E9D8178}" presName="desTx" presStyleLbl="fgAcc1" presStyleIdx="1" presStyleCnt="3" custScaleX="116531">
        <dgm:presLayoutVars>
          <dgm:bulletEnabled val="1"/>
        </dgm:presLayoutVars>
      </dgm:prSet>
      <dgm:spPr/>
    </dgm:pt>
    <dgm:pt modelId="{5D69B3DF-BF2B-48C2-B98F-2C0C3B72389D}" type="pres">
      <dgm:prSet presAssocID="{7271593B-6F5D-4AF6-AF1E-C62C6A833838}" presName="sibTrans" presStyleLbl="sibTrans2D1" presStyleIdx="1" presStyleCnt="2"/>
      <dgm:spPr/>
    </dgm:pt>
    <dgm:pt modelId="{C4319D5D-6DC3-41B1-A98B-55F451A0B9BF}" type="pres">
      <dgm:prSet presAssocID="{7271593B-6F5D-4AF6-AF1E-C62C6A833838}" presName="connTx" presStyleLbl="sibTrans2D1" presStyleIdx="1" presStyleCnt="2"/>
      <dgm:spPr/>
    </dgm:pt>
    <dgm:pt modelId="{1AFB13B3-CAA3-45C1-B701-C49944884987}" type="pres">
      <dgm:prSet presAssocID="{F1BC7E38-4A74-49D8-9756-B52170A76062}" presName="composite" presStyleCnt="0"/>
      <dgm:spPr/>
    </dgm:pt>
    <dgm:pt modelId="{77ADDF39-C59D-404B-96DA-A4383CABD057}" type="pres">
      <dgm:prSet presAssocID="{F1BC7E38-4A74-49D8-9756-B52170A7606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A5B6919-E7E6-4E5A-816B-AA79B56910D1}" type="pres">
      <dgm:prSet presAssocID="{F1BC7E38-4A74-49D8-9756-B52170A76062}" presName="parSh" presStyleLbl="node1" presStyleIdx="2" presStyleCnt="3"/>
      <dgm:spPr/>
    </dgm:pt>
    <dgm:pt modelId="{10CF7C19-E4C4-48DF-9A50-F9C168A50CD6}" type="pres">
      <dgm:prSet presAssocID="{F1BC7E38-4A74-49D8-9756-B52170A76062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5D60008-4E7B-466D-BF53-DD88EC0A73BF}" type="presOf" srcId="{7271593B-6F5D-4AF6-AF1E-C62C6A833838}" destId="{C4319D5D-6DC3-41B1-A98B-55F451A0B9BF}" srcOrd="1" destOrd="0" presId="urn:microsoft.com/office/officeart/2005/8/layout/process3"/>
    <dgm:cxn modelId="{700E6C14-60BD-41D0-92E1-3C1F97335F93}" type="presOf" srcId="{3AA0D2A5-9931-4B7B-B746-2EE64B5ACFAA}" destId="{936AE515-CB03-4E33-AC47-B8FE98D00A59}" srcOrd="0" destOrd="0" presId="urn:microsoft.com/office/officeart/2005/8/layout/process3"/>
    <dgm:cxn modelId="{EA06D115-8333-4FF7-9CCA-5DD02F7E9329}" srcId="{F1BC7E38-4A74-49D8-9756-B52170A76062}" destId="{9CDA88D5-0FD7-403A-8D4C-9684B507603F}" srcOrd="0" destOrd="0" parTransId="{C9395C21-BE9B-4655-8D53-354C6226048B}" sibTransId="{F3183DE0-1D0C-4532-988A-B9CE2CAB9B42}"/>
    <dgm:cxn modelId="{8BA2E91D-152E-4C24-9DCF-65975681AA39}" type="presOf" srcId="{429E732E-A45F-477C-A79A-3809C5025EB7}" destId="{F6047852-575E-4CEF-BD2A-07E66B45E1BE}" srcOrd="0" destOrd="0" presId="urn:microsoft.com/office/officeart/2005/8/layout/process3"/>
    <dgm:cxn modelId="{4D26B235-0F62-453B-94B4-CD1515A6120A}" srcId="{EB23E1AE-BBA3-429A-9281-249FB9223403}" destId="{76D5FADD-7B9C-4F38-BC71-36225E9D8178}" srcOrd="1" destOrd="0" parTransId="{64747641-517B-433F-A9D3-C1222C5D3248}" sibTransId="{7271593B-6F5D-4AF6-AF1E-C62C6A833838}"/>
    <dgm:cxn modelId="{407D013E-DFF4-4CF0-94BD-DFB4A6FE1097}" srcId="{76D5FADD-7B9C-4F38-BC71-36225E9D8178}" destId="{BEEFD878-5448-411E-9098-FFE5AD4AEC42}" srcOrd="0" destOrd="0" parTransId="{BD385B57-B252-428C-8685-B7055AA8FE87}" sibTransId="{BA46ACAE-156A-452F-A3A3-5FB9C7E1BC6B}"/>
    <dgm:cxn modelId="{8043063E-8507-461B-8A99-50A3FB496A13}" srcId="{76D5FADD-7B9C-4F38-BC71-36225E9D8178}" destId="{1917AEB8-3F0E-4982-95F7-644B53F0EF23}" srcOrd="1" destOrd="0" parTransId="{DCD30972-975F-4E7F-AFE9-08FDAAA42804}" sibTransId="{53157057-4254-42A5-B576-DAE628EB04C0}"/>
    <dgm:cxn modelId="{2CC85169-297C-4A93-BDCC-E982CE0EE4FE}" srcId="{3AA0D2A5-9931-4B7B-B746-2EE64B5ACFAA}" destId="{B2873298-9E15-4B5A-AEF9-21769C01739F}" srcOrd="0" destOrd="0" parTransId="{CAA9D7BA-3DA0-4E7A-AE7E-6A64E653BD76}" sibTransId="{D96E8F2F-3720-4C73-87E5-B6E4E6E6D14D}"/>
    <dgm:cxn modelId="{0D9B496D-3B92-42B1-B900-93F17ACE695B}" type="presOf" srcId="{76D5FADD-7B9C-4F38-BC71-36225E9D8178}" destId="{C717D258-72BE-44B2-9EDE-7850DF1D77D1}" srcOrd="0" destOrd="0" presId="urn:microsoft.com/office/officeart/2005/8/layout/process3"/>
    <dgm:cxn modelId="{7D9D8C50-1B44-4405-9AB6-A5BE1780D51F}" type="presOf" srcId="{429E732E-A45F-477C-A79A-3809C5025EB7}" destId="{41E6A828-EC46-41AE-8759-F2149E86C9F6}" srcOrd="1" destOrd="0" presId="urn:microsoft.com/office/officeart/2005/8/layout/process3"/>
    <dgm:cxn modelId="{94260182-F7D0-4808-84B4-12EE826DA1ED}" type="presOf" srcId="{7271593B-6F5D-4AF6-AF1E-C62C6A833838}" destId="{5D69B3DF-BF2B-48C2-B98F-2C0C3B72389D}" srcOrd="0" destOrd="0" presId="urn:microsoft.com/office/officeart/2005/8/layout/process3"/>
    <dgm:cxn modelId="{4B290C84-1625-48D6-AF70-09A63BD776B7}" srcId="{EB23E1AE-BBA3-429A-9281-249FB9223403}" destId="{3AA0D2A5-9931-4B7B-B746-2EE64B5ACFAA}" srcOrd="0" destOrd="0" parTransId="{0887CB84-A1F2-446B-BBCD-EAFB80BBA926}" sibTransId="{429E732E-A45F-477C-A79A-3809C5025EB7}"/>
    <dgm:cxn modelId="{B603CE88-6D59-427B-BF4C-540E5DA05456}" srcId="{EB23E1AE-BBA3-429A-9281-249FB9223403}" destId="{F1BC7E38-4A74-49D8-9756-B52170A76062}" srcOrd="2" destOrd="0" parTransId="{E43D9C47-968D-4505-B472-0BDCB3BC779A}" sibTransId="{AEFEFD7B-314E-4D9B-A636-8CA6414D4084}"/>
    <dgm:cxn modelId="{377ADC8C-5F38-440B-A008-B3422C01B7DD}" type="presOf" srcId="{B2873298-9E15-4B5A-AEF9-21769C01739F}" destId="{1DC1CB69-4817-436B-8CEF-CBFA7FA269AA}" srcOrd="0" destOrd="0" presId="urn:microsoft.com/office/officeart/2005/8/layout/process3"/>
    <dgm:cxn modelId="{23130899-5001-45A3-9E63-DE22669B0906}" type="presOf" srcId="{1917AEB8-3F0E-4982-95F7-644B53F0EF23}" destId="{2C8B3F0F-DFE1-4444-ACF4-4F1DF337AE4E}" srcOrd="0" destOrd="1" presId="urn:microsoft.com/office/officeart/2005/8/layout/process3"/>
    <dgm:cxn modelId="{810E7CA3-3BAB-4C36-8BAF-2C5A0A51F308}" type="presOf" srcId="{3AA0D2A5-9931-4B7B-B746-2EE64B5ACFAA}" destId="{ADFDD781-F2C0-4991-BE7D-23C5D3397C2C}" srcOrd="1" destOrd="0" presId="urn:microsoft.com/office/officeart/2005/8/layout/process3"/>
    <dgm:cxn modelId="{84E115B8-6996-4C9B-B24E-4030686ACDDB}" srcId="{F1BC7E38-4A74-49D8-9756-B52170A76062}" destId="{B7D18F63-638E-4AB0-A25A-C562237FA496}" srcOrd="1" destOrd="0" parTransId="{FCF72846-EF1A-48ED-BD0E-3E85DD06A021}" sibTransId="{3A2B0730-4A85-4057-9B9A-1835CCE59987}"/>
    <dgm:cxn modelId="{61F0BDB8-9C7F-4DFA-95D5-C31BA93A75AE}" type="presOf" srcId="{9CDA88D5-0FD7-403A-8D4C-9684B507603F}" destId="{10CF7C19-E4C4-48DF-9A50-F9C168A50CD6}" srcOrd="0" destOrd="0" presId="urn:microsoft.com/office/officeart/2005/8/layout/process3"/>
    <dgm:cxn modelId="{38C345C1-31D5-4BD2-ACB8-88232081EEF3}" type="presOf" srcId="{F1BC7E38-4A74-49D8-9756-B52170A76062}" destId="{0A5B6919-E7E6-4E5A-816B-AA79B56910D1}" srcOrd="1" destOrd="0" presId="urn:microsoft.com/office/officeart/2005/8/layout/process3"/>
    <dgm:cxn modelId="{7305F5CD-BF2B-42E2-888D-9F2CCEB60B26}" type="presOf" srcId="{B7D18F63-638E-4AB0-A25A-C562237FA496}" destId="{10CF7C19-E4C4-48DF-9A50-F9C168A50CD6}" srcOrd="0" destOrd="1" presId="urn:microsoft.com/office/officeart/2005/8/layout/process3"/>
    <dgm:cxn modelId="{7F3D35D2-59A5-4A43-9E79-A5BC5BD3C23B}" type="presOf" srcId="{EB23E1AE-BBA3-429A-9281-249FB9223403}" destId="{9181F7D7-359A-4D57-9AE2-9831994F76C1}" srcOrd="0" destOrd="0" presId="urn:microsoft.com/office/officeart/2005/8/layout/process3"/>
    <dgm:cxn modelId="{43BE95D9-9527-42CC-8062-79A9FB2E87C3}" type="presOf" srcId="{BEEFD878-5448-411E-9098-FFE5AD4AEC42}" destId="{2C8B3F0F-DFE1-4444-ACF4-4F1DF337AE4E}" srcOrd="0" destOrd="0" presId="urn:microsoft.com/office/officeart/2005/8/layout/process3"/>
    <dgm:cxn modelId="{25D577EF-F480-43B7-A96E-6BFB1CF346F3}" type="presOf" srcId="{F1BC7E38-4A74-49D8-9756-B52170A76062}" destId="{77ADDF39-C59D-404B-96DA-A4383CABD057}" srcOrd="0" destOrd="0" presId="urn:microsoft.com/office/officeart/2005/8/layout/process3"/>
    <dgm:cxn modelId="{EE05DAF6-6DB5-4ABB-BC66-040FA844668F}" type="presOf" srcId="{76D5FADD-7B9C-4F38-BC71-36225E9D8178}" destId="{577BBCD0-B753-4840-86DD-3E00FC8FA2F4}" srcOrd="1" destOrd="0" presId="urn:microsoft.com/office/officeart/2005/8/layout/process3"/>
    <dgm:cxn modelId="{18AC7C2A-D373-4C52-A08A-CCF9D105DCF0}" type="presParOf" srcId="{9181F7D7-359A-4D57-9AE2-9831994F76C1}" destId="{038A912F-CDEA-49E2-B2AA-16F04B3BBD4F}" srcOrd="0" destOrd="0" presId="urn:microsoft.com/office/officeart/2005/8/layout/process3"/>
    <dgm:cxn modelId="{309BB527-161A-40B6-8E3A-353C781A4E1A}" type="presParOf" srcId="{038A912F-CDEA-49E2-B2AA-16F04B3BBD4F}" destId="{936AE515-CB03-4E33-AC47-B8FE98D00A59}" srcOrd="0" destOrd="0" presId="urn:microsoft.com/office/officeart/2005/8/layout/process3"/>
    <dgm:cxn modelId="{51E14C87-07C7-4840-B249-EA7A39B6463D}" type="presParOf" srcId="{038A912F-CDEA-49E2-B2AA-16F04B3BBD4F}" destId="{ADFDD781-F2C0-4991-BE7D-23C5D3397C2C}" srcOrd="1" destOrd="0" presId="urn:microsoft.com/office/officeart/2005/8/layout/process3"/>
    <dgm:cxn modelId="{4ECE35EB-AC3E-4096-BD6A-44F2C70797AC}" type="presParOf" srcId="{038A912F-CDEA-49E2-B2AA-16F04B3BBD4F}" destId="{1DC1CB69-4817-436B-8CEF-CBFA7FA269AA}" srcOrd="2" destOrd="0" presId="urn:microsoft.com/office/officeart/2005/8/layout/process3"/>
    <dgm:cxn modelId="{044ED98C-551A-4355-B9CD-9D7240C3A251}" type="presParOf" srcId="{9181F7D7-359A-4D57-9AE2-9831994F76C1}" destId="{F6047852-575E-4CEF-BD2A-07E66B45E1BE}" srcOrd="1" destOrd="0" presId="urn:microsoft.com/office/officeart/2005/8/layout/process3"/>
    <dgm:cxn modelId="{3B1F4B63-669F-4FE3-B836-7F4566C2FC8E}" type="presParOf" srcId="{F6047852-575E-4CEF-BD2A-07E66B45E1BE}" destId="{41E6A828-EC46-41AE-8759-F2149E86C9F6}" srcOrd="0" destOrd="0" presId="urn:microsoft.com/office/officeart/2005/8/layout/process3"/>
    <dgm:cxn modelId="{EAAF69EF-03D2-47BF-9A49-6A18962ADD38}" type="presParOf" srcId="{9181F7D7-359A-4D57-9AE2-9831994F76C1}" destId="{55CEB247-AA74-4E82-BF21-D2C9218BF870}" srcOrd="2" destOrd="0" presId="urn:microsoft.com/office/officeart/2005/8/layout/process3"/>
    <dgm:cxn modelId="{AFB74C3A-FCA0-4096-8BD2-6C7E3753C801}" type="presParOf" srcId="{55CEB247-AA74-4E82-BF21-D2C9218BF870}" destId="{C717D258-72BE-44B2-9EDE-7850DF1D77D1}" srcOrd="0" destOrd="0" presId="urn:microsoft.com/office/officeart/2005/8/layout/process3"/>
    <dgm:cxn modelId="{7FAF75C3-3091-40A4-9CA3-45E57C1FEFF7}" type="presParOf" srcId="{55CEB247-AA74-4E82-BF21-D2C9218BF870}" destId="{577BBCD0-B753-4840-86DD-3E00FC8FA2F4}" srcOrd="1" destOrd="0" presId="urn:microsoft.com/office/officeart/2005/8/layout/process3"/>
    <dgm:cxn modelId="{7EA9D230-6281-4E36-A484-7FF4F851D014}" type="presParOf" srcId="{55CEB247-AA74-4E82-BF21-D2C9218BF870}" destId="{2C8B3F0F-DFE1-4444-ACF4-4F1DF337AE4E}" srcOrd="2" destOrd="0" presId="urn:microsoft.com/office/officeart/2005/8/layout/process3"/>
    <dgm:cxn modelId="{70AD2A1D-CC3A-4BAB-89E5-B0FB55C5EF56}" type="presParOf" srcId="{9181F7D7-359A-4D57-9AE2-9831994F76C1}" destId="{5D69B3DF-BF2B-48C2-B98F-2C0C3B72389D}" srcOrd="3" destOrd="0" presId="urn:microsoft.com/office/officeart/2005/8/layout/process3"/>
    <dgm:cxn modelId="{1BD664F2-46FF-4D8C-858F-2022F7F6E6B2}" type="presParOf" srcId="{5D69B3DF-BF2B-48C2-B98F-2C0C3B72389D}" destId="{C4319D5D-6DC3-41B1-A98B-55F451A0B9BF}" srcOrd="0" destOrd="0" presId="urn:microsoft.com/office/officeart/2005/8/layout/process3"/>
    <dgm:cxn modelId="{C4FB1BB8-58CA-4EAD-8504-B72DCEDE11F7}" type="presParOf" srcId="{9181F7D7-359A-4D57-9AE2-9831994F76C1}" destId="{1AFB13B3-CAA3-45C1-B701-C49944884987}" srcOrd="4" destOrd="0" presId="urn:microsoft.com/office/officeart/2005/8/layout/process3"/>
    <dgm:cxn modelId="{87BE19C2-CE07-429F-B7CE-4FE95F7FD5CD}" type="presParOf" srcId="{1AFB13B3-CAA3-45C1-B701-C49944884987}" destId="{77ADDF39-C59D-404B-96DA-A4383CABD057}" srcOrd="0" destOrd="0" presId="urn:microsoft.com/office/officeart/2005/8/layout/process3"/>
    <dgm:cxn modelId="{EF78F56E-B3A9-47D5-86D9-C1D03DE9D00A}" type="presParOf" srcId="{1AFB13B3-CAA3-45C1-B701-C49944884987}" destId="{0A5B6919-E7E6-4E5A-816B-AA79B56910D1}" srcOrd="1" destOrd="0" presId="urn:microsoft.com/office/officeart/2005/8/layout/process3"/>
    <dgm:cxn modelId="{407D1D98-9A9D-48DC-B938-0D5420E00FC5}" type="presParOf" srcId="{1AFB13B3-CAA3-45C1-B701-C49944884987}" destId="{10CF7C19-E4C4-48DF-9A50-F9C168A50CD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9AD4E-370A-4F0B-A8E0-720918D5F5A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8BB5354-2A3B-4B13-9944-ACFA0A0A4FF8}">
      <dgm:prSet phldrT="[Text]"/>
      <dgm:spPr>
        <a:solidFill>
          <a:srgbClr val="2AAFC9"/>
        </a:solidFill>
      </dgm:spPr>
      <dgm:t>
        <a:bodyPr/>
        <a:lstStyle/>
        <a:p>
          <a:r>
            <a:rPr lang="en-AU" dirty="0"/>
            <a:t>Data Acquisition</a:t>
          </a:r>
        </a:p>
      </dgm:t>
    </dgm:pt>
    <dgm:pt modelId="{F171B977-0708-4DF9-89CE-92BAA2104F4A}" type="parTrans" cxnId="{FF2C8F4F-1C8D-4703-B9E5-5D4103192DB7}">
      <dgm:prSet/>
      <dgm:spPr/>
      <dgm:t>
        <a:bodyPr/>
        <a:lstStyle/>
        <a:p>
          <a:endParaRPr lang="en-AU"/>
        </a:p>
      </dgm:t>
    </dgm:pt>
    <dgm:pt modelId="{138E8741-2F2C-407B-BB9A-D4EA9B1FF0C9}" type="sibTrans" cxnId="{FF2C8F4F-1C8D-4703-B9E5-5D4103192DB7}">
      <dgm:prSet/>
      <dgm:spPr/>
      <dgm:t>
        <a:bodyPr/>
        <a:lstStyle/>
        <a:p>
          <a:endParaRPr lang="en-AU"/>
        </a:p>
      </dgm:t>
    </dgm:pt>
    <dgm:pt modelId="{2B5EA256-82DA-4E32-AE40-1F60F92666C9}">
      <dgm:prSet phldrT="[Text]"/>
      <dgm:spPr/>
      <dgm:t>
        <a:bodyPr/>
        <a:lstStyle/>
        <a:p>
          <a:r>
            <a:rPr lang="en-IE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Consolidating multiple data sources</a:t>
          </a:r>
          <a:r>
            <a:rPr lang="en-AU" dirty="0"/>
            <a:t> in DB</a:t>
          </a:r>
        </a:p>
      </dgm:t>
    </dgm:pt>
    <dgm:pt modelId="{3B04368B-4872-43CB-8E87-049832DA169C}" type="parTrans" cxnId="{017D9130-E23F-4AC4-B9ED-8B59BFB845DB}">
      <dgm:prSet/>
      <dgm:spPr/>
      <dgm:t>
        <a:bodyPr/>
        <a:lstStyle/>
        <a:p>
          <a:endParaRPr lang="en-AU"/>
        </a:p>
      </dgm:t>
    </dgm:pt>
    <dgm:pt modelId="{8D423E3D-9B6F-49ED-BCCC-73BDE5DEF211}" type="sibTrans" cxnId="{017D9130-E23F-4AC4-B9ED-8B59BFB845DB}">
      <dgm:prSet/>
      <dgm:spPr/>
      <dgm:t>
        <a:bodyPr/>
        <a:lstStyle/>
        <a:p>
          <a:endParaRPr lang="en-AU"/>
        </a:p>
      </dgm:t>
    </dgm:pt>
    <dgm:pt modelId="{0D7CAF8C-176E-4D7A-9FB7-42B9979333CC}">
      <dgm:prSet phldrT="[Text]"/>
      <dgm:spPr/>
      <dgm:t>
        <a:bodyPr/>
        <a:lstStyle/>
        <a:p>
          <a:r>
            <a:rPr lang="en-IE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Building data pipelines</a:t>
          </a:r>
          <a:endParaRPr lang="en-AU" dirty="0"/>
        </a:p>
      </dgm:t>
    </dgm:pt>
    <dgm:pt modelId="{74D22B87-7F91-4EA6-B198-DA5D4E8AB080}" type="parTrans" cxnId="{A45512FC-84B1-41C0-95E4-25D3C5033E23}">
      <dgm:prSet/>
      <dgm:spPr/>
      <dgm:t>
        <a:bodyPr/>
        <a:lstStyle/>
        <a:p>
          <a:endParaRPr lang="en-AU"/>
        </a:p>
      </dgm:t>
    </dgm:pt>
    <dgm:pt modelId="{8DDC7776-B4BD-432A-AE98-B147510FE5FC}" type="sibTrans" cxnId="{A45512FC-84B1-41C0-95E4-25D3C5033E23}">
      <dgm:prSet/>
      <dgm:spPr/>
      <dgm:t>
        <a:bodyPr/>
        <a:lstStyle/>
        <a:p>
          <a:endParaRPr lang="en-AU"/>
        </a:p>
      </dgm:t>
    </dgm:pt>
    <dgm:pt modelId="{FD4B521A-E763-4F8E-A509-AD2105B4997A}">
      <dgm:prSet phldrT="[Text]"/>
      <dgm:spPr/>
      <dgm:t>
        <a:bodyPr/>
        <a:lstStyle/>
        <a:p>
          <a:r>
            <a:rPr lang="en-AU" dirty="0"/>
            <a:t>Exploratory Data Analysis</a:t>
          </a:r>
        </a:p>
      </dgm:t>
    </dgm:pt>
    <dgm:pt modelId="{0BFFF894-339B-4463-8067-DCD918D03132}" type="parTrans" cxnId="{0ADD2E6B-4DAD-45A8-AFBE-1FBCC8A90D7C}">
      <dgm:prSet/>
      <dgm:spPr/>
      <dgm:t>
        <a:bodyPr/>
        <a:lstStyle/>
        <a:p>
          <a:endParaRPr lang="en-AU"/>
        </a:p>
      </dgm:t>
    </dgm:pt>
    <dgm:pt modelId="{B921E66E-15ED-47FC-B076-F1738CE05681}" type="sibTrans" cxnId="{0ADD2E6B-4DAD-45A8-AFBE-1FBCC8A90D7C}">
      <dgm:prSet/>
      <dgm:spPr/>
      <dgm:t>
        <a:bodyPr/>
        <a:lstStyle/>
        <a:p>
          <a:endParaRPr lang="en-AU"/>
        </a:p>
      </dgm:t>
    </dgm:pt>
    <dgm:pt modelId="{F98ADB3F-80DB-4932-8DBF-927FA7EDE265}">
      <dgm:prSet phldrT="[Text]"/>
      <dgm:spPr/>
      <dgm:t>
        <a:bodyPr/>
        <a:lstStyle/>
        <a:p>
          <a:r>
            <a:rPr lang="en-AU" dirty="0"/>
            <a:t>Filtering</a:t>
          </a:r>
        </a:p>
      </dgm:t>
    </dgm:pt>
    <dgm:pt modelId="{77B26C55-812D-441E-9FE9-792A30986B4F}" type="parTrans" cxnId="{B5825FB4-029E-42F8-B727-79F0AFF9DBBF}">
      <dgm:prSet/>
      <dgm:spPr/>
      <dgm:t>
        <a:bodyPr/>
        <a:lstStyle/>
        <a:p>
          <a:endParaRPr lang="en-AU"/>
        </a:p>
      </dgm:t>
    </dgm:pt>
    <dgm:pt modelId="{1FFB1EC1-502E-48B8-826A-170E9008E889}" type="sibTrans" cxnId="{B5825FB4-029E-42F8-B727-79F0AFF9DBBF}">
      <dgm:prSet/>
      <dgm:spPr/>
      <dgm:t>
        <a:bodyPr/>
        <a:lstStyle/>
        <a:p>
          <a:endParaRPr lang="en-AU"/>
        </a:p>
      </dgm:t>
    </dgm:pt>
    <dgm:pt modelId="{355C714E-39C0-4BBE-9E85-ED4E92422C13}">
      <dgm:prSet phldrT="[Text]"/>
      <dgm:spPr/>
      <dgm:t>
        <a:bodyPr/>
        <a:lstStyle/>
        <a:p>
          <a:r>
            <a:rPr lang="en-AU" dirty="0"/>
            <a:t>Next Steps</a:t>
          </a:r>
        </a:p>
      </dgm:t>
    </dgm:pt>
    <dgm:pt modelId="{D39CD970-72E2-4670-998E-4D3F85694205}" type="parTrans" cxnId="{C0210B0D-982F-45A6-9BD4-5C46B88B13CF}">
      <dgm:prSet/>
      <dgm:spPr/>
      <dgm:t>
        <a:bodyPr/>
        <a:lstStyle/>
        <a:p>
          <a:endParaRPr lang="en-AU"/>
        </a:p>
      </dgm:t>
    </dgm:pt>
    <dgm:pt modelId="{F6BAAACD-8EDE-4C32-866A-4FDAD31D7706}" type="sibTrans" cxnId="{C0210B0D-982F-45A6-9BD4-5C46B88B13CF}">
      <dgm:prSet/>
      <dgm:spPr/>
      <dgm:t>
        <a:bodyPr/>
        <a:lstStyle/>
        <a:p>
          <a:endParaRPr lang="en-AU"/>
        </a:p>
      </dgm:t>
    </dgm:pt>
    <dgm:pt modelId="{9B2E34FD-E856-4D12-B6DD-716CD8FB7890}">
      <dgm:prSet phldrT="[Text]"/>
      <dgm:spPr/>
      <dgm:t>
        <a:bodyPr/>
        <a:lstStyle/>
        <a:p>
          <a:r>
            <a:rPr lang="en-AU" dirty="0"/>
            <a:t>Increase model complexity</a:t>
          </a:r>
        </a:p>
      </dgm:t>
    </dgm:pt>
    <dgm:pt modelId="{5E691A1C-F8FC-4548-8FD2-9E344BC192D8}" type="parTrans" cxnId="{6E8FB851-4C8D-4E4D-94E3-49A2AB5773A7}">
      <dgm:prSet/>
      <dgm:spPr/>
      <dgm:t>
        <a:bodyPr/>
        <a:lstStyle/>
        <a:p>
          <a:endParaRPr lang="en-AU"/>
        </a:p>
      </dgm:t>
    </dgm:pt>
    <dgm:pt modelId="{45986FA5-81EC-4F59-B31B-D6B7E13EE366}" type="sibTrans" cxnId="{6E8FB851-4C8D-4E4D-94E3-49A2AB5773A7}">
      <dgm:prSet/>
      <dgm:spPr/>
      <dgm:t>
        <a:bodyPr/>
        <a:lstStyle/>
        <a:p>
          <a:endParaRPr lang="en-AU"/>
        </a:p>
      </dgm:t>
    </dgm:pt>
    <dgm:pt modelId="{A6AB68DA-C537-4B1B-B4B1-7CDE442B1004}">
      <dgm:prSet/>
      <dgm:spPr/>
      <dgm:t>
        <a:bodyPr/>
        <a:lstStyle/>
        <a:p>
          <a:r>
            <a:rPr lang="en-AU" dirty="0"/>
            <a:t>Feedback Loop with Control Room</a:t>
          </a:r>
        </a:p>
      </dgm:t>
    </dgm:pt>
    <dgm:pt modelId="{FD313998-01D9-495C-9F19-8492646E2192}" type="parTrans" cxnId="{3479486C-5980-481C-ABE0-CA796ADA9DDF}">
      <dgm:prSet/>
      <dgm:spPr/>
      <dgm:t>
        <a:bodyPr/>
        <a:lstStyle/>
        <a:p>
          <a:endParaRPr lang="en-AU"/>
        </a:p>
      </dgm:t>
    </dgm:pt>
    <dgm:pt modelId="{DBE240D1-D9FD-4238-BE1F-080AAF02C44E}" type="sibTrans" cxnId="{3479486C-5980-481C-ABE0-CA796ADA9DDF}">
      <dgm:prSet/>
      <dgm:spPr/>
      <dgm:t>
        <a:bodyPr/>
        <a:lstStyle/>
        <a:p>
          <a:endParaRPr lang="en-AU"/>
        </a:p>
      </dgm:t>
    </dgm:pt>
    <dgm:pt modelId="{790E931B-AA4C-4DBF-94AD-3B0766B46B98}">
      <dgm:prSet phldrT="[Text]"/>
      <dgm:spPr/>
      <dgm:t>
        <a:bodyPr/>
        <a:lstStyle/>
        <a:p>
          <a:r>
            <a:rPr lang="en-AU" dirty="0"/>
            <a:t>Cleaning, Parsing</a:t>
          </a:r>
        </a:p>
      </dgm:t>
    </dgm:pt>
    <dgm:pt modelId="{93F1C14D-6B01-4D7D-8B30-260EE005EC1C}" type="parTrans" cxnId="{8589163B-32D1-4FA8-A0B1-F73AF274F24F}">
      <dgm:prSet/>
      <dgm:spPr/>
      <dgm:t>
        <a:bodyPr/>
        <a:lstStyle/>
        <a:p>
          <a:endParaRPr lang="en-AU"/>
        </a:p>
      </dgm:t>
    </dgm:pt>
    <dgm:pt modelId="{0B47DDF8-9E76-4101-8468-4B53D37C3B7E}" type="sibTrans" cxnId="{8589163B-32D1-4FA8-A0B1-F73AF274F24F}">
      <dgm:prSet/>
      <dgm:spPr/>
      <dgm:t>
        <a:bodyPr/>
        <a:lstStyle/>
        <a:p>
          <a:endParaRPr lang="en-AU"/>
        </a:p>
      </dgm:t>
    </dgm:pt>
    <dgm:pt modelId="{260FABFB-4BBC-423E-B45B-78D9EC35C31A}">
      <dgm:prSet phldrT="[Text]"/>
      <dgm:spPr/>
      <dgm:t>
        <a:bodyPr/>
        <a:lstStyle/>
        <a:p>
          <a:r>
            <a:rPr lang="en-AU" dirty="0"/>
            <a:t>Mapping</a:t>
          </a:r>
        </a:p>
      </dgm:t>
    </dgm:pt>
    <dgm:pt modelId="{23ADD700-CE05-4EF1-9987-CCB3B68DEF94}" type="parTrans" cxnId="{35CD2A3D-7161-428B-AF06-D7B1563FD46E}">
      <dgm:prSet/>
      <dgm:spPr/>
      <dgm:t>
        <a:bodyPr/>
        <a:lstStyle/>
        <a:p>
          <a:endParaRPr lang="en-AU"/>
        </a:p>
      </dgm:t>
    </dgm:pt>
    <dgm:pt modelId="{EA302AAD-7E76-4B2C-8156-687357513A71}" type="sibTrans" cxnId="{35CD2A3D-7161-428B-AF06-D7B1563FD46E}">
      <dgm:prSet/>
      <dgm:spPr/>
      <dgm:t>
        <a:bodyPr/>
        <a:lstStyle/>
        <a:p>
          <a:endParaRPr lang="en-AU"/>
        </a:p>
      </dgm:t>
    </dgm:pt>
    <dgm:pt modelId="{D6A59F96-8BC2-483A-AB4C-BFE1BD8827A1}">
      <dgm:prSet phldrT="[Text]"/>
      <dgm:spPr/>
      <dgm:t>
        <a:bodyPr/>
        <a:lstStyle/>
        <a:p>
          <a:r>
            <a:rPr lang="en-AU" dirty="0"/>
            <a:t>Developing interface</a:t>
          </a:r>
        </a:p>
      </dgm:t>
    </dgm:pt>
    <dgm:pt modelId="{0471D43A-C3DC-4F07-889C-E4BEC137314C}" type="parTrans" cxnId="{585D7438-7B0F-4FB3-92B9-9EA060CFF45D}">
      <dgm:prSet/>
      <dgm:spPr/>
      <dgm:t>
        <a:bodyPr/>
        <a:lstStyle/>
        <a:p>
          <a:endParaRPr lang="en-AU"/>
        </a:p>
      </dgm:t>
    </dgm:pt>
    <dgm:pt modelId="{D743EA3D-E6A7-46A7-88A0-C9A54EDABD69}" type="sibTrans" cxnId="{585D7438-7B0F-4FB3-92B9-9EA060CFF45D}">
      <dgm:prSet/>
      <dgm:spPr/>
      <dgm:t>
        <a:bodyPr/>
        <a:lstStyle/>
        <a:p>
          <a:endParaRPr lang="en-AU"/>
        </a:p>
      </dgm:t>
    </dgm:pt>
    <dgm:pt modelId="{DD61CFCB-75B1-4C06-B493-6DE2F7B52162}">
      <dgm:prSet phldrT="[Text]"/>
      <dgm:spPr/>
      <dgm:t>
        <a:bodyPr/>
        <a:lstStyle/>
        <a:p>
          <a:r>
            <a:rPr lang="en-AU" dirty="0"/>
            <a:t>Apply Traditional Clustering</a:t>
          </a:r>
        </a:p>
      </dgm:t>
    </dgm:pt>
    <dgm:pt modelId="{81329AF3-11F2-4CF7-8D2B-E408FE1432C5}" type="parTrans" cxnId="{1D86C773-FDB5-4FF0-8E94-631DEFFC03E9}">
      <dgm:prSet/>
      <dgm:spPr/>
      <dgm:t>
        <a:bodyPr/>
        <a:lstStyle/>
        <a:p>
          <a:endParaRPr lang="en-AU"/>
        </a:p>
      </dgm:t>
    </dgm:pt>
    <dgm:pt modelId="{DC02C377-06A0-46BE-B099-8398BD52429B}" type="sibTrans" cxnId="{1D86C773-FDB5-4FF0-8E94-631DEFFC03E9}">
      <dgm:prSet/>
      <dgm:spPr/>
      <dgm:t>
        <a:bodyPr/>
        <a:lstStyle/>
        <a:p>
          <a:endParaRPr lang="en-AU"/>
        </a:p>
      </dgm:t>
    </dgm:pt>
    <dgm:pt modelId="{1AC5456E-A7E7-486D-9A5E-089149E744E8}">
      <dgm:prSet phldrT="[Text]"/>
      <dgm:spPr/>
      <dgm:t>
        <a:bodyPr/>
        <a:lstStyle/>
        <a:p>
          <a:r>
            <a:rPr lang="en-AU" dirty="0"/>
            <a:t>Find pattern and relationships</a:t>
          </a:r>
        </a:p>
      </dgm:t>
    </dgm:pt>
    <dgm:pt modelId="{0BD96FBE-1DB0-46B6-8BC9-1D9E0F116337}" type="parTrans" cxnId="{CAE36D4C-A789-46D6-98B4-A53CD663C308}">
      <dgm:prSet/>
      <dgm:spPr/>
      <dgm:t>
        <a:bodyPr/>
        <a:lstStyle/>
        <a:p>
          <a:endParaRPr lang="en-AU"/>
        </a:p>
      </dgm:t>
    </dgm:pt>
    <dgm:pt modelId="{EAADB209-2043-4482-B5D3-D0BC0F817CF7}" type="sibTrans" cxnId="{CAE36D4C-A789-46D6-98B4-A53CD663C308}">
      <dgm:prSet/>
      <dgm:spPr/>
      <dgm:t>
        <a:bodyPr/>
        <a:lstStyle/>
        <a:p>
          <a:endParaRPr lang="en-AU"/>
        </a:p>
      </dgm:t>
    </dgm:pt>
    <dgm:pt modelId="{88F95081-D109-4AC9-B100-934375355112}">
      <dgm:prSet/>
      <dgm:spPr/>
      <dgm:t>
        <a:bodyPr/>
        <a:lstStyle/>
        <a:p>
          <a:r>
            <a:rPr lang="en-AU" dirty="0"/>
            <a:t>Validation of alarm cluster</a:t>
          </a:r>
        </a:p>
      </dgm:t>
    </dgm:pt>
    <dgm:pt modelId="{F66B39F2-8904-4564-856F-44E2FDA01E03}" type="parTrans" cxnId="{0F767A9F-F378-4EEF-A5A5-DE6F881107D1}">
      <dgm:prSet/>
      <dgm:spPr/>
      <dgm:t>
        <a:bodyPr/>
        <a:lstStyle/>
        <a:p>
          <a:endParaRPr lang="en-AU"/>
        </a:p>
      </dgm:t>
    </dgm:pt>
    <dgm:pt modelId="{3A4B7E51-4407-4C20-A547-9C4279E593B8}" type="sibTrans" cxnId="{0F767A9F-F378-4EEF-A5A5-DE6F881107D1}">
      <dgm:prSet/>
      <dgm:spPr/>
      <dgm:t>
        <a:bodyPr/>
        <a:lstStyle/>
        <a:p>
          <a:endParaRPr lang="en-AU"/>
        </a:p>
      </dgm:t>
    </dgm:pt>
    <dgm:pt modelId="{8F894922-AA7E-416D-8899-77FC724EE723}">
      <dgm:prSet/>
      <dgm:spPr/>
      <dgm:t>
        <a:bodyPr/>
        <a:lstStyle/>
        <a:p>
          <a:r>
            <a:rPr lang="en-AU" dirty="0"/>
            <a:t>Validation of Mappings</a:t>
          </a:r>
        </a:p>
      </dgm:t>
    </dgm:pt>
    <dgm:pt modelId="{670EF6CC-74A2-45EA-9A91-F6AABB30486F}" type="parTrans" cxnId="{D09918EA-3742-4406-8F8D-AD9B4596BBFA}">
      <dgm:prSet/>
      <dgm:spPr/>
      <dgm:t>
        <a:bodyPr/>
        <a:lstStyle/>
        <a:p>
          <a:endParaRPr lang="en-AU"/>
        </a:p>
      </dgm:t>
    </dgm:pt>
    <dgm:pt modelId="{8613B842-7764-45D8-9211-8541B0503697}" type="sibTrans" cxnId="{D09918EA-3742-4406-8F8D-AD9B4596BBFA}">
      <dgm:prSet/>
      <dgm:spPr/>
      <dgm:t>
        <a:bodyPr/>
        <a:lstStyle/>
        <a:p>
          <a:endParaRPr lang="en-AU"/>
        </a:p>
      </dgm:t>
    </dgm:pt>
    <dgm:pt modelId="{C2C45F37-0DDE-455F-B5CA-AE4F07B175C1}">
      <dgm:prSet phldrT="[Text]"/>
      <dgm:spPr/>
      <dgm:t>
        <a:bodyPr/>
        <a:lstStyle/>
        <a:p>
          <a:endParaRPr lang="en-AU" dirty="0"/>
        </a:p>
      </dgm:t>
    </dgm:pt>
    <dgm:pt modelId="{CF014E54-8780-4F98-8DD4-12F5F64A90A5}" type="parTrans" cxnId="{5404EAE9-EDD1-488D-8AC9-EEC5C0B0FB5F}">
      <dgm:prSet/>
      <dgm:spPr/>
      <dgm:t>
        <a:bodyPr/>
        <a:lstStyle/>
        <a:p>
          <a:endParaRPr lang="en-AU"/>
        </a:p>
      </dgm:t>
    </dgm:pt>
    <dgm:pt modelId="{AD4B1A31-E81F-4F08-890D-A3E1F76C9D1E}" type="sibTrans" cxnId="{5404EAE9-EDD1-488D-8AC9-EEC5C0B0FB5F}">
      <dgm:prSet/>
      <dgm:spPr/>
      <dgm:t>
        <a:bodyPr/>
        <a:lstStyle/>
        <a:p>
          <a:endParaRPr lang="en-AU"/>
        </a:p>
      </dgm:t>
    </dgm:pt>
    <dgm:pt modelId="{CE4BE5F1-FF8B-49E2-8C62-CD026E2A0586}">
      <dgm:prSet phldrT="[Text]"/>
      <dgm:spPr/>
      <dgm:t>
        <a:bodyPr/>
        <a:lstStyle/>
        <a:p>
          <a:r>
            <a:rPr lang="en-AU" dirty="0"/>
            <a:t>Test on real time data</a:t>
          </a:r>
        </a:p>
      </dgm:t>
    </dgm:pt>
    <dgm:pt modelId="{24479C78-C4F5-458C-8D08-0C15021CDED5}" type="parTrans" cxnId="{4014A1B3-D3EA-49B9-96CE-EEDE6E76CEA7}">
      <dgm:prSet/>
      <dgm:spPr/>
      <dgm:t>
        <a:bodyPr/>
        <a:lstStyle/>
        <a:p>
          <a:endParaRPr lang="en-AU"/>
        </a:p>
      </dgm:t>
    </dgm:pt>
    <dgm:pt modelId="{1404D615-6833-4497-A118-C436F3EA93C9}" type="sibTrans" cxnId="{4014A1B3-D3EA-49B9-96CE-EEDE6E76CEA7}">
      <dgm:prSet/>
      <dgm:spPr/>
      <dgm:t>
        <a:bodyPr/>
        <a:lstStyle/>
        <a:p>
          <a:endParaRPr lang="en-AU"/>
        </a:p>
      </dgm:t>
    </dgm:pt>
    <dgm:pt modelId="{7F29BA69-091D-46CB-94F0-9E412C8BDBD2}">
      <dgm:prSet/>
      <dgm:spPr/>
      <dgm:t>
        <a:bodyPr/>
        <a:lstStyle/>
        <a:p>
          <a:r>
            <a:rPr lang="en-AU" dirty="0"/>
            <a:t>Incorporate subject matter expertise</a:t>
          </a:r>
        </a:p>
      </dgm:t>
    </dgm:pt>
    <dgm:pt modelId="{3EA6CE0C-630C-451F-BDB1-1A87A0EB44DF}" type="parTrans" cxnId="{609D2A80-9F57-49AA-BB8D-5E32383C1C51}">
      <dgm:prSet/>
      <dgm:spPr/>
      <dgm:t>
        <a:bodyPr/>
        <a:lstStyle/>
        <a:p>
          <a:endParaRPr lang="en-AU"/>
        </a:p>
      </dgm:t>
    </dgm:pt>
    <dgm:pt modelId="{7B37CFE3-6999-413A-B31C-0BFDE07F105D}" type="sibTrans" cxnId="{609D2A80-9F57-49AA-BB8D-5E32383C1C51}">
      <dgm:prSet/>
      <dgm:spPr/>
      <dgm:t>
        <a:bodyPr/>
        <a:lstStyle/>
        <a:p>
          <a:endParaRPr lang="en-AU"/>
        </a:p>
      </dgm:t>
    </dgm:pt>
    <dgm:pt modelId="{F22198A9-E0A6-41A1-AF87-B457419A62F9}">
      <dgm:prSet phldrT="[Text]"/>
      <dgm:spPr/>
      <dgm:t>
        <a:bodyPr/>
        <a:lstStyle/>
        <a:p>
          <a:r>
            <a:rPr lang="en-AU" dirty="0"/>
            <a:t>Refine models over time</a:t>
          </a:r>
        </a:p>
      </dgm:t>
    </dgm:pt>
    <dgm:pt modelId="{E6CCB8C1-1140-49FB-8E6A-A6E0E817CD5C}" type="parTrans" cxnId="{717DB153-7B9A-44D0-A560-7467F966FA14}">
      <dgm:prSet/>
      <dgm:spPr/>
      <dgm:t>
        <a:bodyPr/>
        <a:lstStyle/>
        <a:p>
          <a:endParaRPr lang="en-AU"/>
        </a:p>
      </dgm:t>
    </dgm:pt>
    <dgm:pt modelId="{2B0562B9-C25D-4F86-8E4F-6797D5B372FB}" type="sibTrans" cxnId="{717DB153-7B9A-44D0-A560-7467F966FA14}">
      <dgm:prSet/>
      <dgm:spPr/>
      <dgm:t>
        <a:bodyPr/>
        <a:lstStyle/>
        <a:p>
          <a:endParaRPr lang="en-AU"/>
        </a:p>
      </dgm:t>
    </dgm:pt>
    <dgm:pt modelId="{C78A55C9-493F-48C3-A30C-9E6048A1DE8B}">
      <dgm:prSet phldrT="[Text]"/>
      <dgm:spPr/>
      <dgm:t>
        <a:bodyPr/>
        <a:lstStyle/>
        <a:p>
          <a:r>
            <a:rPr lang="en-AU" dirty="0"/>
            <a:t>Recommend actions</a:t>
          </a:r>
        </a:p>
      </dgm:t>
    </dgm:pt>
    <dgm:pt modelId="{B4E6F574-569D-4CCD-A3A4-6FE5060E99FB}" type="parTrans" cxnId="{E05DC2D4-22CB-4D3C-9428-0238987AA1E6}">
      <dgm:prSet/>
      <dgm:spPr/>
      <dgm:t>
        <a:bodyPr/>
        <a:lstStyle/>
        <a:p>
          <a:endParaRPr lang="en-AU"/>
        </a:p>
      </dgm:t>
    </dgm:pt>
    <dgm:pt modelId="{816D9F4C-CC6B-4516-9BDA-A4CAF77EFDCE}" type="sibTrans" cxnId="{E05DC2D4-22CB-4D3C-9428-0238987AA1E6}">
      <dgm:prSet/>
      <dgm:spPr/>
      <dgm:t>
        <a:bodyPr/>
        <a:lstStyle/>
        <a:p>
          <a:endParaRPr lang="en-AU"/>
        </a:p>
      </dgm:t>
    </dgm:pt>
    <dgm:pt modelId="{1A65F775-494E-452A-BEAA-74A44E6C51A4}" type="pres">
      <dgm:prSet presAssocID="{ECA9AD4E-370A-4F0B-A8E0-720918D5F5A0}" presName="Name0" presStyleCnt="0">
        <dgm:presLayoutVars>
          <dgm:dir/>
          <dgm:animLvl val="lvl"/>
          <dgm:resizeHandles val="exact"/>
        </dgm:presLayoutVars>
      </dgm:prSet>
      <dgm:spPr/>
    </dgm:pt>
    <dgm:pt modelId="{34D050E9-353B-4B5F-A811-23791596F5C7}" type="pres">
      <dgm:prSet presAssocID="{ECA9AD4E-370A-4F0B-A8E0-720918D5F5A0}" presName="tSp" presStyleCnt="0"/>
      <dgm:spPr/>
    </dgm:pt>
    <dgm:pt modelId="{00C52BC5-3324-463B-B869-F7620241AA91}" type="pres">
      <dgm:prSet presAssocID="{ECA9AD4E-370A-4F0B-A8E0-720918D5F5A0}" presName="bSp" presStyleCnt="0"/>
      <dgm:spPr/>
    </dgm:pt>
    <dgm:pt modelId="{217AA35A-A969-4F2A-A1DF-9FFC62C20386}" type="pres">
      <dgm:prSet presAssocID="{ECA9AD4E-370A-4F0B-A8E0-720918D5F5A0}" presName="process" presStyleCnt="0"/>
      <dgm:spPr/>
    </dgm:pt>
    <dgm:pt modelId="{487F927A-8A86-490E-8877-23FBE7E7C769}" type="pres">
      <dgm:prSet presAssocID="{F8BB5354-2A3B-4B13-9944-ACFA0A0A4FF8}" presName="composite1" presStyleCnt="0"/>
      <dgm:spPr/>
    </dgm:pt>
    <dgm:pt modelId="{B2DBB078-BCD2-4F81-B1C9-635D09AE0D88}" type="pres">
      <dgm:prSet presAssocID="{F8BB5354-2A3B-4B13-9944-ACFA0A0A4FF8}" presName="dummyNode1" presStyleLbl="node1" presStyleIdx="0" presStyleCnt="4"/>
      <dgm:spPr/>
    </dgm:pt>
    <dgm:pt modelId="{C578FBD3-B59F-4C27-87B1-F111962A93D3}" type="pres">
      <dgm:prSet presAssocID="{F8BB5354-2A3B-4B13-9944-ACFA0A0A4FF8}" presName="childNode1" presStyleLbl="bgAcc1" presStyleIdx="0" presStyleCnt="4">
        <dgm:presLayoutVars>
          <dgm:bulletEnabled val="1"/>
        </dgm:presLayoutVars>
      </dgm:prSet>
      <dgm:spPr/>
    </dgm:pt>
    <dgm:pt modelId="{B8044F55-A5E7-4643-AC4B-560F8EC5C763}" type="pres">
      <dgm:prSet presAssocID="{F8BB5354-2A3B-4B13-9944-ACFA0A0A4FF8}" presName="childNode1tx" presStyleLbl="bgAcc1" presStyleIdx="0" presStyleCnt="4">
        <dgm:presLayoutVars>
          <dgm:bulletEnabled val="1"/>
        </dgm:presLayoutVars>
      </dgm:prSet>
      <dgm:spPr/>
    </dgm:pt>
    <dgm:pt modelId="{EB76B47F-ED7C-4385-A487-F4222F79FF54}" type="pres">
      <dgm:prSet presAssocID="{F8BB5354-2A3B-4B13-9944-ACFA0A0A4FF8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1FAEF1D-949D-4B3D-856A-C0AE32AAA28D}" type="pres">
      <dgm:prSet presAssocID="{F8BB5354-2A3B-4B13-9944-ACFA0A0A4FF8}" presName="connSite1" presStyleCnt="0"/>
      <dgm:spPr/>
    </dgm:pt>
    <dgm:pt modelId="{F54472C3-C93D-4A3E-ABD2-0080DE2EAC7B}" type="pres">
      <dgm:prSet presAssocID="{138E8741-2F2C-407B-BB9A-D4EA9B1FF0C9}" presName="Name9" presStyleLbl="sibTrans2D1" presStyleIdx="0" presStyleCnt="3"/>
      <dgm:spPr/>
    </dgm:pt>
    <dgm:pt modelId="{699B8EBC-47DE-419D-91FF-6C6522E4CFA7}" type="pres">
      <dgm:prSet presAssocID="{FD4B521A-E763-4F8E-A509-AD2105B4997A}" presName="composite2" presStyleCnt="0"/>
      <dgm:spPr/>
    </dgm:pt>
    <dgm:pt modelId="{84E75E04-059B-47CD-97A2-FD50E1AD0E7D}" type="pres">
      <dgm:prSet presAssocID="{FD4B521A-E763-4F8E-A509-AD2105B4997A}" presName="dummyNode2" presStyleLbl="node1" presStyleIdx="0" presStyleCnt="4"/>
      <dgm:spPr/>
    </dgm:pt>
    <dgm:pt modelId="{DC3CC530-1475-44A0-AD54-597DA291224C}" type="pres">
      <dgm:prSet presAssocID="{FD4B521A-E763-4F8E-A509-AD2105B4997A}" presName="childNode2" presStyleLbl="bgAcc1" presStyleIdx="1" presStyleCnt="4">
        <dgm:presLayoutVars>
          <dgm:bulletEnabled val="1"/>
        </dgm:presLayoutVars>
      </dgm:prSet>
      <dgm:spPr/>
    </dgm:pt>
    <dgm:pt modelId="{D322857C-FDC7-4FEE-AA5E-19118E48379A}" type="pres">
      <dgm:prSet presAssocID="{FD4B521A-E763-4F8E-A509-AD2105B4997A}" presName="childNode2tx" presStyleLbl="bgAcc1" presStyleIdx="1" presStyleCnt="4">
        <dgm:presLayoutVars>
          <dgm:bulletEnabled val="1"/>
        </dgm:presLayoutVars>
      </dgm:prSet>
      <dgm:spPr/>
    </dgm:pt>
    <dgm:pt modelId="{DBE4AE6F-E452-4618-B512-75241681F52A}" type="pres">
      <dgm:prSet presAssocID="{FD4B521A-E763-4F8E-A509-AD2105B4997A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367419F-6156-413A-A4E4-C7CEE55767C8}" type="pres">
      <dgm:prSet presAssocID="{FD4B521A-E763-4F8E-A509-AD2105B4997A}" presName="connSite2" presStyleCnt="0"/>
      <dgm:spPr/>
    </dgm:pt>
    <dgm:pt modelId="{6D83F802-4FD3-44B0-970E-862BA0A456B5}" type="pres">
      <dgm:prSet presAssocID="{B921E66E-15ED-47FC-B076-F1738CE05681}" presName="Name18" presStyleLbl="sibTrans2D1" presStyleIdx="1" presStyleCnt="3"/>
      <dgm:spPr/>
    </dgm:pt>
    <dgm:pt modelId="{404BA6F2-F251-4C1A-B866-E0AAAA5CDFBE}" type="pres">
      <dgm:prSet presAssocID="{A6AB68DA-C537-4B1B-B4B1-7CDE442B1004}" presName="composite1" presStyleCnt="0"/>
      <dgm:spPr/>
    </dgm:pt>
    <dgm:pt modelId="{FCB175DD-9EC7-454E-B383-5FC44DD661F9}" type="pres">
      <dgm:prSet presAssocID="{A6AB68DA-C537-4B1B-B4B1-7CDE442B1004}" presName="dummyNode1" presStyleLbl="node1" presStyleIdx="1" presStyleCnt="4"/>
      <dgm:spPr/>
    </dgm:pt>
    <dgm:pt modelId="{0B59B34E-6518-43D9-82D7-5422C62EC8C1}" type="pres">
      <dgm:prSet presAssocID="{A6AB68DA-C537-4B1B-B4B1-7CDE442B1004}" presName="childNode1" presStyleLbl="bgAcc1" presStyleIdx="2" presStyleCnt="4">
        <dgm:presLayoutVars>
          <dgm:bulletEnabled val="1"/>
        </dgm:presLayoutVars>
      </dgm:prSet>
      <dgm:spPr/>
    </dgm:pt>
    <dgm:pt modelId="{CD4AE161-AA4C-49E4-A52D-DD1E6246D5BE}" type="pres">
      <dgm:prSet presAssocID="{A6AB68DA-C537-4B1B-B4B1-7CDE442B1004}" presName="childNode1tx" presStyleLbl="bgAcc1" presStyleIdx="2" presStyleCnt="4">
        <dgm:presLayoutVars>
          <dgm:bulletEnabled val="1"/>
        </dgm:presLayoutVars>
      </dgm:prSet>
      <dgm:spPr/>
    </dgm:pt>
    <dgm:pt modelId="{8A92352C-FB2F-4DA9-968A-A158AD9698F3}" type="pres">
      <dgm:prSet presAssocID="{A6AB68DA-C537-4B1B-B4B1-7CDE442B1004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AE8648C2-1B58-49FE-AA13-1E9064CA65F7}" type="pres">
      <dgm:prSet presAssocID="{A6AB68DA-C537-4B1B-B4B1-7CDE442B1004}" presName="connSite1" presStyleCnt="0"/>
      <dgm:spPr/>
    </dgm:pt>
    <dgm:pt modelId="{FB9C5EA7-2B4C-4157-A673-8F52C96FFEC7}" type="pres">
      <dgm:prSet presAssocID="{DBE240D1-D9FD-4238-BE1F-080AAF02C44E}" presName="Name9" presStyleLbl="sibTrans2D1" presStyleIdx="2" presStyleCnt="3"/>
      <dgm:spPr/>
    </dgm:pt>
    <dgm:pt modelId="{4BDE8D1D-10B3-4917-8601-C35A03DAF09C}" type="pres">
      <dgm:prSet presAssocID="{355C714E-39C0-4BBE-9E85-ED4E92422C13}" presName="composite2" presStyleCnt="0"/>
      <dgm:spPr/>
    </dgm:pt>
    <dgm:pt modelId="{CA756878-BE7C-48CB-875A-531697F01E70}" type="pres">
      <dgm:prSet presAssocID="{355C714E-39C0-4BBE-9E85-ED4E92422C13}" presName="dummyNode2" presStyleLbl="node1" presStyleIdx="2" presStyleCnt="4"/>
      <dgm:spPr/>
    </dgm:pt>
    <dgm:pt modelId="{22B63DE6-3048-40F0-8ED5-6035447E9D59}" type="pres">
      <dgm:prSet presAssocID="{355C714E-39C0-4BBE-9E85-ED4E92422C13}" presName="childNode2" presStyleLbl="bgAcc1" presStyleIdx="3" presStyleCnt="4">
        <dgm:presLayoutVars>
          <dgm:bulletEnabled val="1"/>
        </dgm:presLayoutVars>
      </dgm:prSet>
      <dgm:spPr/>
    </dgm:pt>
    <dgm:pt modelId="{922431A7-B008-46A4-818F-5425C3AA8D2C}" type="pres">
      <dgm:prSet presAssocID="{355C714E-39C0-4BBE-9E85-ED4E92422C13}" presName="childNode2tx" presStyleLbl="bgAcc1" presStyleIdx="3" presStyleCnt="4">
        <dgm:presLayoutVars>
          <dgm:bulletEnabled val="1"/>
        </dgm:presLayoutVars>
      </dgm:prSet>
      <dgm:spPr/>
    </dgm:pt>
    <dgm:pt modelId="{092CEF59-D8B1-4ED9-AB59-1FE2ED5B69F4}" type="pres">
      <dgm:prSet presAssocID="{355C714E-39C0-4BBE-9E85-ED4E92422C1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A29EB7F-279F-4365-98B0-D93C499E0AF4}" type="pres">
      <dgm:prSet presAssocID="{355C714E-39C0-4BBE-9E85-ED4E92422C13}" presName="connSite2" presStyleCnt="0"/>
      <dgm:spPr/>
    </dgm:pt>
  </dgm:ptLst>
  <dgm:cxnLst>
    <dgm:cxn modelId="{2DEA540C-187F-4EDE-97FC-DC2FE6A4FB95}" type="presOf" srcId="{9B2E34FD-E856-4D12-B6DD-716CD8FB7890}" destId="{22B63DE6-3048-40F0-8ED5-6035447E9D59}" srcOrd="0" destOrd="0" presId="urn:microsoft.com/office/officeart/2005/8/layout/hProcess4"/>
    <dgm:cxn modelId="{C0210B0D-982F-45A6-9BD4-5C46B88B13CF}" srcId="{ECA9AD4E-370A-4F0B-A8E0-720918D5F5A0}" destId="{355C714E-39C0-4BBE-9E85-ED4E92422C13}" srcOrd="3" destOrd="0" parTransId="{D39CD970-72E2-4670-998E-4D3F85694205}" sibTransId="{F6BAAACD-8EDE-4C32-866A-4FDAD31D7706}"/>
    <dgm:cxn modelId="{FFEC6521-2524-4975-BCCF-ED97D88DE7DC}" type="presOf" srcId="{355C714E-39C0-4BBE-9E85-ED4E92422C13}" destId="{092CEF59-D8B1-4ED9-AB59-1FE2ED5B69F4}" srcOrd="0" destOrd="0" presId="urn:microsoft.com/office/officeart/2005/8/layout/hProcess4"/>
    <dgm:cxn modelId="{7F16F225-A3BA-4B00-BEFC-FB7545F67468}" type="presOf" srcId="{B921E66E-15ED-47FC-B076-F1738CE05681}" destId="{6D83F802-4FD3-44B0-970E-862BA0A456B5}" srcOrd="0" destOrd="0" presId="urn:microsoft.com/office/officeart/2005/8/layout/hProcess4"/>
    <dgm:cxn modelId="{950C4326-546E-49ED-8BAA-A6638DA056A9}" type="presOf" srcId="{CE4BE5F1-FF8B-49E2-8C62-CD026E2A0586}" destId="{22B63DE6-3048-40F0-8ED5-6035447E9D59}" srcOrd="0" destOrd="2" presId="urn:microsoft.com/office/officeart/2005/8/layout/hProcess4"/>
    <dgm:cxn modelId="{B3907D2A-3C76-4677-A4BE-8F2F8A719CAA}" type="presOf" srcId="{1AC5456E-A7E7-486D-9A5E-089149E744E8}" destId="{D322857C-FDC7-4FEE-AA5E-19118E48379A}" srcOrd="1" destOrd="1" presId="urn:microsoft.com/office/officeart/2005/8/layout/hProcess4"/>
    <dgm:cxn modelId="{7451B42C-C3B2-4488-B1C7-06884B1F2937}" type="presOf" srcId="{88F95081-D109-4AC9-B100-934375355112}" destId="{CD4AE161-AA4C-49E4-A52D-DD1E6246D5BE}" srcOrd="1" destOrd="0" presId="urn:microsoft.com/office/officeart/2005/8/layout/hProcess4"/>
    <dgm:cxn modelId="{64FBFA2D-3A96-4B65-B0AB-05DE9A707107}" type="presOf" srcId="{790E931B-AA4C-4DBF-94AD-3B0766B46B98}" destId="{C578FBD3-B59F-4C27-87B1-F111962A93D3}" srcOrd="0" destOrd="3" presId="urn:microsoft.com/office/officeart/2005/8/layout/hProcess4"/>
    <dgm:cxn modelId="{017D9130-E23F-4AC4-B9ED-8B59BFB845DB}" srcId="{F8BB5354-2A3B-4B13-9944-ACFA0A0A4FF8}" destId="{2B5EA256-82DA-4E32-AE40-1F60F92666C9}" srcOrd="0" destOrd="0" parTransId="{3B04368B-4872-43CB-8E87-049832DA169C}" sibTransId="{8D423E3D-9B6F-49ED-BCCC-73BDE5DEF211}"/>
    <dgm:cxn modelId="{585D7438-7B0F-4FB3-92B9-9EA060CFF45D}" srcId="{F8BB5354-2A3B-4B13-9944-ACFA0A0A4FF8}" destId="{D6A59F96-8BC2-483A-AB4C-BFE1BD8827A1}" srcOrd="2" destOrd="0" parTransId="{0471D43A-C3DC-4F07-889C-E4BEC137314C}" sibTransId="{D743EA3D-E6A7-46A7-88A0-C9A54EDABD69}"/>
    <dgm:cxn modelId="{8589163B-32D1-4FA8-A0B1-F73AF274F24F}" srcId="{F8BB5354-2A3B-4B13-9944-ACFA0A0A4FF8}" destId="{790E931B-AA4C-4DBF-94AD-3B0766B46B98}" srcOrd="3" destOrd="0" parTransId="{93F1C14D-6B01-4D7D-8B30-260EE005EC1C}" sibTransId="{0B47DDF8-9E76-4101-8468-4B53D37C3B7E}"/>
    <dgm:cxn modelId="{35CD2A3D-7161-428B-AF06-D7B1563FD46E}" srcId="{F8BB5354-2A3B-4B13-9944-ACFA0A0A4FF8}" destId="{260FABFB-4BBC-423E-B45B-78D9EC35C31A}" srcOrd="4" destOrd="0" parTransId="{23ADD700-CE05-4EF1-9987-CCB3B68DEF94}" sibTransId="{EA302AAD-7E76-4B2C-8156-687357513A71}"/>
    <dgm:cxn modelId="{BF35895F-54E4-4328-8D42-AC74694EF068}" type="presOf" srcId="{0D7CAF8C-176E-4D7A-9FB7-42B9979333CC}" destId="{C578FBD3-B59F-4C27-87B1-F111962A93D3}" srcOrd="0" destOrd="1" presId="urn:microsoft.com/office/officeart/2005/8/layout/hProcess4"/>
    <dgm:cxn modelId="{FA077860-6565-4C94-A886-07753A415AEF}" type="presOf" srcId="{DD61CFCB-75B1-4C06-B493-6DE2F7B52162}" destId="{DC3CC530-1475-44A0-AD54-597DA291224C}" srcOrd="0" destOrd="2" presId="urn:microsoft.com/office/officeart/2005/8/layout/hProcess4"/>
    <dgm:cxn modelId="{98E82061-123B-423D-927F-E5A40605F554}" type="presOf" srcId="{DD61CFCB-75B1-4C06-B493-6DE2F7B52162}" destId="{D322857C-FDC7-4FEE-AA5E-19118E48379A}" srcOrd="1" destOrd="2" presId="urn:microsoft.com/office/officeart/2005/8/layout/hProcess4"/>
    <dgm:cxn modelId="{F74E7143-FB50-436E-A362-39AFF5F1379B}" type="presOf" srcId="{C2C45F37-0DDE-455F-B5CA-AE4F07B175C1}" destId="{22B63DE6-3048-40F0-8ED5-6035447E9D59}" srcOrd="0" destOrd="4" presId="urn:microsoft.com/office/officeart/2005/8/layout/hProcess4"/>
    <dgm:cxn modelId="{37D01969-549B-4A83-B002-507E61460D5C}" type="presOf" srcId="{C2C45F37-0DDE-455F-B5CA-AE4F07B175C1}" destId="{922431A7-B008-46A4-818F-5425C3AA8D2C}" srcOrd="1" destOrd="4" presId="urn:microsoft.com/office/officeart/2005/8/layout/hProcess4"/>
    <dgm:cxn modelId="{0ADD2E6B-4DAD-45A8-AFBE-1FBCC8A90D7C}" srcId="{ECA9AD4E-370A-4F0B-A8E0-720918D5F5A0}" destId="{FD4B521A-E763-4F8E-A509-AD2105B4997A}" srcOrd="1" destOrd="0" parTransId="{0BFFF894-339B-4463-8067-DCD918D03132}" sibTransId="{B921E66E-15ED-47FC-B076-F1738CE05681}"/>
    <dgm:cxn modelId="{3479486C-5980-481C-ABE0-CA796ADA9DDF}" srcId="{ECA9AD4E-370A-4F0B-A8E0-720918D5F5A0}" destId="{A6AB68DA-C537-4B1B-B4B1-7CDE442B1004}" srcOrd="2" destOrd="0" parTransId="{FD313998-01D9-495C-9F19-8492646E2192}" sibTransId="{DBE240D1-D9FD-4238-BE1F-080AAF02C44E}"/>
    <dgm:cxn modelId="{CAE36D4C-A789-46D6-98B4-A53CD663C308}" srcId="{FD4B521A-E763-4F8E-A509-AD2105B4997A}" destId="{1AC5456E-A7E7-486D-9A5E-089149E744E8}" srcOrd="1" destOrd="0" parTransId="{0BD96FBE-1DB0-46B6-8BC9-1D9E0F116337}" sibTransId="{EAADB209-2043-4482-B5D3-D0BC0F817CF7}"/>
    <dgm:cxn modelId="{FF2C8F4F-1C8D-4703-B9E5-5D4103192DB7}" srcId="{ECA9AD4E-370A-4F0B-A8E0-720918D5F5A0}" destId="{F8BB5354-2A3B-4B13-9944-ACFA0A0A4FF8}" srcOrd="0" destOrd="0" parTransId="{F171B977-0708-4DF9-89CE-92BAA2104F4A}" sibTransId="{138E8741-2F2C-407B-BB9A-D4EA9B1FF0C9}"/>
    <dgm:cxn modelId="{6E8FB851-4C8D-4E4D-94E3-49A2AB5773A7}" srcId="{355C714E-39C0-4BBE-9E85-ED4E92422C13}" destId="{9B2E34FD-E856-4D12-B6DD-716CD8FB7890}" srcOrd="0" destOrd="0" parTransId="{5E691A1C-F8FC-4548-8FD2-9E344BC192D8}" sibTransId="{45986FA5-81EC-4F59-B31B-D6B7E13EE366}"/>
    <dgm:cxn modelId="{F171E972-C089-42C6-9770-E95464AA868B}" type="presOf" srcId="{DBE240D1-D9FD-4238-BE1F-080AAF02C44E}" destId="{FB9C5EA7-2B4C-4157-A673-8F52C96FFEC7}" srcOrd="0" destOrd="0" presId="urn:microsoft.com/office/officeart/2005/8/layout/hProcess4"/>
    <dgm:cxn modelId="{717DB153-7B9A-44D0-A560-7467F966FA14}" srcId="{355C714E-39C0-4BBE-9E85-ED4E92422C13}" destId="{F22198A9-E0A6-41A1-AF87-B457419A62F9}" srcOrd="3" destOrd="0" parTransId="{E6CCB8C1-1140-49FB-8E6A-A6E0E817CD5C}" sibTransId="{2B0562B9-C25D-4F86-8E4F-6797D5B372FB}"/>
    <dgm:cxn modelId="{1D86C773-FDB5-4FF0-8E94-631DEFFC03E9}" srcId="{FD4B521A-E763-4F8E-A509-AD2105B4997A}" destId="{DD61CFCB-75B1-4C06-B493-6DE2F7B52162}" srcOrd="2" destOrd="0" parTransId="{81329AF3-11F2-4CF7-8D2B-E408FE1432C5}" sibTransId="{DC02C377-06A0-46BE-B099-8398BD52429B}"/>
    <dgm:cxn modelId="{0363E479-B710-4A10-9521-848A455C15C8}" type="presOf" srcId="{8F894922-AA7E-416D-8899-77FC724EE723}" destId="{0B59B34E-6518-43D9-82D7-5422C62EC8C1}" srcOrd="0" destOrd="1" presId="urn:microsoft.com/office/officeart/2005/8/layout/hProcess4"/>
    <dgm:cxn modelId="{AC5C4F7A-E44D-4C66-99EF-639B1CB2CD86}" type="presOf" srcId="{D6A59F96-8BC2-483A-AB4C-BFE1BD8827A1}" destId="{C578FBD3-B59F-4C27-87B1-F111962A93D3}" srcOrd="0" destOrd="2" presId="urn:microsoft.com/office/officeart/2005/8/layout/hProcess4"/>
    <dgm:cxn modelId="{1618017E-FF70-4B2C-87E4-298FF66EC4C3}" type="presOf" srcId="{9B2E34FD-E856-4D12-B6DD-716CD8FB7890}" destId="{922431A7-B008-46A4-818F-5425C3AA8D2C}" srcOrd="1" destOrd="0" presId="urn:microsoft.com/office/officeart/2005/8/layout/hProcess4"/>
    <dgm:cxn modelId="{73A0817E-501F-4E19-A711-17E18BFCA5F3}" type="presOf" srcId="{260FABFB-4BBC-423E-B45B-78D9EC35C31A}" destId="{C578FBD3-B59F-4C27-87B1-F111962A93D3}" srcOrd="0" destOrd="4" presId="urn:microsoft.com/office/officeart/2005/8/layout/hProcess4"/>
    <dgm:cxn modelId="{609D2A80-9F57-49AA-BB8D-5E32383C1C51}" srcId="{A6AB68DA-C537-4B1B-B4B1-7CDE442B1004}" destId="{7F29BA69-091D-46CB-94F0-9E412C8BDBD2}" srcOrd="2" destOrd="0" parTransId="{3EA6CE0C-630C-451F-BDB1-1A87A0EB44DF}" sibTransId="{7B37CFE3-6999-413A-B31C-0BFDE07F105D}"/>
    <dgm:cxn modelId="{E1AFAF83-3A3A-4049-BC95-B8F88410C1DB}" type="presOf" srcId="{2B5EA256-82DA-4E32-AE40-1F60F92666C9}" destId="{C578FBD3-B59F-4C27-87B1-F111962A93D3}" srcOrd="0" destOrd="0" presId="urn:microsoft.com/office/officeart/2005/8/layout/hProcess4"/>
    <dgm:cxn modelId="{97C70086-726F-46F9-A67C-3FD57EEB8D3E}" type="presOf" srcId="{7F29BA69-091D-46CB-94F0-9E412C8BDBD2}" destId="{CD4AE161-AA4C-49E4-A52D-DD1E6246D5BE}" srcOrd="1" destOrd="2" presId="urn:microsoft.com/office/officeart/2005/8/layout/hProcess4"/>
    <dgm:cxn modelId="{3BCB5892-9A3F-4F6D-8FC9-A1028EE2A794}" type="presOf" srcId="{FD4B521A-E763-4F8E-A509-AD2105B4997A}" destId="{DBE4AE6F-E452-4618-B512-75241681F52A}" srcOrd="0" destOrd="0" presId="urn:microsoft.com/office/officeart/2005/8/layout/hProcess4"/>
    <dgm:cxn modelId="{3340F396-EDA1-48B2-9E31-B00554DB66EA}" type="presOf" srcId="{F22198A9-E0A6-41A1-AF87-B457419A62F9}" destId="{22B63DE6-3048-40F0-8ED5-6035447E9D59}" srcOrd="0" destOrd="3" presId="urn:microsoft.com/office/officeart/2005/8/layout/hProcess4"/>
    <dgm:cxn modelId="{0F767A9F-F378-4EEF-A5A5-DE6F881107D1}" srcId="{A6AB68DA-C537-4B1B-B4B1-7CDE442B1004}" destId="{88F95081-D109-4AC9-B100-934375355112}" srcOrd="0" destOrd="0" parTransId="{F66B39F2-8904-4564-856F-44E2FDA01E03}" sibTransId="{3A4B7E51-4407-4C20-A547-9C4279E593B8}"/>
    <dgm:cxn modelId="{90447C9F-860B-4AFE-B07A-C14E57D4554B}" type="presOf" srcId="{F22198A9-E0A6-41A1-AF87-B457419A62F9}" destId="{922431A7-B008-46A4-818F-5425C3AA8D2C}" srcOrd="1" destOrd="3" presId="urn:microsoft.com/office/officeart/2005/8/layout/hProcess4"/>
    <dgm:cxn modelId="{4E4FE3A0-AADE-4DF5-A5BD-D353F0D39B5A}" type="presOf" srcId="{260FABFB-4BBC-423E-B45B-78D9EC35C31A}" destId="{B8044F55-A5E7-4643-AC4B-560F8EC5C763}" srcOrd="1" destOrd="4" presId="urn:microsoft.com/office/officeart/2005/8/layout/hProcess4"/>
    <dgm:cxn modelId="{1B8452A6-48EF-4975-BC4C-6CC41591A7C6}" type="presOf" srcId="{F8BB5354-2A3B-4B13-9944-ACFA0A0A4FF8}" destId="{EB76B47F-ED7C-4385-A487-F4222F79FF54}" srcOrd="0" destOrd="0" presId="urn:microsoft.com/office/officeart/2005/8/layout/hProcess4"/>
    <dgm:cxn modelId="{0EA2EDA7-A0E9-4FE0-9A86-D6B9E9EFB0FE}" type="presOf" srcId="{D6A59F96-8BC2-483A-AB4C-BFE1BD8827A1}" destId="{B8044F55-A5E7-4643-AC4B-560F8EC5C763}" srcOrd="1" destOrd="2" presId="urn:microsoft.com/office/officeart/2005/8/layout/hProcess4"/>
    <dgm:cxn modelId="{8DE8B8A8-4E1E-4257-BECF-33638332C9A7}" type="presOf" srcId="{7F29BA69-091D-46CB-94F0-9E412C8BDBD2}" destId="{0B59B34E-6518-43D9-82D7-5422C62EC8C1}" srcOrd="0" destOrd="2" presId="urn:microsoft.com/office/officeart/2005/8/layout/hProcess4"/>
    <dgm:cxn modelId="{01B370AB-B9FA-4095-B412-4C54DEDCA5C4}" type="presOf" srcId="{1AC5456E-A7E7-486D-9A5E-089149E744E8}" destId="{DC3CC530-1475-44A0-AD54-597DA291224C}" srcOrd="0" destOrd="1" presId="urn:microsoft.com/office/officeart/2005/8/layout/hProcess4"/>
    <dgm:cxn modelId="{4014A1B3-D3EA-49B9-96CE-EEDE6E76CEA7}" srcId="{355C714E-39C0-4BBE-9E85-ED4E92422C13}" destId="{CE4BE5F1-FF8B-49E2-8C62-CD026E2A0586}" srcOrd="2" destOrd="0" parTransId="{24479C78-C4F5-458C-8D08-0C15021CDED5}" sibTransId="{1404D615-6833-4497-A118-C436F3EA93C9}"/>
    <dgm:cxn modelId="{B5825FB4-029E-42F8-B727-79F0AFF9DBBF}" srcId="{FD4B521A-E763-4F8E-A509-AD2105B4997A}" destId="{F98ADB3F-80DB-4932-8DBF-927FA7EDE265}" srcOrd="0" destOrd="0" parTransId="{77B26C55-812D-441E-9FE9-792A30986B4F}" sibTransId="{1FFB1EC1-502E-48B8-826A-170E9008E889}"/>
    <dgm:cxn modelId="{49E159B4-9787-4974-B6B0-712B1D0A0D1E}" type="presOf" srcId="{ECA9AD4E-370A-4F0B-A8E0-720918D5F5A0}" destId="{1A65F775-494E-452A-BEAA-74A44E6C51A4}" srcOrd="0" destOrd="0" presId="urn:microsoft.com/office/officeart/2005/8/layout/hProcess4"/>
    <dgm:cxn modelId="{428EE5BB-DAF1-4403-A812-1D637A9F7334}" type="presOf" srcId="{F98ADB3F-80DB-4932-8DBF-927FA7EDE265}" destId="{D322857C-FDC7-4FEE-AA5E-19118E48379A}" srcOrd="1" destOrd="0" presId="urn:microsoft.com/office/officeart/2005/8/layout/hProcess4"/>
    <dgm:cxn modelId="{99CA89BF-491F-4C94-BC59-38F124713F2C}" type="presOf" srcId="{138E8741-2F2C-407B-BB9A-D4EA9B1FF0C9}" destId="{F54472C3-C93D-4A3E-ABD2-0080DE2EAC7B}" srcOrd="0" destOrd="0" presId="urn:microsoft.com/office/officeart/2005/8/layout/hProcess4"/>
    <dgm:cxn modelId="{097D61C4-9DA1-4779-8E31-021EE94BBB94}" type="presOf" srcId="{8F894922-AA7E-416D-8899-77FC724EE723}" destId="{CD4AE161-AA4C-49E4-A52D-DD1E6246D5BE}" srcOrd="1" destOrd="1" presId="urn:microsoft.com/office/officeart/2005/8/layout/hProcess4"/>
    <dgm:cxn modelId="{870ED3C4-4EDD-45E2-9BC0-B9CC2018AA00}" type="presOf" srcId="{2B5EA256-82DA-4E32-AE40-1F60F92666C9}" destId="{B8044F55-A5E7-4643-AC4B-560F8EC5C763}" srcOrd="1" destOrd="0" presId="urn:microsoft.com/office/officeart/2005/8/layout/hProcess4"/>
    <dgm:cxn modelId="{45796CC7-5C61-4B86-8C3D-29187C10B7E7}" type="presOf" srcId="{A6AB68DA-C537-4B1B-B4B1-7CDE442B1004}" destId="{8A92352C-FB2F-4DA9-968A-A158AD9698F3}" srcOrd="0" destOrd="0" presId="urn:microsoft.com/office/officeart/2005/8/layout/hProcess4"/>
    <dgm:cxn modelId="{E05DC2D4-22CB-4D3C-9428-0238987AA1E6}" srcId="{355C714E-39C0-4BBE-9E85-ED4E92422C13}" destId="{C78A55C9-493F-48C3-A30C-9E6048A1DE8B}" srcOrd="1" destOrd="0" parTransId="{B4E6F574-569D-4CCD-A3A4-6FE5060E99FB}" sibTransId="{816D9F4C-CC6B-4516-9BDA-A4CAF77EFDCE}"/>
    <dgm:cxn modelId="{899F07D5-0016-4D5D-B709-5400EAC9567A}" type="presOf" srcId="{790E931B-AA4C-4DBF-94AD-3B0766B46B98}" destId="{B8044F55-A5E7-4643-AC4B-560F8EC5C763}" srcOrd="1" destOrd="3" presId="urn:microsoft.com/office/officeart/2005/8/layout/hProcess4"/>
    <dgm:cxn modelId="{160C76DE-4AEE-43AC-BEEA-2F658CF8A33F}" type="presOf" srcId="{0D7CAF8C-176E-4D7A-9FB7-42B9979333CC}" destId="{B8044F55-A5E7-4643-AC4B-560F8EC5C763}" srcOrd="1" destOrd="1" presId="urn:microsoft.com/office/officeart/2005/8/layout/hProcess4"/>
    <dgm:cxn modelId="{A67F5FE5-D71D-4EFE-B969-B12018386B4D}" type="presOf" srcId="{F98ADB3F-80DB-4932-8DBF-927FA7EDE265}" destId="{DC3CC530-1475-44A0-AD54-597DA291224C}" srcOrd="0" destOrd="0" presId="urn:microsoft.com/office/officeart/2005/8/layout/hProcess4"/>
    <dgm:cxn modelId="{D7E497E9-93A2-4162-BDEE-FB725C13C271}" type="presOf" srcId="{C78A55C9-493F-48C3-A30C-9E6048A1DE8B}" destId="{22B63DE6-3048-40F0-8ED5-6035447E9D59}" srcOrd="0" destOrd="1" presId="urn:microsoft.com/office/officeart/2005/8/layout/hProcess4"/>
    <dgm:cxn modelId="{5404EAE9-EDD1-488D-8AC9-EEC5C0B0FB5F}" srcId="{355C714E-39C0-4BBE-9E85-ED4E92422C13}" destId="{C2C45F37-0DDE-455F-B5CA-AE4F07B175C1}" srcOrd="4" destOrd="0" parTransId="{CF014E54-8780-4F98-8DD4-12F5F64A90A5}" sibTransId="{AD4B1A31-E81F-4F08-890D-A3E1F76C9D1E}"/>
    <dgm:cxn modelId="{D09918EA-3742-4406-8F8D-AD9B4596BBFA}" srcId="{A6AB68DA-C537-4B1B-B4B1-7CDE442B1004}" destId="{8F894922-AA7E-416D-8899-77FC724EE723}" srcOrd="1" destOrd="0" parTransId="{670EF6CC-74A2-45EA-9A91-F6AABB30486F}" sibTransId="{8613B842-7764-45D8-9211-8541B0503697}"/>
    <dgm:cxn modelId="{E9473FEE-3EBD-44D3-8DFD-D9543554CF12}" type="presOf" srcId="{CE4BE5F1-FF8B-49E2-8C62-CD026E2A0586}" destId="{922431A7-B008-46A4-818F-5425C3AA8D2C}" srcOrd="1" destOrd="2" presId="urn:microsoft.com/office/officeart/2005/8/layout/hProcess4"/>
    <dgm:cxn modelId="{18150EF7-7EC3-4563-BA59-C721124094D6}" type="presOf" srcId="{88F95081-D109-4AC9-B100-934375355112}" destId="{0B59B34E-6518-43D9-82D7-5422C62EC8C1}" srcOrd="0" destOrd="0" presId="urn:microsoft.com/office/officeart/2005/8/layout/hProcess4"/>
    <dgm:cxn modelId="{A45512FC-84B1-41C0-95E4-25D3C5033E23}" srcId="{F8BB5354-2A3B-4B13-9944-ACFA0A0A4FF8}" destId="{0D7CAF8C-176E-4D7A-9FB7-42B9979333CC}" srcOrd="1" destOrd="0" parTransId="{74D22B87-7F91-4EA6-B198-DA5D4E8AB080}" sibTransId="{8DDC7776-B4BD-432A-AE98-B147510FE5FC}"/>
    <dgm:cxn modelId="{3F43FEFE-639A-43E2-98A6-0FC760A32FAB}" type="presOf" srcId="{C78A55C9-493F-48C3-A30C-9E6048A1DE8B}" destId="{922431A7-B008-46A4-818F-5425C3AA8D2C}" srcOrd="1" destOrd="1" presId="urn:microsoft.com/office/officeart/2005/8/layout/hProcess4"/>
    <dgm:cxn modelId="{184E5683-E474-4595-B83E-BFE13681252B}" type="presParOf" srcId="{1A65F775-494E-452A-BEAA-74A44E6C51A4}" destId="{34D050E9-353B-4B5F-A811-23791596F5C7}" srcOrd="0" destOrd="0" presId="urn:microsoft.com/office/officeart/2005/8/layout/hProcess4"/>
    <dgm:cxn modelId="{AA96D0FE-0C3F-4A2B-A236-8B1B5FC8017D}" type="presParOf" srcId="{1A65F775-494E-452A-BEAA-74A44E6C51A4}" destId="{00C52BC5-3324-463B-B869-F7620241AA91}" srcOrd="1" destOrd="0" presId="urn:microsoft.com/office/officeart/2005/8/layout/hProcess4"/>
    <dgm:cxn modelId="{AFC364F8-F22A-4BAD-8D51-A733346D10B6}" type="presParOf" srcId="{1A65F775-494E-452A-BEAA-74A44E6C51A4}" destId="{217AA35A-A969-4F2A-A1DF-9FFC62C20386}" srcOrd="2" destOrd="0" presId="urn:microsoft.com/office/officeart/2005/8/layout/hProcess4"/>
    <dgm:cxn modelId="{21348F2C-9E45-4D26-9E28-625D78F0CEBC}" type="presParOf" srcId="{217AA35A-A969-4F2A-A1DF-9FFC62C20386}" destId="{487F927A-8A86-490E-8877-23FBE7E7C769}" srcOrd="0" destOrd="0" presId="urn:microsoft.com/office/officeart/2005/8/layout/hProcess4"/>
    <dgm:cxn modelId="{91C37C00-7066-45B4-80C1-FF3E71BEDD79}" type="presParOf" srcId="{487F927A-8A86-490E-8877-23FBE7E7C769}" destId="{B2DBB078-BCD2-4F81-B1C9-635D09AE0D88}" srcOrd="0" destOrd="0" presId="urn:microsoft.com/office/officeart/2005/8/layout/hProcess4"/>
    <dgm:cxn modelId="{2DAB2CB9-7E33-4249-8D4C-A1A723CD2D2D}" type="presParOf" srcId="{487F927A-8A86-490E-8877-23FBE7E7C769}" destId="{C578FBD3-B59F-4C27-87B1-F111962A93D3}" srcOrd="1" destOrd="0" presId="urn:microsoft.com/office/officeart/2005/8/layout/hProcess4"/>
    <dgm:cxn modelId="{771C28D3-0775-4027-A9DF-D57F7E927B10}" type="presParOf" srcId="{487F927A-8A86-490E-8877-23FBE7E7C769}" destId="{B8044F55-A5E7-4643-AC4B-560F8EC5C763}" srcOrd="2" destOrd="0" presId="urn:microsoft.com/office/officeart/2005/8/layout/hProcess4"/>
    <dgm:cxn modelId="{382AD2C5-73CA-469C-86B2-C31242655B5F}" type="presParOf" srcId="{487F927A-8A86-490E-8877-23FBE7E7C769}" destId="{EB76B47F-ED7C-4385-A487-F4222F79FF54}" srcOrd="3" destOrd="0" presId="urn:microsoft.com/office/officeart/2005/8/layout/hProcess4"/>
    <dgm:cxn modelId="{247DF8A3-4613-4A9F-A472-56696240F0AB}" type="presParOf" srcId="{487F927A-8A86-490E-8877-23FBE7E7C769}" destId="{31FAEF1D-949D-4B3D-856A-C0AE32AAA28D}" srcOrd="4" destOrd="0" presId="urn:microsoft.com/office/officeart/2005/8/layout/hProcess4"/>
    <dgm:cxn modelId="{290834A3-CB53-4BCF-BE33-780259339A08}" type="presParOf" srcId="{217AA35A-A969-4F2A-A1DF-9FFC62C20386}" destId="{F54472C3-C93D-4A3E-ABD2-0080DE2EAC7B}" srcOrd="1" destOrd="0" presId="urn:microsoft.com/office/officeart/2005/8/layout/hProcess4"/>
    <dgm:cxn modelId="{B7E1D63F-B623-47A7-8A99-717C7BD512C7}" type="presParOf" srcId="{217AA35A-A969-4F2A-A1DF-9FFC62C20386}" destId="{699B8EBC-47DE-419D-91FF-6C6522E4CFA7}" srcOrd="2" destOrd="0" presId="urn:microsoft.com/office/officeart/2005/8/layout/hProcess4"/>
    <dgm:cxn modelId="{467859D3-255A-4057-9C43-D524ECA1D022}" type="presParOf" srcId="{699B8EBC-47DE-419D-91FF-6C6522E4CFA7}" destId="{84E75E04-059B-47CD-97A2-FD50E1AD0E7D}" srcOrd="0" destOrd="0" presId="urn:microsoft.com/office/officeart/2005/8/layout/hProcess4"/>
    <dgm:cxn modelId="{F70BB477-2666-4ECF-8901-929413E9DD7D}" type="presParOf" srcId="{699B8EBC-47DE-419D-91FF-6C6522E4CFA7}" destId="{DC3CC530-1475-44A0-AD54-597DA291224C}" srcOrd="1" destOrd="0" presId="urn:microsoft.com/office/officeart/2005/8/layout/hProcess4"/>
    <dgm:cxn modelId="{B2010054-7BD3-4067-A8EE-0062E78EE60A}" type="presParOf" srcId="{699B8EBC-47DE-419D-91FF-6C6522E4CFA7}" destId="{D322857C-FDC7-4FEE-AA5E-19118E48379A}" srcOrd="2" destOrd="0" presId="urn:microsoft.com/office/officeart/2005/8/layout/hProcess4"/>
    <dgm:cxn modelId="{66FA9219-A1CE-41F8-AA52-448FD0A4F20E}" type="presParOf" srcId="{699B8EBC-47DE-419D-91FF-6C6522E4CFA7}" destId="{DBE4AE6F-E452-4618-B512-75241681F52A}" srcOrd="3" destOrd="0" presId="urn:microsoft.com/office/officeart/2005/8/layout/hProcess4"/>
    <dgm:cxn modelId="{2487C70E-F114-4C37-A61E-1504BDE4B531}" type="presParOf" srcId="{699B8EBC-47DE-419D-91FF-6C6522E4CFA7}" destId="{6367419F-6156-413A-A4E4-C7CEE55767C8}" srcOrd="4" destOrd="0" presId="urn:microsoft.com/office/officeart/2005/8/layout/hProcess4"/>
    <dgm:cxn modelId="{FDD86B4E-68B2-40BE-962C-3C04E297C8AE}" type="presParOf" srcId="{217AA35A-A969-4F2A-A1DF-9FFC62C20386}" destId="{6D83F802-4FD3-44B0-970E-862BA0A456B5}" srcOrd="3" destOrd="0" presId="urn:microsoft.com/office/officeart/2005/8/layout/hProcess4"/>
    <dgm:cxn modelId="{A0F6C98A-1293-4C4F-9BA9-4F4194FADBFC}" type="presParOf" srcId="{217AA35A-A969-4F2A-A1DF-9FFC62C20386}" destId="{404BA6F2-F251-4C1A-B866-E0AAAA5CDFBE}" srcOrd="4" destOrd="0" presId="urn:microsoft.com/office/officeart/2005/8/layout/hProcess4"/>
    <dgm:cxn modelId="{E36CFD0A-926E-4EB2-AA09-9D296C3029BE}" type="presParOf" srcId="{404BA6F2-F251-4C1A-B866-E0AAAA5CDFBE}" destId="{FCB175DD-9EC7-454E-B383-5FC44DD661F9}" srcOrd="0" destOrd="0" presId="urn:microsoft.com/office/officeart/2005/8/layout/hProcess4"/>
    <dgm:cxn modelId="{375655E4-0DEC-4415-AC8F-89AB24F6855F}" type="presParOf" srcId="{404BA6F2-F251-4C1A-B866-E0AAAA5CDFBE}" destId="{0B59B34E-6518-43D9-82D7-5422C62EC8C1}" srcOrd="1" destOrd="0" presId="urn:microsoft.com/office/officeart/2005/8/layout/hProcess4"/>
    <dgm:cxn modelId="{6F0E43D9-8C8A-4D69-944E-23217DEC44A0}" type="presParOf" srcId="{404BA6F2-F251-4C1A-B866-E0AAAA5CDFBE}" destId="{CD4AE161-AA4C-49E4-A52D-DD1E6246D5BE}" srcOrd="2" destOrd="0" presId="urn:microsoft.com/office/officeart/2005/8/layout/hProcess4"/>
    <dgm:cxn modelId="{7EFA6D96-3122-4FEE-8F08-D168838D2232}" type="presParOf" srcId="{404BA6F2-F251-4C1A-B866-E0AAAA5CDFBE}" destId="{8A92352C-FB2F-4DA9-968A-A158AD9698F3}" srcOrd="3" destOrd="0" presId="urn:microsoft.com/office/officeart/2005/8/layout/hProcess4"/>
    <dgm:cxn modelId="{DC647F3E-318C-4892-B855-784B70ECB6CE}" type="presParOf" srcId="{404BA6F2-F251-4C1A-B866-E0AAAA5CDFBE}" destId="{AE8648C2-1B58-49FE-AA13-1E9064CA65F7}" srcOrd="4" destOrd="0" presId="urn:microsoft.com/office/officeart/2005/8/layout/hProcess4"/>
    <dgm:cxn modelId="{FA180639-525A-4F17-AB7A-C2CB04BC57DD}" type="presParOf" srcId="{217AA35A-A969-4F2A-A1DF-9FFC62C20386}" destId="{FB9C5EA7-2B4C-4157-A673-8F52C96FFEC7}" srcOrd="5" destOrd="0" presId="urn:microsoft.com/office/officeart/2005/8/layout/hProcess4"/>
    <dgm:cxn modelId="{177398D7-9F3F-411C-9544-1331E32BB871}" type="presParOf" srcId="{217AA35A-A969-4F2A-A1DF-9FFC62C20386}" destId="{4BDE8D1D-10B3-4917-8601-C35A03DAF09C}" srcOrd="6" destOrd="0" presId="urn:microsoft.com/office/officeart/2005/8/layout/hProcess4"/>
    <dgm:cxn modelId="{603D8F85-C6FD-4EB3-B143-7AE234C03EF0}" type="presParOf" srcId="{4BDE8D1D-10B3-4917-8601-C35A03DAF09C}" destId="{CA756878-BE7C-48CB-875A-531697F01E70}" srcOrd="0" destOrd="0" presId="urn:microsoft.com/office/officeart/2005/8/layout/hProcess4"/>
    <dgm:cxn modelId="{2C168A07-99E1-48C5-B931-3D95E2CCE40B}" type="presParOf" srcId="{4BDE8D1D-10B3-4917-8601-C35A03DAF09C}" destId="{22B63DE6-3048-40F0-8ED5-6035447E9D59}" srcOrd="1" destOrd="0" presId="urn:microsoft.com/office/officeart/2005/8/layout/hProcess4"/>
    <dgm:cxn modelId="{6DECD5DA-FA8B-4D6D-A118-74CBC71B1926}" type="presParOf" srcId="{4BDE8D1D-10B3-4917-8601-C35A03DAF09C}" destId="{922431A7-B008-46A4-818F-5425C3AA8D2C}" srcOrd="2" destOrd="0" presId="urn:microsoft.com/office/officeart/2005/8/layout/hProcess4"/>
    <dgm:cxn modelId="{C6F082C5-9A6B-4024-B839-B03F1225D52B}" type="presParOf" srcId="{4BDE8D1D-10B3-4917-8601-C35A03DAF09C}" destId="{092CEF59-D8B1-4ED9-AB59-1FE2ED5B69F4}" srcOrd="3" destOrd="0" presId="urn:microsoft.com/office/officeart/2005/8/layout/hProcess4"/>
    <dgm:cxn modelId="{AEBB873E-6D9F-41FB-92EB-1B1A00156365}" type="presParOf" srcId="{4BDE8D1D-10B3-4917-8601-C35A03DAF09C}" destId="{3A29EB7F-279F-4365-98B0-D93C499E0A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A9AD4E-370A-4F0B-A8E0-720918D5F5A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8BB5354-2A3B-4B13-9944-ACFA0A0A4FF8}">
      <dgm:prSet phldrT="[Text]"/>
      <dgm:spPr/>
      <dgm:t>
        <a:bodyPr/>
        <a:lstStyle/>
        <a:p>
          <a:r>
            <a:rPr lang="en-AU" dirty="0"/>
            <a:t>Data Acquisition</a:t>
          </a:r>
        </a:p>
      </dgm:t>
    </dgm:pt>
    <dgm:pt modelId="{F171B977-0708-4DF9-89CE-92BAA2104F4A}" type="parTrans" cxnId="{FF2C8F4F-1C8D-4703-B9E5-5D4103192DB7}">
      <dgm:prSet/>
      <dgm:spPr/>
      <dgm:t>
        <a:bodyPr/>
        <a:lstStyle/>
        <a:p>
          <a:endParaRPr lang="en-AU"/>
        </a:p>
      </dgm:t>
    </dgm:pt>
    <dgm:pt modelId="{138E8741-2F2C-407B-BB9A-D4EA9B1FF0C9}" type="sibTrans" cxnId="{FF2C8F4F-1C8D-4703-B9E5-5D4103192DB7}">
      <dgm:prSet/>
      <dgm:spPr/>
      <dgm:t>
        <a:bodyPr/>
        <a:lstStyle/>
        <a:p>
          <a:endParaRPr lang="en-AU"/>
        </a:p>
      </dgm:t>
    </dgm:pt>
    <dgm:pt modelId="{2B5EA256-82DA-4E32-AE40-1F60F92666C9}">
      <dgm:prSet phldrT="[Text]"/>
      <dgm:spPr/>
      <dgm:t>
        <a:bodyPr/>
        <a:lstStyle/>
        <a:p>
          <a:r>
            <a:rPr lang="en-IE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Consolidating multiple data sources</a:t>
          </a:r>
          <a:r>
            <a:rPr lang="en-AU" dirty="0"/>
            <a:t> in DB</a:t>
          </a:r>
        </a:p>
      </dgm:t>
    </dgm:pt>
    <dgm:pt modelId="{3B04368B-4872-43CB-8E87-049832DA169C}" type="parTrans" cxnId="{017D9130-E23F-4AC4-B9ED-8B59BFB845DB}">
      <dgm:prSet/>
      <dgm:spPr/>
      <dgm:t>
        <a:bodyPr/>
        <a:lstStyle/>
        <a:p>
          <a:endParaRPr lang="en-AU"/>
        </a:p>
      </dgm:t>
    </dgm:pt>
    <dgm:pt modelId="{8D423E3D-9B6F-49ED-BCCC-73BDE5DEF211}" type="sibTrans" cxnId="{017D9130-E23F-4AC4-B9ED-8B59BFB845DB}">
      <dgm:prSet/>
      <dgm:spPr/>
      <dgm:t>
        <a:bodyPr/>
        <a:lstStyle/>
        <a:p>
          <a:endParaRPr lang="en-AU"/>
        </a:p>
      </dgm:t>
    </dgm:pt>
    <dgm:pt modelId="{0D7CAF8C-176E-4D7A-9FB7-42B9979333CC}">
      <dgm:prSet phldrT="[Text]"/>
      <dgm:spPr/>
      <dgm:t>
        <a:bodyPr/>
        <a:lstStyle/>
        <a:p>
          <a:r>
            <a:rPr lang="en-IE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Building data pipelines</a:t>
          </a:r>
          <a:endParaRPr lang="en-AU" dirty="0"/>
        </a:p>
      </dgm:t>
    </dgm:pt>
    <dgm:pt modelId="{74D22B87-7F91-4EA6-B198-DA5D4E8AB080}" type="parTrans" cxnId="{A45512FC-84B1-41C0-95E4-25D3C5033E23}">
      <dgm:prSet/>
      <dgm:spPr/>
      <dgm:t>
        <a:bodyPr/>
        <a:lstStyle/>
        <a:p>
          <a:endParaRPr lang="en-AU"/>
        </a:p>
      </dgm:t>
    </dgm:pt>
    <dgm:pt modelId="{8DDC7776-B4BD-432A-AE98-B147510FE5FC}" type="sibTrans" cxnId="{A45512FC-84B1-41C0-95E4-25D3C5033E23}">
      <dgm:prSet/>
      <dgm:spPr/>
      <dgm:t>
        <a:bodyPr/>
        <a:lstStyle/>
        <a:p>
          <a:endParaRPr lang="en-AU"/>
        </a:p>
      </dgm:t>
    </dgm:pt>
    <dgm:pt modelId="{FD4B521A-E763-4F8E-A509-AD2105B4997A}">
      <dgm:prSet phldrT="[Text]"/>
      <dgm:spPr>
        <a:solidFill>
          <a:srgbClr val="2AAFC9"/>
        </a:solidFill>
      </dgm:spPr>
      <dgm:t>
        <a:bodyPr/>
        <a:lstStyle/>
        <a:p>
          <a:r>
            <a:rPr lang="en-AU" dirty="0"/>
            <a:t>Exploratory Data Analysis</a:t>
          </a:r>
        </a:p>
      </dgm:t>
    </dgm:pt>
    <dgm:pt modelId="{0BFFF894-339B-4463-8067-DCD918D03132}" type="parTrans" cxnId="{0ADD2E6B-4DAD-45A8-AFBE-1FBCC8A90D7C}">
      <dgm:prSet/>
      <dgm:spPr/>
      <dgm:t>
        <a:bodyPr/>
        <a:lstStyle/>
        <a:p>
          <a:endParaRPr lang="en-AU"/>
        </a:p>
      </dgm:t>
    </dgm:pt>
    <dgm:pt modelId="{B921E66E-15ED-47FC-B076-F1738CE05681}" type="sibTrans" cxnId="{0ADD2E6B-4DAD-45A8-AFBE-1FBCC8A90D7C}">
      <dgm:prSet/>
      <dgm:spPr/>
      <dgm:t>
        <a:bodyPr/>
        <a:lstStyle/>
        <a:p>
          <a:endParaRPr lang="en-AU"/>
        </a:p>
      </dgm:t>
    </dgm:pt>
    <dgm:pt modelId="{F98ADB3F-80DB-4932-8DBF-927FA7EDE265}">
      <dgm:prSet phldrT="[Text]"/>
      <dgm:spPr/>
      <dgm:t>
        <a:bodyPr/>
        <a:lstStyle/>
        <a:p>
          <a:r>
            <a:rPr lang="en-AU" dirty="0"/>
            <a:t>Filtering</a:t>
          </a:r>
        </a:p>
      </dgm:t>
    </dgm:pt>
    <dgm:pt modelId="{77B26C55-812D-441E-9FE9-792A30986B4F}" type="parTrans" cxnId="{B5825FB4-029E-42F8-B727-79F0AFF9DBBF}">
      <dgm:prSet/>
      <dgm:spPr/>
      <dgm:t>
        <a:bodyPr/>
        <a:lstStyle/>
        <a:p>
          <a:endParaRPr lang="en-AU"/>
        </a:p>
      </dgm:t>
    </dgm:pt>
    <dgm:pt modelId="{1FFB1EC1-502E-48B8-826A-170E9008E889}" type="sibTrans" cxnId="{B5825FB4-029E-42F8-B727-79F0AFF9DBBF}">
      <dgm:prSet/>
      <dgm:spPr/>
      <dgm:t>
        <a:bodyPr/>
        <a:lstStyle/>
        <a:p>
          <a:endParaRPr lang="en-AU"/>
        </a:p>
      </dgm:t>
    </dgm:pt>
    <dgm:pt modelId="{355C714E-39C0-4BBE-9E85-ED4E92422C13}">
      <dgm:prSet phldrT="[Text]"/>
      <dgm:spPr/>
      <dgm:t>
        <a:bodyPr/>
        <a:lstStyle/>
        <a:p>
          <a:r>
            <a:rPr lang="en-AU" dirty="0"/>
            <a:t>Next Steps</a:t>
          </a:r>
        </a:p>
      </dgm:t>
    </dgm:pt>
    <dgm:pt modelId="{D39CD970-72E2-4670-998E-4D3F85694205}" type="parTrans" cxnId="{C0210B0D-982F-45A6-9BD4-5C46B88B13CF}">
      <dgm:prSet/>
      <dgm:spPr/>
      <dgm:t>
        <a:bodyPr/>
        <a:lstStyle/>
        <a:p>
          <a:endParaRPr lang="en-AU"/>
        </a:p>
      </dgm:t>
    </dgm:pt>
    <dgm:pt modelId="{F6BAAACD-8EDE-4C32-866A-4FDAD31D7706}" type="sibTrans" cxnId="{C0210B0D-982F-45A6-9BD4-5C46B88B13CF}">
      <dgm:prSet/>
      <dgm:spPr/>
      <dgm:t>
        <a:bodyPr/>
        <a:lstStyle/>
        <a:p>
          <a:endParaRPr lang="en-AU"/>
        </a:p>
      </dgm:t>
    </dgm:pt>
    <dgm:pt modelId="{9B2E34FD-E856-4D12-B6DD-716CD8FB7890}">
      <dgm:prSet phldrT="[Text]"/>
      <dgm:spPr/>
      <dgm:t>
        <a:bodyPr/>
        <a:lstStyle/>
        <a:p>
          <a:r>
            <a:rPr lang="en-AU" dirty="0"/>
            <a:t>Increase model complexity</a:t>
          </a:r>
        </a:p>
      </dgm:t>
    </dgm:pt>
    <dgm:pt modelId="{5E691A1C-F8FC-4548-8FD2-9E344BC192D8}" type="parTrans" cxnId="{6E8FB851-4C8D-4E4D-94E3-49A2AB5773A7}">
      <dgm:prSet/>
      <dgm:spPr/>
      <dgm:t>
        <a:bodyPr/>
        <a:lstStyle/>
        <a:p>
          <a:endParaRPr lang="en-AU"/>
        </a:p>
      </dgm:t>
    </dgm:pt>
    <dgm:pt modelId="{45986FA5-81EC-4F59-B31B-D6B7E13EE366}" type="sibTrans" cxnId="{6E8FB851-4C8D-4E4D-94E3-49A2AB5773A7}">
      <dgm:prSet/>
      <dgm:spPr/>
      <dgm:t>
        <a:bodyPr/>
        <a:lstStyle/>
        <a:p>
          <a:endParaRPr lang="en-AU"/>
        </a:p>
      </dgm:t>
    </dgm:pt>
    <dgm:pt modelId="{A6AB68DA-C537-4B1B-B4B1-7CDE442B1004}">
      <dgm:prSet/>
      <dgm:spPr>
        <a:solidFill>
          <a:srgbClr val="2AAFC9"/>
        </a:solidFill>
      </dgm:spPr>
      <dgm:t>
        <a:bodyPr/>
        <a:lstStyle/>
        <a:p>
          <a:r>
            <a:rPr lang="en-AU" dirty="0"/>
            <a:t>Feedback Loop with Control Room</a:t>
          </a:r>
        </a:p>
      </dgm:t>
    </dgm:pt>
    <dgm:pt modelId="{FD313998-01D9-495C-9F19-8492646E2192}" type="parTrans" cxnId="{3479486C-5980-481C-ABE0-CA796ADA9DDF}">
      <dgm:prSet/>
      <dgm:spPr/>
      <dgm:t>
        <a:bodyPr/>
        <a:lstStyle/>
        <a:p>
          <a:endParaRPr lang="en-AU"/>
        </a:p>
      </dgm:t>
    </dgm:pt>
    <dgm:pt modelId="{DBE240D1-D9FD-4238-BE1F-080AAF02C44E}" type="sibTrans" cxnId="{3479486C-5980-481C-ABE0-CA796ADA9DDF}">
      <dgm:prSet/>
      <dgm:spPr/>
      <dgm:t>
        <a:bodyPr/>
        <a:lstStyle/>
        <a:p>
          <a:endParaRPr lang="en-AU"/>
        </a:p>
      </dgm:t>
    </dgm:pt>
    <dgm:pt modelId="{790E931B-AA4C-4DBF-94AD-3B0766B46B98}">
      <dgm:prSet phldrT="[Text]"/>
      <dgm:spPr/>
      <dgm:t>
        <a:bodyPr/>
        <a:lstStyle/>
        <a:p>
          <a:r>
            <a:rPr lang="en-AU" dirty="0"/>
            <a:t>Cleaning, Parsing</a:t>
          </a:r>
        </a:p>
      </dgm:t>
    </dgm:pt>
    <dgm:pt modelId="{93F1C14D-6B01-4D7D-8B30-260EE005EC1C}" type="parTrans" cxnId="{8589163B-32D1-4FA8-A0B1-F73AF274F24F}">
      <dgm:prSet/>
      <dgm:spPr/>
      <dgm:t>
        <a:bodyPr/>
        <a:lstStyle/>
        <a:p>
          <a:endParaRPr lang="en-AU"/>
        </a:p>
      </dgm:t>
    </dgm:pt>
    <dgm:pt modelId="{0B47DDF8-9E76-4101-8468-4B53D37C3B7E}" type="sibTrans" cxnId="{8589163B-32D1-4FA8-A0B1-F73AF274F24F}">
      <dgm:prSet/>
      <dgm:spPr/>
      <dgm:t>
        <a:bodyPr/>
        <a:lstStyle/>
        <a:p>
          <a:endParaRPr lang="en-AU"/>
        </a:p>
      </dgm:t>
    </dgm:pt>
    <dgm:pt modelId="{260FABFB-4BBC-423E-B45B-78D9EC35C31A}">
      <dgm:prSet phldrT="[Text]"/>
      <dgm:spPr/>
      <dgm:t>
        <a:bodyPr/>
        <a:lstStyle/>
        <a:p>
          <a:r>
            <a:rPr lang="en-AU" dirty="0"/>
            <a:t>Mapping</a:t>
          </a:r>
        </a:p>
      </dgm:t>
    </dgm:pt>
    <dgm:pt modelId="{23ADD700-CE05-4EF1-9987-CCB3B68DEF94}" type="parTrans" cxnId="{35CD2A3D-7161-428B-AF06-D7B1563FD46E}">
      <dgm:prSet/>
      <dgm:spPr/>
      <dgm:t>
        <a:bodyPr/>
        <a:lstStyle/>
        <a:p>
          <a:endParaRPr lang="en-AU"/>
        </a:p>
      </dgm:t>
    </dgm:pt>
    <dgm:pt modelId="{EA302AAD-7E76-4B2C-8156-687357513A71}" type="sibTrans" cxnId="{35CD2A3D-7161-428B-AF06-D7B1563FD46E}">
      <dgm:prSet/>
      <dgm:spPr/>
      <dgm:t>
        <a:bodyPr/>
        <a:lstStyle/>
        <a:p>
          <a:endParaRPr lang="en-AU"/>
        </a:p>
      </dgm:t>
    </dgm:pt>
    <dgm:pt modelId="{D6A59F96-8BC2-483A-AB4C-BFE1BD8827A1}">
      <dgm:prSet phldrT="[Text]"/>
      <dgm:spPr/>
      <dgm:t>
        <a:bodyPr/>
        <a:lstStyle/>
        <a:p>
          <a:r>
            <a:rPr lang="en-AU" dirty="0"/>
            <a:t>Developing interface</a:t>
          </a:r>
        </a:p>
      </dgm:t>
    </dgm:pt>
    <dgm:pt modelId="{0471D43A-C3DC-4F07-889C-E4BEC137314C}" type="parTrans" cxnId="{585D7438-7B0F-4FB3-92B9-9EA060CFF45D}">
      <dgm:prSet/>
      <dgm:spPr/>
      <dgm:t>
        <a:bodyPr/>
        <a:lstStyle/>
        <a:p>
          <a:endParaRPr lang="en-AU"/>
        </a:p>
      </dgm:t>
    </dgm:pt>
    <dgm:pt modelId="{D743EA3D-E6A7-46A7-88A0-C9A54EDABD69}" type="sibTrans" cxnId="{585D7438-7B0F-4FB3-92B9-9EA060CFF45D}">
      <dgm:prSet/>
      <dgm:spPr/>
      <dgm:t>
        <a:bodyPr/>
        <a:lstStyle/>
        <a:p>
          <a:endParaRPr lang="en-AU"/>
        </a:p>
      </dgm:t>
    </dgm:pt>
    <dgm:pt modelId="{DD61CFCB-75B1-4C06-B493-6DE2F7B52162}">
      <dgm:prSet phldrT="[Text]"/>
      <dgm:spPr/>
      <dgm:t>
        <a:bodyPr/>
        <a:lstStyle/>
        <a:p>
          <a:r>
            <a:rPr lang="en-AU" dirty="0"/>
            <a:t>Apply Traditional Clustering</a:t>
          </a:r>
        </a:p>
      </dgm:t>
    </dgm:pt>
    <dgm:pt modelId="{81329AF3-11F2-4CF7-8D2B-E408FE1432C5}" type="parTrans" cxnId="{1D86C773-FDB5-4FF0-8E94-631DEFFC03E9}">
      <dgm:prSet/>
      <dgm:spPr/>
      <dgm:t>
        <a:bodyPr/>
        <a:lstStyle/>
        <a:p>
          <a:endParaRPr lang="en-AU"/>
        </a:p>
      </dgm:t>
    </dgm:pt>
    <dgm:pt modelId="{DC02C377-06A0-46BE-B099-8398BD52429B}" type="sibTrans" cxnId="{1D86C773-FDB5-4FF0-8E94-631DEFFC03E9}">
      <dgm:prSet/>
      <dgm:spPr/>
      <dgm:t>
        <a:bodyPr/>
        <a:lstStyle/>
        <a:p>
          <a:endParaRPr lang="en-AU"/>
        </a:p>
      </dgm:t>
    </dgm:pt>
    <dgm:pt modelId="{1AC5456E-A7E7-486D-9A5E-089149E744E8}">
      <dgm:prSet phldrT="[Text]"/>
      <dgm:spPr/>
      <dgm:t>
        <a:bodyPr/>
        <a:lstStyle/>
        <a:p>
          <a:r>
            <a:rPr lang="en-AU" dirty="0"/>
            <a:t>Find pattern and relationships</a:t>
          </a:r>
        </a:p>
      </dgm:t>
    </dgm:pt>
    <dgm:pt modelId="{0BD96FBE-1DB0-46B6-8BC9-1D9E0F116337}" type="parTrans" cxnId="{CAE36D4C-A789-46D6-98B4-A53CD663C308}">
      <dgm:prSet/>
      <dgm:spPr/>
      <dgm:t>
        <a:bodyPr/>
        <a:lstStyle/>
        <a:p>
          <a:endParaRPr lang="en-AU"/>
        </a:p>
      </dgm:t>
    </dgm:pt>
    <dgm:pt modelId="{EAADB209-2043-4482-B5D3-D0BC0F817CF7}" type="sibTrans" cxnId="{CAE36D4C-A789-46D6-98B4-A53CD663C308}">
      <dgm:prSet/>
      <dgm:spPr/>
      <dgm:t>
        <a:bodyPr/>
        <a:lstStyle/>
        <a:p>
          <a:endParaRPr lang="en-AU"/>
        </a:p>
      </dgm:t>
    </dgm:pt>
    <dgm:pt modelId="{88F95081-D109-4AC9-B100-934375355112}">
      <dgm:prSet/>
      <dgm:spPr/>
      <dgm:t>
        <a:bodyPr/>
        <a:lstStyle/>
        <a:p>
          <a:r>
            <a:rPr lang="en-AU" dirty="0"/>
            <a:t>Validation of alarm cluster</a:t>
          </a:r>
        </a:p>
      </dgm:t>
    </dgm:pt>
    <dgm:pt modelId="{F66B39F2-8904-4564-856F-44E2FDA01E03}" type="parTrans" cxnId="{0F767A9F-F378-4EEF-A5A5-DE6F881107D1}">
      <dgm:prSet/>
      <dgm:spPr/>
      <dgm:t>
        <a:bodyPr/>
        <a:lstStyle/>
        <a:p>
          <a:endParaRPr lang="en-AU"/>
        </a:p>
      </dgm:t>
    </dgm:pt>
    <dgm:pt modelId="{3A4B7E51-4407-4C20-A547-9C4279E593B8}" type="sibTrans" cxnId="{0F767A9F-F378-4EEF-A5A5-DE6F881107D1}">
      <dgm:prSet/>
      <dgm:spPr/>
      <dgm:t>
        <a:bodyPr/>
        <a:lstStyle/>
        <a:p>
          <a:endParaRPr lang="en-AU"/>
        </a:p>
      </dgm:t>
    </dgm:pt>
    <dgm:pt modelId="{8F894922-AA7E-416D-8899-77FC724EE723}">
      <dgm:prSet/>
      <dgm:spPr/>
      <dgm:t>
        <a:bodyPr/>
        <a:lstStyle/>
        <a:p>
          <a:r>
            <a:rPr lang="en-AU" dirty="0"/>
            <a:t>Validation of Mappings</a:t>
          </a:r>
        </a:p>
      </dgm:t>
    </dgm:pt>
    <dgm:pt modelId="{670EF6CC-74A2-45EA-9A91-F6AABB30486F}" type="parTrans" cxnId="{D09918EA-3742-4406-8F8D-AD9B4596BBFA}">
      <dgm:prSet/>
      <dgm:spPr/>
      <dgm:t>
        <a:bodyPr/>
        <a:lstStyle/>
        <a:p>
          <a:endParaRPr lang="en-AU"/>
        </a:p>
      </dgm:t>
    </dgm:pt>
    <dgm:pt modelId="{8613B842-7764-45D8-9211-8541B0503697}" type="sibTrans" cxnId="{D09918EA-3742-4406-8F8D-AD9B4596BBFA}">
      <dgm:prSet/>
      <dgm:spPr/>
      <dgm:t>
        <a:bodyPr/>
        <a:lstStyle/>
        <a:p>
          <a:endParaRPr lang="en-AU"/>
        </a:p>
      </dgm:t>
    </dgm:pt>
    <dgm:pt modelId="{C2C45F37-0DDE-455F-B5CA-AE4F07B175C1}">
      <dgm:prSet phldrT="[Text]"/>
      <dgm:spPr/>
      <dgm:t>
        <a:bodyPr/>
        <a:lstStyle/>
        <a:p>
          <a:endParaRPr lang="en-AU" dirty="0"/>
        </a:p>
      </dgm:t>
    </dgm:pt>
    <dgm:pt modelId="{CF014E54-8780-4F98-8DD4-12F5F64A90A5}" type="parTrans" cxnId="{5404EAE9-EDD1-488D-8AC9-EEC5C0B0FB5F}">
      <dgm:prSet/>
      <dgm:spPr/>
      <dgm:t>
        <a:bodyPr/>
        <a:lstStyle/>
        <a:p>
          <a:endParaRPr lang="en-AU"/>
        </a:p>
      </dgm:t>
    </dgm:pt>
    <dgm:pt modelId="{AD4B1A31-E81F-4F08-890D-A3E1F76C9D1E}" type="sibTrans" cxnId="{5404EAE9-EDD1-488D-8AC9-EEC5C0B0FB5F}">
      <dgm:prSet/>
      <dgm:spPr/>
      <dgm:t>
        <a:bodyPr/>
        <a:lstStyle/>
        <a:p>
          <a:endParaRPr lang="en-AU"/>
        </a:p>
      </dgm:t>
    </dgm:pt>
    <dgm:pt modelId="{CE4BE5F1-FF8B-49E2-8C62-CD026E2A0586}">
      <dgm:prSet phldrT="[Text]"/>
      <dgm:spPr/>
      <dgm:t>
        <a:bodyPr/>
        <a:lstStyle/>
        <a:p>
          <a:r>
            <a:rPr lang="en-AU" dirty="0"/>
            <a:t>Test on real time data</a:t>
          </a:r>
        </a:p>
      </dgm:t>
    </dgm:pt>
    <dgm:pt modelId="{24479C78-C4F5-458C-8D08-0C15021CDED5}" type="parTrans" cxnId="{4014A1B3-D3EA-49B9-96CE-EEDE6E76CEA7}">
      <dgm:prSet/>
      <dgm:spPr/>
      <dgm:t>
        <a:bodyPr/>
        <a:lstStyle/>
        <a:p>
          <a:endParaRPr lang="en-AU"/>
        </a:p>
      </dgm:t>
    </dgm:pt>
    <dgm:pt modelId="{1404D615-6833-4497-A118-C436F3EA93C9}" type="sibTrans" cxnId="{4014A1B3-D3EA-49B9-96CE-EEDE6E76CEA7}">
      <dgm:prSet/>
      <dgm:spPr/>
      <dgm:t>
        <a:bodyPr/>
        <a:lstStyle/>
        <a:p>
          <a:endParaRPr lang="en-AU"/>
        </a:p>
      </dgm:t>
    </dgm:pt>
    <dgm:pt modelId="{7F29BA69-091D-46CB-94F0-9E412C8BDBD2}">
      <dgm:prSet/>
      <dgm:spPr/>
      <dgm:t>
        <a:bodyPr/>
        <a:lstStyle/>
        <a:p>
          <a:r>
            <a:rPr lang="en-AU" dirty="0"/>
            <a:t>Incorporate subject matter expertise</a:t>
          </a:r>
        </a:p>
      </dgm:t>
    </dgm:pt>
    <dgm:pt modelId="{3EA6CE0C-630C-451F-BDB1-1A87A0EB44DF}" type="parTrans" cxnId="{609D2A80-9F57-49AA-BB8D-5E32383C1C51}">
      <dgm:prSet/>
      <dgm:spPr/>
      <dgm:t>
        <a:bodyPr/>
        <a:lstStyle/>
        <a:p>
          <a:endParaRPr lang="en-AU"/>
        </a:p>
      </dgm:t>
    </dgm:pt>
    <dgm:pt modelId="{7B37CFE3-6999-413A-B31C-0BFDE07F105D}" type="sibTrans" cxnId="{609D2A80-9F57-49AA-BB8D-5E32383C1C51}">
      <dgm:prSet/>
      <dgm:spPr/>
      <dgm:t>
        <a:bodyPr/>
        <a:lstStyle/>
        <a:p>
          <a:endParaRPr lang="en-AU"/>
        </a:p>
      </dgm:t>
    </dgm:pt>
    <dgm:pt modelId="{F22198A9-E0A6-41A1-AF87-B457419A62F9}">
      <dgm:prSet phldrT="[Text]"/>
      <dgm:spPr/>
      <dgm:t>
        <a:bodyPr/>
        <a:lstStyle/>
        <a:p>
          <a:r>
            <a:rPr lang="en-AU" dirty="0"/>
            <a:t>Refine models over time</a:t>
          </a:r>
        </a:p>
      </dgm:t>
    </dgm:pt>
    <dgm:pt modelId="{E6CCB8C1-1140-49FB-8E6A-A6E0E817CD5C}" type="parTrans" cxnId="{717DB153-7B9A-44D0-A560-7467F966FA14}">
      <dgm:prSet/>
      <dgm:spPr/>
      <dgm:t>
        <a:bodyPr/>
        <a:lstStyle/>
        <a:p>
          <a:endParaRPr lang="en-AU"/>
        </a:p>
      </dgm:t>
    </dgm:pt>
    <dgm:pt modelId="{2B0562B9-C25D-4F86-8E4F-6797D5B372FB}" type="sibTrans" cxnId="{717DB153-7B9A-44D0-A560-7467F966FA14}">
      <dgm:prSet/>
      <dgm:spPr/>
      <dgm:t>
        <a:bodyPr/>
        <a:lstStyle/>
        <a:p>
          <a:endParaRPr lang="en-AU"/>
        </a:p>
      </dgm:t>
    </dgm:pt>
    <dgm:pt modelId="{C78A55C9-493F-48C3-A30C-9E6048A1DE8B}">
      <dgm:prSet phldrT="[Text]"/>
      <dgm:spPr/>
      <dgm:t>
        <a:bodyPr/>
        <a:lstStyle/>
        <a:p>
          <a:r>
            <a:rPr lang="en-AU" dirty="0"/>
            <a:t>Recommend actions</a:t>
          </a:r>
        </a:p>
      </dgm:t>
    </dgm:pt>
    <dgm:pt modelId="{B4E6F574-569D-4CCD-A3A4-6FE5060E99FB}" type="parTrans" cxnId="{E05DC2D4-22CB-4D3C-9428-0238987AA1E6}">
      <dgm:prSet/>
      <dgm:spPr/>
      <dgm:t>
        <a:bodyPr/>
        <a:lstStyle/>
        <a:p>
          <a:endParaRPr lang="en-AU"/>
        </a:p>
      </dgm:t>
    </dgm:pt>
    <dgm:pt modelId="{816D9F4C-CC6B-4516-9BDA-A4CAF77EFDCE}" type="sibTrans" cxnId="{E05DC2D4-22CB-4D3C-9428-0238987AA1E6}">
      <dgm:prSet/>
      <dgm:spPr/>
      <dgm:t>
        <a:bodyPr/>
        <a:lstStyle/>
        <a:p>
          <a:endParaRPr lang="en-AU"/>
        </a:p>
      </dgm:t>
    </dgm:pt>
    <dgm:pt modelId="{1A65F775-494E-452A-BEAA-74A44E6C51A4}" type="pres">
      <dgm:prSet presAssocID="{ECA9AD4E-370A-4F0B-A8E0-720918D5F5A0}" presName="Name0" presStyleCnt="0">
        <dgm:presLayoutVars>
          <dgm:dir/>
          <dgm:animLvl val="lvl"/>
          <dgm:resizeHandles val="exact"/>
        </dgm:presLayoutVars>
      </dgm:prSet>
      <dgm:spPr/>
    </dgm:pt>
    <dgm:pt modelId="{34D050E9-353B-4B5F-A811-23791596F5C7}" type="pres">
      <dgm:prSet presAssocID="{ECA9AD4E-370A-4F0B-A8E0-720918D5F5A0}" presName="tSp" presStyleCnt="0"/>
      <dgm:spPr/>
    </dgm:pt>
    <dgm:pt modelId="{00C52BC5-3324-463B-B869-F7620241AA91}" type="pres">
      <dgm:prSet presAssocID="{ECA9AD4E-370A-4F0B-A8E0-720918D5F5A0}" presName="bSp" presStyleCnt="0"/>
      <dgm:spPr/>
    </dgm:pt>
    <dgm:pt modelId="{217AA35A-A969-4F2A-A1DF-9FFC62C20386}" type="pres">
      <dgm:prSet presAssocID="{ECA9AD4E-370A-4F0B-A8E0-720918D5F5A0}" presName="process" presStyleCnt="0"/>
      <dgm:spPr/>
    </dgm:pt>
    <dgm:pt modelId="{487F927A-8A86-490E-8877-23FBE7E7C769}" type="pres">
      <dgm:prSet presAssocID="{F8BB5354-2A3B-4B13-9944-ACFA0A0A4FF8}" presName="composite1" presStyleCnt="0"/>
      <dgm:spPr/>
    </dgm:pt>
    <dgm:pt modelId="{B2DBB078-BCD2-4F81-B1C9-635D09AE0D88}" type="pres">
      <dgm:prSet presAssocID="{F8BB5354-2A3B-4B13-9944-ACFA0A0A4FF8}" presName="dummyNode1" presStyleLbl="node1" presStyleIdx="0" presStyleCnt="4"/>
      <dgm:spPr/>
    </dgm:pt>
    <dgm:pt modelId="{C578FBD3-B59F-4C27-87B1-F111962A93D3}" type="pres">
      <dgm:prSet presAssocID="{F8BB5354-2A3B-4B13-9944-ACFA0A0A4FF8}" presName="childNode1" presStyleLbl="bgAcc1" presStyleIdx="0" presStyleCnt="4">
        <dgm:presLayoutVars>
          <dgm:bulletEnabled val="1"/>
        </dgm:presLayoutVars>
      </dgm:prSet>
      <dgm:spPr/>
    </dgm:pt>
    <dgm:pt modelId="{B8044F55-A5E7-4643-AC4B-560F8EC5C763}" type="pres">
      <dgm:prSet presAssocID="{F8BB5354-2A3B-4B13-9944-ACFA0A0A4FF8}" presName="childNode1tx" presStyleLbl="bgAcc1" presStyleIdx="0" presStyleCnt="4">
        <dgm:presLayoutVars>
          <dgm:bulletEnabled val="1"/>
        </dgm:presLayoutVars>
      </dgm:prSet>
      <dgm:spPr/>
    </dgm:pt>
    <dgm:pt modelId="{EB76B47F-ED7C-4385-A487-F4222F79FF54}" type="pres">
      <dgm:prSet presAssocID="{F8BB5354-2A3B-4B13-9944-ACFA0A0A4FF8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1FAEF1D-949D-4B3D-856A-C0AE32AAA28D}" type="pres">
      <dgm:prSet presAssocID="{F8BB5354-2A3B-4B13-9944-ACFA0A0A4FF8}" presName="connSite1" presStyleCnt="0"/>
      <dgm:spPr/>
    </dgm:pt>
    <dgm:pt modelId="{F54472C3-C93D-4A3E-ABD2-0080DE2EAC7B}" type="pres">
      <dgm:prSet presAssocID="{138E8741-2F2C-407B-BB9A-D4EA9B1FF0C9}" presName="Name9" presStyleLbl="sibTrans2D1" presStyleIdx="0" presStyleCnt="3"/>
      <dgm:spPr/>
    </dgm:pt>
    <dgm:pt modelId="{699B8EBC-47DE-419D-91FF-6C6522E4CFA7}" type="pres">
      <dgm:prSet presAssocID="{FD4B521A-E763-4F8E-A509-AD2105B4997A}" presName="composite2" presStyleCnt="0"/>
      <dgm:spPr/>
    </dgm:pt>
    <dgm:pt modelId="{84E75E04-059B-47CD-97A2-FD50E1AD0E7D}" type="pres">
      <dgm:prSet presAssocID="{FD4B521A-E763-4F8E-A509-AD2105B4997A}" presName="dummyNode2" presStyleLbl="node1" presStyleIdx="0" presStyleCnt="4"/>
      <dgm:spPr/>
    </dgm:pt>
    <dgm:pt modelId="{DC3CC530-1475-44A0-AD54-597DA291224C}" type="pres">
      <dgm:prSet presAssocID="{FD4B521A-E763-4F8E-A509-AD2105B4997A}" presName="childNode2" presStyleLbl="bgAcc1" presStyleIdx="1" presStyleCnt="4">
        <dgm:presLayoutVars>
          <dgm:bulletEnabled val="1"/>
        </dgm:presLayoutVars>
      </dgm:prSet>
      <dgm:spPr/>
    </dgm:pt>
    <dgm:pt modelId="{D322857C-FDC7-4FEE-AA5E-19118E48379A}" type="pres">
      <dgm:prSet presAssocID="{FD4B521A-E763-4F8E-A509-AD2105B4997A}" presName="childNode2tx" presStyleLbl="bgAcc1" presStyleIdx="1" presStyleCnt="4">
        <dgm:presLayoutVars>
          <dgm:bulletEnabled val="1"/>
        </dgm:presLayoutVars>
      </dgm:prSet>
      <dgm:spPr/>
    </dgm:pt>
    <dgm:pt modelId="{DBE4AE6F-E452-4618-B512-75241681F52A}" type="pres">
      <dgm:prSet presAssocID="{FD4B521A-E763-4F8E-A509-AD2105B4997A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367419F-6156-413A-A4E4-C7CEE55767C8}" type="pres">
      <dgm:prSet presAssocID="{FD4B521A-E763-4F8E-A509-AD2105B4997A}" presName="connSite2" presStyleCnt="0"/>
      <dgm:spPr/>
    </dgm:pt>
    <dgm:pt modelId="{6D83F802-4FD3-44B0-970E-862BA0A456B5}" type="pres">
      <dgm:prSet presAssocID="{B921E66E-15ED-47FC-B076-F1738CE05681}" presName="Name18" presStyleLbl="sibTrans2D1" presStyleIdx="1" presStyleCnt="3"/>
      <dgm:spPr/>
    </dgm:pt>
    <dgm:pt modelId="{404BA6F2-F251-4C1A-B866-E0AAAA5CDFBE}" type="pres">
      <dgm:prSet presAssocID="{A6AB68DA-C537-4B1B-B4B1-7CDE442B1004}" presName="composite1" presStyleCnt="0"/>
      <dgm:spPr/>
    </dgm:pt>
    <dgm:pt modelId="{FCB175DD-9EC7-454E-B383-5FC44DD661F9}" type="pres">
      <dgm:prSet presAssocID="{A6AB68DA-C537-4B1B-B4B1-7CDE442B1004}" presName="dummyNode1" presStyleLbl="node1" presStyleIdx="1" presStyleCnt="4"/>
      <dgm:spPr/>
    </dgm:pt>
    <dgm:pt modelId="{0B59B34E-6518-43D9-82D7-5422C62EC8C1}" type="pres">
      <dgm:prSet presAssocID="{A6AB68DA-C537-4B1B-B4B1-7CDE442B1004}" presName="childNode1" presStyleLbl="bgAcc1" presStyleIdx="2" presStyleCnt="4">
        <dgm:presLayoutVars>
          <dgm:bulletEnabled val="1"/>
        </dgm:presLayoutVars>
      </dgm:prSet>
      <dgm:spPr/>
    </dgm:pt>
    <dgm:pt modelId="{CD4AE161-AA4C-49E4-A52D-DD1E6246D5BE}" type="pres">
      <dgm:prSet presAssocID="{A6AB68DA-C537-4B1B-B4B1-7CDE442B1004}" presName="childNode1tx" presStyleLbl="bgAcc1" presStyleIdx="2" presStyleCnt="4">
        <dgm:presLayoutVars>
          <dgm:bulletEnabled val="1"/>
        </dgm:presLayoutVars>
      </dgm:prSet>
      <dgm:spPr/>
    </dgm:pt>
    <dgm:pt modelId="{8A92352C-FB2F-4DA9-968A-A158AD9698F3}" type="pres">
      <dgm:prSet presAssocID="{A6AB68DA-C537-4B1B-B4B1-7CDE442B1004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AE8648C2-1B58-49FE-AA13-1E9064CA65F7}" type="pres">
      <dgm:prSet presAssocID="{A6AB68DA-C537-4B1B-B4B1-7CDE442B1004}" presName="connSite1" presStyleCnt="0"/>
      <dgm:spPr/>
    </dgm:pt>
    <dgm:pt modelId="{FB9C5EA7-2B4C-4157-A673-8F52C96FFEC7}" type="pres">
      <dgm:prSet presAssocID="{DBE240D1-D9FD-4238-BE1F-080AAF02C44E}" presName="Name9" presStyleLbl="sibTrans2D1" presStyleIdx="2" presStyleCnt="3"/>
      <dgm:spPr/>
    </dgm:pt>
    <dgm:pt modelId="{4BDE8D1D-10B3-4917-8601-C35A03DAF09C}" type="pres">
      <dgm:prSet presAssocID="{355C714E-39C0-4BBE-9E85-ED4E92422C13}" presName="composite2" presStyleCnt="0"/>
      <dgm:spPr/>
    </dgm:pt>
    <dgm:pt modelId="{CA756878-BE7C-48CB-875A-531697F01E70}" type="pres">
      <dgm:prSet presAssocID="{355C714E-39C0-4BBE-9E85-ED4E92422C13}" presName="dummyNode2" presStyleLbl="node1" presStyleIdx="2" presStyleCnt="4"/>
      <dgm:spPr/>
    </dgm:pt>
    <dgm:pt modelId="{22B63DE6-3048-40F0-8ED5-6035447E9D59}" type="pres">
      <dgm:prSet presAssocID="{355C714E-39C0-4BBE-9E85-ED4E92422C13}" presName="childNode2" presStyleLbl="bgAcc1" presStyleIdx="3" presStyleCnt="4">
        <dgm:presLayoutVars>
          <dgm:bulletEnabled val="1"/>
        </dgm:presLayoutVars>
      </dgm:prSet>
      <dgm:spPr/>
    </dgm:pt>
    <dgm:pt modelId="{922431A7-B008-46A4-818F-5425C3AA8D2C}" type="pres">
      <dgm:prSet presAssocID="{355C714E-39C0-4BBE-9E85-ED4E92422C13}" presName="childNode2tx" presStyleLbl="bgAcc1" presStyleIdx="3" presStyleCnt="4">
        <dgm:presLayoutVars>
          <dgm:bulletEnabled val="1"/>
        </dgm:presLayoutVars>
      </dgm:prSet>
      <dgm:spPr/>
    </dgm:pt>
    <dgm:pt modelId="{092CEF59-D8B1-4ED9-AB59-1FE2ED5B69F4}" type="pres">
      <dgm:prSet presAssocID="{355C714E-39C0-4BBE-9E85-ED4E92422C1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A29EB7F-279F-4365-98B0-D93C499E0AF4}" type="pres">
      <dgm:prSet presAssocID="{355C714E-39C0-4BBE-9E85-ED4E92422C13}" presName="connSite2" presStyleCnt="0"/>
      <dgm:spPr/>
    </dgm:pt>
  </dgm:ptLst>
  <dgm:cxnLst>
    <dgm:cxn modelId="{2DEA540C-187F-4EDE-97FC-DC2FE6A4FB95}" type="presOf" srcId="{9B2E34FD-E856-4D12-B6DD-716CD8FB7890}" destId="{22B63DE6-3048-40F0-8ED5-6035447E9D59}" srcOrd="0" destOrd="0" presId="urn:microsoft.com/office/officeart/2005/8/layout/hProcess4"/>
    <dgm:cxn modelId="{C0210B0D-982F-45A6-9BD4-5C46B88B13CF}" srcId="{ECA9AD4E-370A-4F0B-A8E0-720918D5F5A0}" destId="{355C714E-39C0-4BBE-9E85-ED4E92422C13}" srcOrd="3" destOrd="0" parTransId="{D39CD970-72E2-4670-998E-4D3F85694205}" sibTransId="{F6BAAACD-8EDE-4C32-866A-4FDAD31D7706}"/>
    <dgm:cxn modelId="{FFEC6521-2524-4975-BCCF-ED97D88DE7DC}" type="presOf" srcId="{355C714E-39C0-4BBE-9E85-ED4E92422C13}" destId="{092CEF59-D8B1-4ED9-AB59-1FE2ED5B69F4}" srcOrd="0" destOrd="0" presId="urn:microsoft.com/office/officeart/2005/8/layout/hProcess4"/>
    <dgm:cxn modelId="{7F16F225-A3BA-4B00-BEFC-FB7545F67468}" type="presOf" srcId="{B921E66E-15ED-47FC-B076-F1738CE05681}" destId="{6D83F802-4FD3-44B0-970E-862BA0A456B5}" srcOrd="0" destOrd="0" presId="urn:microsoft.com/office/officeart/2005/8/layout/hProcess4"/>
    <dgm:cxn modelId="{950C4326-546E-49ED-8BAA-A6638DA056A9}" type="presOf" srcId="{CE4BE5F1-FF8B-49E2-8C62-CD026E2A0586}" destId="{22B63DE6-3048-40F0-8ED5-6035447E9D59}" srcOrd="0" destOrd="2" presId="urn:microsoft.com/office/officeart/2005/8/layout/hProcess4"/>
    <dgm:cxn modelId="{B3907D2A-3C76-4677-A4BE-8F2F8A719CAA}" type="presOf" srcId="{1AC5456E-A7E7-486D-9A5E-089149E744E8}" destId="{D322857C-FDC7-4FEE-AA5E-19118E48379A}" srcOrd="1" destOrd="1" presId="urn:microsoft.com/office/officeart/2005/8/layout/hProcess4"/>
    <dgm:cxn modelId="{7451B42C-C3B2-4488-B1C7-06884B1F2937}" type="presOf" srcId="{88F95081-D109-4AC9-B100-934375355112}" destId="{CD4AE161-AA4C-49E4-A52D-DD1E6246D5BE}" srcOrd="1" destOrd="0" presId="urn:microsoft.com/office/officeart/2005/8/layout/hProcess4"/>
    <dgm:cxn modelId="{64FBFA2D-3A96-4B65-B0AB-05DE9A707107}" type="presOf" srcId="{790E931B-AA4C-4DBF-94AD-3B0766B46B98}" destId="{C578FBD3-B59F-4C27-87B1-F111962A93D3}" srcOrd="0" destOrd="3" presId="urn:microsoft.com/office/officeart/2005/8/layout/hProcess4"/>
    <dgm:cxn modelId="{017D9130-E23F-4AC4-B9ED-8B59BFB845DB}" srcId="{F8BB5354-2A3B-4B13-9944-ACFA0A0A4FF8}" destId="{2B5EA256-82DA-4E32-AE40-1F60F92666C9}" srcOrd="0" destOrd="0" parTransId="{3B04368B-4872-43CB-8E87-049832DA169C}" sibTransId="{8D423E3D-9B6F-49ED-BCCC-73BDE5DEF211}"/>
    <dgm:cxn modelId="{585D7438-7B0F-4FB3-92B9-9EA060CFF45D}" srcId="{F8BB5354-2A3B-4B13-9944-ACFA0A0A4FF8}" destId="{D6A59F96-8BC2-483A-AB4C-BFE1BD8827A1}" srcOrd="2" destOrd="0" parTransId="{0471D43A-C3DC-4F07-889C-E4BEC137314C}" sibTransId="{D743EA3D-E6A7-46A7-88A0-C9A54EDABD69}"/>
    <dgm:cxn modelId="{8589163B-32D1-4FA8-A0B1-F73AF274F24F}" srcId="{F8BB5354-2A3B-4B13-9944-ACFA0A0A4FF8}" destId="{790E931B-AA4C-4DBF-94AD-3B0766B46B98}" srcOrd="3" destOrd="0" parTransId="{93F1C14D-6B01-4D7D-8B30-260EE005EC1C}" sibTransId="{0B47DDF8-9E76-4101-8468-4B53D37C3B7E}"/>
    <dgm:cxn modelId="{35CD2A3D-7161-428B-AF06-D7B1563FD46E}" srcId="{F8BB5354-2A3B-4B13-9944-ACFA0A0A4FF8}" destId="{260FABFB-4BBC-423E-B45B-78D9EC35C31A}" srcOrd="4" destOrd="0" parTransId="{23ADD700-CE05-4EF1-9987-CCB3B68DEF94}" sibTransId="{EA302AAD-7E76-4B2C-8156-687357513A71}"/>
    <dgm:cxn modelId="{BF35895F-54E4-4328-8D42-AC74694EF068}" type="presOf" srcId="{0D7CAF8C-176E-4D7A-9FB7-42B9979333CC}" destId="{C578FBD3-B59F-4C27-87B1-F111962A93D3}" srcOrd="0" destOrd="1" presId="urn:microsoft.com/office/officeart/2005/8/layout/hProcess4"/>
    <dgm:cxn modelId="{FA077860-6565-4C94-A886-07753A415AEF}" type="presOf" srcId="{DD61CFCB-75B1-4C06-B493-6DE2F7B52162}" destId="{DC3CC530-1475-44A0-AD54-597DA291224C}" srcOrd="0" destOrd="2" presId="urn:microsoft.com/office/officeart/2005/8/layout/hProcess4"/>
    <dgm:cxn modelId="{98E82061-123B-423D-927F-E5A40605F554}" type="presOf" srcId="{DD61CFCB-75B1-4C06-B493-6DE2F7B52162}" destId="{D322857C-FDC7-4FEE-AA5E-19118E48379A}" srcOrd="1" destOrd="2" presId="urn:microsoft.com/office/officeart/2005/8/layout/hProcess4"/>
    <dgm:cxn modelId="{F74E7143-FB50-436E-A362-39AFF5F1379B}" type="presOf" srcId="{C2C45F37-0DDE-455F-B5CA-AE4F07B175C1}" destId="{22B63DE6-3048-40F0-8ED5-6035447E9D59}" srcOrd="0" destOrd="4" presId="urn:microsoft.com/office/officeart/2005/8/layout/hProcess4"/>
    <dgm:cxn modelId="{37D01969-549B-4A83-B002-507E61460D5C}" type="presOf" srcId="{C2C45F37-0DDE-455F-B5CA-AE4F07B175C1}" destId="{922431A7-B008-46A4-818F-5425C3AA8D2C}" srcOrd="1" destOrd="4" presId="urn:microsoft.com/office/officeart/2005/8/layout/hProcess4"/>
    <dgm:cxn modelId="{0ADD2E6B-4DAD-45A8-AFBE-1FBCC8A90D7C}" srcId="{ECA9AD4E-370A-4F0B-A8E0-720918D5F5A0}" destId="{FD4B521A-E763-4F8E-A509-AD2105B4997A}" srcOrd="1" destOrd="0" parTransId="{0BFFF894-339B-4463-8067-DCD918D03132}" sibTransId="{B921E66E-15ED-47FC-B076-F1738CE05681}"/>
    <dgm:cxn modelId="{3479486C-5980-481C-ABE0-CA796ADA9DDF}" srcId="{ECA9AD4E-370A-4F0B-A8E0-720918D5F5A0}" destId="{A6AB68DA-C537-4B1B-B4B1-7CDE442B1004}" srcOrd="2" destOrd="0" parTransId="{FD313998-01D9-495C-9F19-8492646E2192}" sibTransId="{DBE240D1-D9FD-4238-BE1F-080AAF02C44E}"/>
    <dgm:cxn modelId="{CAE36D4C-A789-46D6-98B4-A53CD663C308}" srcId="{FD4B521A-E763-4F8E-A509-AD2105B4997A}" destId="{1AC5456E-A7E7-486D-9A5E-089149E744E8}" srcOrd="1" destOrd="0" parTransId="{0BD96FBE-1DB0-46B6-8BC9-1D9E0F116337}" sibTransId="{EAADB209-2043-4482-B5D3-D0BC0F817CF7}"/>
    <dgm:cxn modelId="{FF2C8F4F-1C8D-4703-B9E5-5D4103192DB7}" srcId="{ECA9AD4E-370A-4F0B-A8E0-720918D5F5A0}" destId="{F8BB5354-2A3B-4B13-9944-ACFA0A0A4FF8}" srcOrd="0" destOrd="0" parTransId="{F171B977-0708-4DF9-89CE-92BAA2104F4A}" sibTransId="{138E8741-2F2C-407B-BB9A-D4EA9B1FF0C9}"/>
    <dgm:cxn modelId="{6E8FB851-4C8D-4E4D-94E3-49A2AB5773A7}" srcId="{355C714E-39C0-4BBE-9E85-ED4E92422C13}" destId="{9B2E34FD-E856-4D12-B6DD-716CD8FB7890}" srcOrd="0" destOrd="0" parTransId="{5E691A1C-F8FC-4548-8FD2-9E344BC192D8}" sibTransId="{45986FA5-81EC-4F59-B31B-D6B7E13EE366}"/>
    <dgm:cxn modelId="{F171E972-C089-42C6-9770-E95464AA868B}" type="presOf" srcId="{DBE240D1-D9FD-4238-BE1F-080AAF02C44E}" destId="{FB9C5EA7-2B4C-4157-A673-8F52C96FFEC7}" srcOrd="0" destOrd="0" presId="urn:microsoft.com/office/officeart/2005/8/layout/hProcess4"/>
    <dgm:cxn modelId="{717DB153-7B9A-44D0-A560-7467F966FA14}" srcId="{355C714E-39C0-4BBE-9E85-ED4E92422C13}" destId="{F22198A9-E0A6-41A1-AF87-B457419A62F9}" srcOrd="3" destOrd="0" parTransId="{E6CCB8C1-1140-49FB-8E6A-A6E0E817CD5C}" sibTransId="{2B0562B9-C25D-4F86-8E4F-6797D5B372FB}"/>
    <dgm:cxn modelId="{1D86C773-FDB5-4FF0-8E94-631DEFFC03E9}" srcId="{FD4B521A-E763-4F8E-A509-AD2105B4997A}" destId="{DD61CFCB-75B1-4C06-B493-6DE2F7B52162}" srcOrd="2" destOrd="0" parTransId="{81329AF3-11F2-4CF7-8D2B-E408FE1432C5}" sibTransId="{DC02C377-06A0-46BE-B099-8398BD52429B}"/>
    <dgm:cxn modelId="{0363E479-B710-4A10-9521-848A455C15C8}" type="presOf" srcId="{8F894922-AA7E-416D-8899-77FC724EE723}" destId="{0B59B34E-6518-43D9-82D7-5422C62EC8C1}" srcOrd="0" destOrd="1" presId="urn:microsoft.com/office/officeart/2005/8/layout/hProcess4"/>
    <dgm:cxn modelId="{AC5C4F7A-E44D-4C66-99EF-639B1CB2CD86}" type="presOf" srcId="{D6A59F96-8BC2-483A-AB4C-BFE1BD8827A1}" destId="{C578FBD3-B59F-4C27-87B1-F111962A93D3}" srcOrd="0" destOrd="2" presId="urn:microsoft.com/office/officeart/2005/8/layout/hProcess4"/>
    <dgm:cxn modelId="{1618017E-FF70-4B2C-87E4-298FF66EC4C3}" type="presOf" srcId="{9B2E34FD-E856-4D12-B6DD-716CD8FB7890}" destId="{922431A7-B008-46A4-818F-5425C3AA8D2C}" srcOrd="1" destOrd="0" presId="urn:microsoft.com/office/officeart/2005/8/layout/hProcess4"/>
    <dgm:cxn modelId="{73A0817E-501F-4E19-A711-17E18BFCA5F3}" type="presOf" srcId="{260FABFB-4BBC-423E-B45B-78D9EC35C31A}" destId="{C578FBD3-B59F-4C27-87B1-F111962A93D3}" srcOrd="0" destOrd="4" presId="urn:microsoft.com/office/officeart/2005/8/layout/hProcess4"/>
    <dgm:cxn modelId="{609D2A80-9F57-49AA-BB8D-5E32383C1C51}" srcId="{A6AB68DA-C537-4B1B-B4B1-7CDE442B1004}" destId="{7F29BA69-091D-46CB-94F0-9E412C8BDBD2}" srcOrd="2" destOrd="0" parTransId="{3EA6CE0C-630C-451F-BDB1-1A87A0EB44DF}" sibTransId="{7B37CFE3-6999-413A-B31C-0BFDE07F105D}"/>
    <dgm:cxn modelId="{E1AFAF83-3A3A-4049-BC95-B8F88410C1DB}" type="presOf" srcId="{2B5EA256-82DA-4E32-AE40-1F60F92666C9}" destId="{C578FBD3-B59F-4C27-87B1-F111962A93D3}" srcOrd="0" destOrd="0" presId="urn:microsoft.com/office/officeart/2005/8/layout/hProcess4"/>
    <dgm:cxn modelId="{97C70086-726F-46F9-A67C-3FD57EEB8D3E}" type="presOf" srcId="{7F29BA69-091D-46CB-94F0-9E412C8BDBD2}" destId="{CD4AE161-AA4C-49E4-A52D-DD1E6246D5BE}" srcOrd="1" destOrd="2" presId="urn:microsoft.com/office/officeart/2005/8/layout/hProcess4"/>
    <dgm:cxn modelId="{3BCB5892-9A3F-4F6D-8FC9-A1028EE2A794}" type="presOf" srcId="{FD4B521A-E763-4F8E-A509-AD2105B4997A}" destId="{DBE4AE6F-E452-4618-B512-75241681F52A}" srcOrd="0" destOrd="0" presId="urn:microsoft.com/office/officeart/2005/8/layout/hProcess4"/>
    <dgm:cxn modelId="{3340F396-EDA1-48B2-9E31-B00554DB66EA}" type="presOf" srcId="{F22198A9-E0A6-41A1-AF87-B457419A62F9}" destId="{22B63DE6-3048-40F0-8ED5-6035447E9D59}" srcOrd="0" destOrd="3" presId="urn:microsoft.com/office/officeart/2005/8/layout/hProcess4"/>
    <dgm:cxn modelId="{0F767A9F-F378-4EEF-A5A5-DE6F881107D1}" srcId="{A6AB68DA-C537-4B1B-B4B1-7CDE442B1004}" destId="{88F95081-D109-4AC9-B100-934375355112}" srcOrd="0" destOrd="0" parTransId="{F66B39F2-8904-4564-856F-44E2FDA01E03}" sibTransId="{3A4B7E51-4407-4C20-A547-9C4279E593B8}"/>
    <dgm:cxn modelId="{90447C9F-860B-4AFE-B07A-C14E57D4554B}" type="presOf" srcId="{F22198A9-E0A6-41A1-AF87-B457419A62F9}" destId="{922431A7-B008-46A4-818F-5425C3AA8D2C}" srcOrd="1" destOrd="3" presId="urn:microsoft.com/office/officeart/2005/8/layout/hProcess4"/>
    <dgm:cxn modelId="{4E4FE3A0-AADE-4DF5-A5BD-D353F0D39B5A}" type="presOf" srcId="{260FABFB-4BBC-423E-B45B-78D9EC35C31A}" destId="{B8044F55-A5E7-4643-AC4B-560F8EC5C763}" srcOrd="1" destOrd="4" presId="urn:microsoft.com/office/officeart/2005/8/layout/hProcess4"/>
    <dgm:cxn modelId="{1B8452A6-48EF-4975-BC4C-6CC41591A7C6}" type="presOf" srcId="{F8BB5354-2A3B-4B13-9944-ACFA0A0A4FF8}" destId="{EB76B47F-ED7C-4385-A487-F4222F79FF54}" srcOrd="0" destOrd="0" presId="urn:microsoft.com/office/officeart/2005/8/layout/hProcess4"/>
    <dgm:cxn modelId="{0EA2EDA7-A0E9-4FE0-9A86-D6B9E9EFB0FE}" type="presOf" srcId="{D6A59F96-8BC2-483A-AB4C-BFE1BD8827A1}" destId="{B8044F55-A5E7-4643-AC4B-560F8EC5C763}" srcOrd="1" destOrd="2" presId="urn:microsoft.com/office/officeart/2005/8/layout/hProcess4"/>
    <dgm:cxn modelId="{8DE8B8A8-4E1E-4257-BECF-33638332C9A7}" type="presOf" srcId="{7F29BA69-091D-46CB-94F0-9E412C8BDBD2}" destId="{0B59B34E-6518-43D9-82D7-5422C62EC8C1}" srcOrd="0" destOrd="2" presId="urn:microsoft.com/office/officeart/2005/8/layout/hProcess4"/>
    <dgm:cxn modelId="{01B370AB-B9FA-4095-B412-4C54DEDCA5C4}" type="presOf" srcId="{1AC5456E-A7E7-486D-9A5E-089149E744E8}" destId="{DC3CC530-1475-44A0-AD54-597DA291224C}" srcOrd="0" destOrd="1" presId="urn:microsoft.com/office/officeart/2005/8/layout/hProcess4"/>
    <dgm:cxn modelId="{4014A1B3-D3EA-49B9-96CE-EEDE6E76CEA7}" srcId="{355C714E-39C0-4BBE-9E85-ED4E92422C13}" destId="{CE4BE5F1-FF8B-49E2-8C62-CD026E2A0586}" srcOrd="2" destOrd="0" parTransId="{24479C78-C4F5-458C-8D08-0C15021CDED5}" sibTransId="{1404D615-6833-4497-A118-C436F3EA93C9}"/>
    <dgm:cxn modelId="{B5825FB4-029E-42F8-B727-79F0AFF9DBBF}" srcId="{FD4B521A-E763-4F8E-A509-AD2105B4997A}" destId="{F98ADB3F-80DB-4932-8DBF-927FA7EDE265}" srcOrd="0" destOrd="0" parTransId="{77B26C55-812D-441E-9FE9-792A30986B4F}" sibTransId="{1FFB1EC1-502E-48B8-826A-170E9008E889}"/>
    <dgm:cxn modelId="{49E159B4-9787-4974-B6B0-712B1D0A0D1E}" type="presOf" srcId="{ECA9AD4E-370A-4F0B-A8E0-720918D5F5A0}" destId="{1A65F775-494E-452A-BEAA-74A44E6C51A4}" srcOrd="0" destOrd="0" presId="urn:microsoft.com/office/officeart/2005/8/layout/hProcess4"/>
    <dgm:cxn modelId="{428EE5BB-DAF1-4403-A812-1D637A9F7334}" type="presOf" srcId="{F98ADB3F-80DB-4932-8DBF-927FA7EDE265}" destId="{D322857C-FDC7-4FEE-AA5E-19118E48379A}" srcOrd="1" destOrd="0" presId="urn:microsoft.com/office/officeart/2005/8/layout/hProcess4"/>
    <dgm:cxn modelId="{99CA89BF-491F-4C94-BC59-38F124713F2C}" type="presOf" srcId="{138E8741-2F2C-407B-BB9A-D4EA9B1FF0C9}" destId="{F54472C3-C93D-4A3E-ABD2-0080DE2EAC7B}" srcOrd="0" destOrd="0" presId="urn:microsoft.com/office/officeart/2005/8/layout/hProcess4"/>
    <dgm:cxn modelId="{097D61C4-9DA1-4779-8E31-021EE94BBB94}" type="presOf" srcId="{8F894922-AA7E-416D-8899-77FC724EE723}" destId="{CD4AE161-AA4C-49E4-A52D-DD1E6246D5BE}" srcOrd="1" destOrd="1" presId="urn:microsoft.com/office/officeart/2005/8/layout/hProcess4"/>
    <dgm:cxn modelId="{870ED3C4-4EDD-45E2-9BC0-B9CC2018AA00}" type="presOf" srcId="{2B5EA256-82DA-4E32-AE40-1F60F92666C9}" destId="{B8044F55-A5E7-4643-AC4B-560F8EC5C763}" srcOrd="1" destOrd="0" presId="urn:microsoft.com/office/officeart/2005/8/layout/hProcess4"/>
    <dgm:cxn modelId="{45796CC7-5C61-4B86-8C3D-29187C10B7E7}" type="presOf" srcId="{A6AB68DA-C537-4B1B-B4B1-7CDE442B1004}" destId="{8A92352C-FB2F-4DA9-968A-A158AD9698F3}" srcOrd="0" destOrd="0" presId="urn:microsoft.com/office/officeart/2005/8/layout/hProcess4"/>
    <dgm:cxn modelId="{E05DC2D4-22CB-4D3C-9428-0238987AA1E6}" srcId="{355C714E-39C0-4BBE-9E85-ED4E92422C13}" destId="{C78A55C9-493F-48C3-A30C-9E6048A1DE8B}" srcOrd="1" destOrd="0" parTransId="{B4E6F574-569D-4CCD-A3A4-6FE5060E99FB}" sibTransId="{816D9F4C-CC6B-4516-9BDA-A4CAF77EFDCE}"/>
    <dgm:cxn modelId="{899F07D5-0016-4D5D-B709-5400EAC9567A}" type="presOf" srcId="{790E931B-AA4C-4DBF-94AD-3B0766B46B98}" destId="{B8044F55-A5E7-4643-AC4B-560F8EC5C763}" srcOrd="1" destOrd="3" presId="urn:microsoft.com/office/officeart/2005/8/layout/hProcess4"/>
    <dgm:cxn modelId="{160C76DE-4AEE-43AC-BEEA-2F658CF8A33F}" type="presOf" srcId="{0D7CAF8C-176E-4D7A-9FB7-42B9979333CC}" destId="{B8044F55-A5E7-4643-AC4B-560F8EC5C763}" srcOrd="1" destOrd="1" presId="urn:microsoft.com/office/officeart/2005/8/layout/hProcess4"/>
    <dgm:cxn modelId="{A67F5FE5-D71D-4EFE-B969-B12018386B4D}" type="presOf" srcId="{F98ADB3F-80DB-4932-8DBF-927FA7EDE265}" destId="{DC3CC530-1475-44A0-AD54-597DA291224C}" srcOrd="0" destOrd="0" presId="urn:microsoft.com/office/officeart/2005/8/layout/hProcess4"/>
    <dgm:cxn modelId="{D7E497E9-93A2-4162-BDEE-FB725C13C271}" type="presOf" srcId="{C78A55C9-493F-48C3-A30C-9E6048A1DE8B}" destId="{22B63DE6-3048-40F0-8ED5-6035447E9D59}" srcOrd="0" destOrd="1" presId="urn:microsoft.com/office/officeart/2005/8/layout/hProcess4"/>
    <dgm:cxn modelId="{5404EAE9-EDD1-488D-8AC9-EEC5C0B0FB5F}" srcId="{355C714E-39C0-4BBE-9E85-ED4E92422C13}" destId="{C2C45F37-0DDE-455F-B5CA-AE4F07B175C1}" srcOrd="4" destOrd="0" parTransId="{CF014E54-8780-4F98-8DD4-12F5F64A90A5}" sibTransId="{AD4B1A31-E81F-4F08-890D-A3E1F76C9D1E}"/>
    <dgm:cxn modelId="{D09918EA-3742-4406-8F8D-AD9B4596BBFA}" srcId="{A6AB68DA-C537-4B1B-B4B1-7CDE442B1004}" destId="{8F894922-AA7E-416D-8899-77FC724EE723}" srcOrd="1" destOrd="0" parTransId="{670EF6CC-74A2-45EA-9A91-F6AABB30486F}" sibTransId="{8613B842-7764-45D8-9211-8541B0503697}"/>
    <dgm:cxn modelId="{E9473FEE-3EBD-44D3-8DFD-D9543554CF12}" type="presOf" srcId="{CE4BE5F1-FF8B-49E2-8C62-CD026E2A0586}" destId="{922431A7-B008-46A4-818F-5425C3AA8D2C}" srcOrd="1" destOrd="2" presId="urn:microsoft.com/office/officeart/2005/8/layout/hProcess4"/>
    <dgm:cxn modelId="{18150EF7-7EC3-4563-BA59-C721124094D6}" type="presOf" srcId="{88F95081-D109-4AC9-B100-934375355112}" destId="{0B59B34E-6518-43D9-82D7-5422C62EC8C1}" srcOrd="0" destOrd="0" presId="urn:microsoft.com/office/officeart/2005/8/layout/hProcess4"/>
    <dgm:cxn modelId="{A45512FC-84B1-41C0-95E4-25D3C5033E23}" srcId="{F8BB5354-2A3B-4B13-9944-ACFA0A0A4FF8}" destId="{0D7CAF8C-176E-4D7A-9FB7-42B9979333CC}" srcOrd="1" destOrd="0" parTransId="{74D22B87-7F91-4EA6-B198-DA5D4E8AB080}" sibTransId="{8DDC7776-B4BD-432A-AE98-B147510FE5FC}"/>
    <dgm:cxn modelId="{3F43FEFE-639A-43E2-98A6-0FC760A32FAB}" type="presOf" srcId="{C78A55C9-493F-48C3-A30C-9E6048A1DE8B}" destId="{922431A7-B008-46A4-818F-5425C3AA8D2C}" srcOrd="1" destOrd="1" presId="urn:microsoft.com/office/officeart/2005/8/layout/hProcess4"/>
    <dgm:cxn modelId="{184E5683-E474-4595-B83E-BFE13681252B}" type="presParOf" srcId="{1A65F775-494E-452A-BEAA-74A44E6C51A4}" destId="{34D050E9-353B-4B5F-A811-23791596F5C7}" srcOrd="0" destOrd="0" presId="urn:microsoft.com/office/officeart/2005/8/layout/hProcess4"/>
    <dgm:cxn modelId="{AA96D0FE-0C3F-4A2B-A236-8B1B5FC8017D}" type="presParOf" srcId="{1A65F775-494E-452A-BEAA-74A44E6C51A4}" destId="{00C52BC5-3324-463B-B869-F7620241AA91}" srcOrd="1" destOrd="0" presId="urn:microsoft.com/office/officeart/2005/8/layout/hProcess4"/>
    <dgm:cxn modelId="{AFC364F8-F22A-4BAD-8D51-A733346D10B6}" type="presParOf" srcId="{1A65F775-494E-452A-BEAA-74A44E6C51A4}" destId="{217AA35A-A969-4F2A-A1DF-9FFC62C20386}" srcOrd="2" destOrd="0" presId="urn:microsoft.com/office/officeart/2005/8/layout/hProcess4"/>
    <dgm:cxn modelId="{21348F2C-9E45-4D26-9E28-625D78F0CEBC}" type="presParOf" srcId="{217AA35A-A969-4F2A-A1DF-9FFC62C20386}" destId="{487F927A-8A86-490E-8877-23FBE7E7C769}" srcOrd="0" destOrd="0" presId="urn:microsoft.com/office/officeart/2005/8/layout/hProcess4"/>
    <dgm:cxn modelId="{91C37C00-7066-45B4-80C1-FF3E71BEDD79}" type="presParOf" srcId="{487F927A-8A86-490E-8877-23FBE7E7C769}" destId="{B2DBB078-BCD2-4F81-B1C9-635D09AE0D88}" srcOrd="0" destOrd="0" presId="urn:microsoft.com/office/officeart/2005/8/layout/hProcess4"/>
    <dgm:cxn modelId="{2DAB2CB9-7E33-4249-8D4C-A1A723CD2D2D}" type="presParOf" srcId="{487F927A-8A86-490E-8877-23FBE7E7C769}" destId="{C578FBD3-B59F-4C27-87B1-F111962A93D3}" srcOrd="1" destOrd="0" presId="urn:microsoft.com/office/officeart/2005/8/layout/hProcess4"/>
    <dgm:cxn modelId="{771C28D3-0775-4027-A9DF-D57F7E927B10}" type="presParOf" srcId="{487F927A-8A86-490E-8877-23FBE7E7C769}" destId="{B8044F55-A5E7-4643-AC4B-560F8EC5C763}" srcOrd="2" destOrd="0" presId="urn:microsoft.com/office/officeart/2005/8/layout/hProcess4"/>
    <dgm:cxn modelId="{382AD2C5-73CA-469C-86B2-C31242655B5F}" type="presParOf" srcId="{487F927A-8A86-490E-8877-23FBE7E7C769}" destId="{EB76B47F-ED7C-4385-A487-F4222F79FF54}" srcOrd="3" destOrd="0" presId="urn:microsoft.com/office/officeart/2005/8/layout/hProcess4"/>
    <dgm:cxn modelId="{247DF8A3-4613-4A9F-A472-56696240F0AB}" type="presParOf" srcId="{487F927A-8A86-490E-8877-23FBE7E7C769}" destId="{31FAEF1D-949D-4B3D-856A-C0AE32AAA28D}" srcOrd="4" destOrd="0" presId="urn:microsoft.com/office/officeart/2005/8/layout/hProcess4"/>
    <dgm:cxn modelId="{290834A3-CB53-4BCF-BE33-780259339A08}" type="presParOf" srcId="{217AA35A-A969-4F2A-A1DF-9FFC62C20386}" destId="{F54472C3-C93D-4A3E-ABD2-0080DE2EAC7B}" srcOrd="1" destOrd="0" presId="urn:microsoft.com/office/officeart/2005/8/layout/hProcess4"/>
    <dgm:cxn modelId="{B7E1D63F-B623-47A7-8A99-717C7BD512C7}" type="presParOf" srcId="{217AA35A-A969-4F2A-A1DF-9FFC62C20386}" destId="{699B8EBC-47DE-419D-91FF-6C6522E4CFA7}" srcOrd="2" destOrd="0" presId="urn:microsoft.com/office/officeart/2005/8/layout/hProcess4"/>
    <dgm:cxn modelId="{467859D3-255A-4057-9C43-D524ECA1D022}" type="presParOf" srcId="{699B8EBC-47DE-419D-91FF-6C6522E4CFA7}" destId="{84E75E04-059B-47CD-97A2-FD50E1AD0E7D}" srcOrd="0" destOrd="0" presId="urn:microsoft.com/office/officeart/2005/8/layout/hProcess4"/>
    <dgm:cxn modelId="{F70BB477-2666-4ECF-8901-929413E9DD7D}" type="presParOf" srcId="{699B8EBC-47DE-419D-91FF-6C6522E4CFA7}" destId="{DC3CC530-1475-44A0-AD54-597DA291224C}" srcOrd="1" destOrd="0" presId="urn:microsoft.com/office/officeart/2005/8/layout/hProcess4"/>
    <dgm:cxn modelId="{B2010054-7BD3-4067-A8EE-0062E78EE60A}" type="presParOf" srcId="{699B8EBC-47DE-419D-91FF-6C6522E4CFA7}" destId="{D322857C-FDC7-4FEE-AA5E-19118E48379A}" srcOrd="2" destOrd="0" presId="urn:microsoft.com/office/officeart/2005/8/layout/hProcess4"/>
    <dgm:cxn modelId="{66FA9219-A1CE-41F8-AA52-448FD0A4F20E}" type="presParOf" srcId="{699B8EBC-47DE-419D-91FF-6C6522E4CFA7}" destId="{DBE4AE6F-E452-4618-B512-75241681F52A}" srcOrd="3" destOrd="0" presId="urn:microsoft.com/office/officeart/2005/8/layout/hProcess4"/>
    <dgm:cxn modelId="{2487C70E-F114-4C37-A61E-1504BDE4B531}" type="presParOf" srcId="{699B8EBC-47DE-419D-91FF-6C6522E4CFA7}" destId="{6367419F-6156-413A-A4E4-C7CEE55767C8}" srcOrd="4" destOrd="0" presId="urn:microsoft.com/office/officeart/2005/8/layout/hProcess4"/>
    <dgm:cxn modelId="{FDD86B4E-68B2-40BE-962C-3C04E297C8AE}" type="presParOf" srcId="{217AA35A-A969-4F2A-A1DF-9FFC62C20386}" destId="{6D83F802-4FD3-44B0-970E-862BA0A456B5}" srcOrd="3" destOrd="0" presId="urn:microsoft.com/office/officeart/2005/8/layout/hProcess4"/>
    <dgm:cxn modelId="{A0F6C98A-1293-4C4F-9BA9-4F4194FADBFC}" type="presParOf" srcId="{217AA35A-A969-4F2A-A1DF-9FFC62C20386}" destId="{404BA6F2-F251-4C1A-B866-E0AAAA5CDFBE}" srcOrd="4" destOrd="0" presId="urn:microsoft.com/office/officeart/2005/8/layout/hProcess4"/>
    <dgm:cxn modelId="{E36CFD0A-926E-4EB2-AA09-9D296C3029BE}" type="presParOf" srcId="{404BA6F2-F251-4C1A-B866-E0AAAA5CDFBE}" destId="{FCB175DD-9EC7-454E-B383-5FC44DD661F9}" srcOrd="0" destOrd="0" presId="urn:microsoft.com/office/officeart/2005/8/layout/hProcess4"/>
    <dgm:cxn modelId="{375655E4-0DEC-4415-AC8F-89AB24F6855F}" type="presParOf" srcId="{404BA6F2-F251-4C1A-B866-E0AAAA5CDFBE}" destId="{0B59B34E-6518-43D9-82D7-5422C62EC8C1}" srcOrd="1" destOrd="0" presId="urn:microsoft.com/office/officeart/2005/8/layout/hProcess4"/>
    <dgm:cxn modelId="{6F0E43D9-8C8A-4D69-944E-23217DEC44A0}" type="presParOf" srcId="{404BA6F2-F251-4C1A-B866-E0AAAA5CDFBE}" destId="{CD4AE161-AA4C-49E4-A52D-DD1E6246D5BE}" srcOrd="2" destOrd="0" presId="urn:microsoft.com/office/officeart/2005/8/layout/hProcess4"/>
    <dgm:cxn modelId="{7EFA6D96-3122-4FEE-8F08-D168838D2232}" type="presParOf" srcId="{404BA6F2-F251-4C1A-B866-E0AAAA5CDFBE}" destId="{8A92352C-FB2F-4DA9-968A-A158AD9698F3}" srcOrd="3" destOrd="0" presId="urn:microsoft.com/office/officeart/2005/8/layout/hProcess4"/>
    <dgm:cxn modelId="{DC647F3E-318C-4892-B855-784B70ECB6CE}" type="presParOf" srcId="{404BA6F2-F251-4C1A-B866-E0AAAA5CDFBE}" destId="{AE8648C2-1B58-49FE-AA13-1E9064CA65F7}" srcOrd="4" destOrd="0" presId="urn:microsoft.com/office/officeart/2005/8/layout/hProcess4"/>
    <dgm:cxn modelId="{FA180639-525A-4F17-AB7A-C2CB04BC57DD}" type="presParOf" srcId="{217AA35A-A969-4F2A-A1DF-9FFC62C20386}" destId="{FB9C5EA7-2B4C-4157-A673-8F52C96FFEC7}" srcOrd="5" destOrd="0" presId="urn:microsoft.com/office/officeart/2005/8/layout/hProcess4"/>
    <dgm:cxn modelId="{177398D7-9F3F-411C-9544-1331E32BB871}" type="presParOf" srcId="{217AA35A-A969-4F2A-A1DF-9FFC62C20386}" destId="{4BDE8D1D-10B3-4917-8601-C35A03DAF09C}" srcOrd="6" destOrd="0" presId="urn:microsoft.com/office/officeart/2005/8/layout/hProcess4"/>
    <dgm:cxn modelId="{603D8F85-C6FD-4EB3-B143-7AE234C03EF0}" type="presParOf" srcId="{4BDE8D1D-10B3-4917-8601-C35A03DAF09C}" destId="{CA756878-BE7C-48CB-875A-531697F01E70}" srcOrd="0" destOrd="0" presId="urn:microsoft.com/office/officeart/2005/8/layout/hProcess4"/>
    <dgm:cxn modelId="{2C168A07-99E1-48C5-B931-3D95E2CCE40B}" type="presParOf" srcId="{4BDE8D1D-10B3-4917-8601-C35A03DAF09C}" destId="{22B63DE6-3048-40F0-8ED5-6035447E9D59}" srcOrd="1" destOrd="0" presId="urn:microsoft.com/office/officeart/2005/8/layout/hProcess4"/>
    <dgm:cxn modelId="{6DECD5DA-FA8B-4D6D-A118-74CBC71B1926}" type="presParOf" srcId="{4BDE8D1D-10B3-4917-8601-C35A03DAF09C}" destId="{922431A7-B008-46A4-818F-5425C3AA8D2C}" srcOrd="2" destOrd="0" presId="urn:microsoft.com/office/officeart/2005/8/layout/hProcess4"/>
    <dgm:cxn modelId="{C6F082C5-9A6B-4024-B839-B03F1225D52B}" type="presParOf" srcId="{4BDE8D1D-10B3-4917-8601-C35A03DAF09C}" destId="{092CEF59-D8B1-4ED9-AB59-1FE2ED5B69F4}" srcOrd="3" destOrd="0" presId="urn:microsoft.com/office/officeart/2005/8/layout/hProcess4"/>
    <dgm:cxn modelId="{AEBB873E-6D9F-41FB-92EB-1B1A00156365}" type="presParOf" srcId="{4BDE8D1D-10B3-4917-8601-C35A03DAF09C}" destId="{3A29EB7F-279F-4365-98B0-D93C499E0A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9AD4E-370A-4F0B-A8E0-720918D5F5A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8BB5354-2A3B-4B13-9944-ACFA0A0A4FF8}">
      <dgm:prSet phldrT="[Text]"/>
      <dgm:spPr/>
      <dgm:t>
        <a:bodyPr/>
        <a:lstStyle/>
        <a:p>
          <a:r>
            <a:rPr lang="en-AU" dirty="0"/>
            <a:t>Data Acquisition</a:t>
          </a:r>
        </a:p>
      </dgm:t>
    </dgm:pt>
    <dgm:pt modelId="{F171B977-0708-4DF9-89CE-92BAA2104F4A}" type="parTrans" cxnId="{FF2C8F4F-1C8D-4703-B9E5-5D4103192DB7}">
      <dgm:prSet/>
      <dgm:spPr/>
      <dgm:t>
        <a:bodyPr/>
        <a:lstStyle/>
        <a:p>
          <a:endParaRPr lang="en-AU"/>
        </a:p>
      </dgm:t>
    </dgm:pt>
    <dgm:pt modelId="{138E8741-2F2C-407B-BB9A-D4EA9B1FF0C9}" type="sibTrans" cxnId="{FF2C8F4F-1C8D-4703-B9E5-5D4103192DB7}">
      <dgm:prSet/>
      <dgm:spPr/>
      <dgm:t>
        <a:bodyPr/>
        <a:lstStyle/>
        <a:p>
          <a:endParaRPr lang="en-AU"/>
        </a:p>
      </dgm:t>
    </dgm:pt>
    <dgm:pt modelId="{2B5EA256-82DA-4E32-AE40-1F60F92666C9}">
      <dgm:prSet phldrT="[Text]"/>
      <dgm:spPr/>
      <dgm:t>
        <a:bodyPr/>
        <a:lstStyle/>
        <a:p>
          <a:r>
            <a:rPr lang="en-IE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Consolidating multiple data sources</a:t>
          </a:r>
          <a:r>
            <a:rPr lang="en-AU" dirty="0"/>
            <a:t> in DB</a:t>
          </a:r>
        </a:p>
      </dgm:t>
    </dgm:pt>
    <dgm:pt modelId="{3B04368B-4872-43CB-8E87-049832DA169C}" type="parTrans" cxnId="{017D9130-E23F-4AC4-B9ED-8B59BFB845DB}">
      <dgm:prSet/>
      <dgm:spPr/>
      <dgm:t>
        <a:bodyPr/>
        <a:lstStyle/>
        <a:p>
          <a:endParaRPr lang="en-AU"/>
        </a:p>
      </dgm:t>
    </dgm:pt>
    <dgm:pt modelId="{8D423E3D-9B6F-49ED-BCCC-73BDE5DEF211}" type="sibTrans" cxnId="{017D9130-E23F-4AC4-B9ED-8B59BFB845DB}">
      <dgm:prSet/>
      <dgm:spPr/>
      <dgm:t>
        <a:bodyPr/>
        <a:lstStyle/>
        <a:p>
          <a:endParaRPr lang="en-AU"/>
        </a:p>
      </dgm:t>
    </dgm:pt>
    <dgm:pt modelId="{0D7CAF8C-176E-4D7A-9FB7-42B9979333CC}">
      <dgm:prSet phldrT="[Text]"/>
      <dgm:spPr/>
      <dgm:t>
        <a:bodyPr/>
        <a:lstStyle/>
        <a:p>
          <a:r>
            <a:rPr lang="en-IE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Building data pipelines</a:t>
          </a:r>
          <a:endParaRPr lang="en-AU" dirty="0"/>
        </a:p>
      </dgm:t>
    </dgm:pt>
    <dgm:pt modelId="{74D22B87-7F91-4EA6-B198-DA5D4E8AB080}" type="parTrans" cxnId="{A45512FC-84B1-41C0-95E4-25D3C5033E23}">
      <dgm:prSet/>
      <dgm:spPr/>
      <dgm:t>
        <a:bodyPr/>
        <a:lstStyle/>
        <a:p>
          <a:endParaRPr lang="en-AU"/>
        </a:p>
      </dgm:t>
    </dgm:pt>
    <dgm:pt modelId="{8DDC7776-B4BD-432A-AE98-B147510FE5FC}" type="sibTrans" cxnId="{A45512FC-84B1-41C0-95E4-25D3C5033E23}">
      <dgm:prSet/>
      <dgm:spPr/>
      <dgm:t>
        <a:bodyPr/>
        <a:lstStyle/>
        <a:p>
          <a:endParaRPr lang="en-AU"/>
        </a:p>
      </dgm:t>
    </dgm:pt>
    <dgm:pt modelId="{FD4B521A-E763-4F8E-A509-AD2105B4997A}">
      <dgm:prSet phldrT="[Text]"/>
      <dgm:spPr/>
      <dgm:t>
        <a:bodyPr/>
        <a:lstStyle/>
        <a:p>
          <a:r>
            <a:rPr lang="en-AU" dirty="0"/>
            <a:t>Exploratory Data Analysis</a:t>
          </a:r>
        </a:p>
      </dgm:t>
    </dgm:pt>
    <dgm:pt modelId="{0BFFF894-339B-4463-8067-DCD918D03132}" type="parTrans" cxnId="{0ADD2E6B-4DAD-45A8-AFBE-1FBCC8A90D7C}">
      <dgm:prSet/>
      <dgm:spPr/>
      <dgm:t>
        <a:bodyPr/>
        <a:lstStyle/>
        <a:p>
          <a:endParaRPr lang="en-AU"/>
        </a:p>
      </dgm:t>
    </dgm:pt>
    <dgm:pt modelId="{B921E66E-15ED-47FC-B076-F1738CE05681}" type="sibTrans" cxnId="{0ADD2E6B-4DAD-45A8-AFBE-1FBCC8A90D7C}">
      <dgm:prSet/>
      <dgm:spPr/>
      <dgm:t>
        <a:bodyPr/>
        <a:lstStyle/>
        <a:p>
          <a:endParaRPr lang="en-AU"/>
        </a:p>
      </dgm:t>
    </dgm:pt>
    <dgm:pt modelId="{F98ADB3F-80DB-4932-8DBF-927FA7EDE265}">
      <dgm:prSet phldrT="[Text]"/>
      <dgm:spPr/>
      <dgm:t>
        <a:bodyPr/>
        <a:lstStyle/>
        <a:p>
          <a:r>
            <a:rPr lang="en-AU" dirty="0"/>
            <a:t>Filtering</a:t>
          </a:r>
        </a:p>
      </dgm:t>
    </dgm:pt>
    <dgm:pt modelId="{77B26C55-812D-441E-9FE9-792A30986B4F}" type="parTrans" cxnId="{B5825FB4-029E-42F8-B727-79F0AFF9DBBF}">
      <dgm:prSet/>
      <dgm:spPr/>
      <dgm:t>
        <a:bodyPr/>
        <a:lstStyle/>
        <a:p>
          <a:endParaRPr lang="en-AU"/>
        </a:p>
      </dgm:t>
    </dgm:pt>
    <dgm:pt modelId="{1FFB1EC1-502E-48B8-826A-170E9008E889}" type="sibTrans" cxnId="{B5825FB4-029E-42F8-B727-79F0AFF9DBBF}">
      <dgm:prSet/>
      <dgm:spPr/>
      <dgm:t>
        <a:bodyPr/>
        <a:lstStyle/>
        <a:p>
          <a:endParaRPr lang="en-AU"/>
        </a:p>
      </dgm:t>
    </dgm:pt>
    <dgm:pt modelId="{355C714E-39C0-4BBE-9E85-ED4E92422C13}">
      <dgm:prSet phldrT="[Text]"/>
      <dgm:spPr>
        <a:solidFill>
          <a:srgbClr val="2AAFC9"/>
        </a:solidFill>
      </dgm:spPr>
      <dgm:t>
        <a:bodyPr/>
        <a:lstStyle/>
        <a:p>
          <a:r>
            <a:rPr lang="en-AU" dirty="0"/>
            <a:t>Next Steps</a:t>
          </a:r>
        </a:p>
      </dgm:t>
    </dgm:pt>
    <dgm:pt modelId="{D39CD970-72E2-4670-998E-4D3F85694205}" type="parTrans" cxnId="{C0210B0D-982F-45A6-9BD4-5C46B88B13CF}">
      <dgm:prSet/>
      <dgm:spPr/>
      <dgm:t>
        <a:bodyPr/>
        <a:lstStyle/>
        <a:p>
          <a:endParaRPr lang="en-AU"/>
        </a:p>
      </dgm:t>
    </dgm:pt>
    <dgm:pt modelId="{F6BAAACD-8EDE-4C32-866A-4FDAD31D7706}" type="sibTrans" cxnId="{C0210B0D-982F-45A6-9BD4-5C46B88B13CF}">
      <dgm:prSet/>
      <dgm:spPr/>
      <dgm:t>
        <a:bodyPr/>
        <a:lstStyle/>
        <a:p>
          <a:endParaRPr lang="en-AU"/>
        </a:p>
      </dgm:t>
    </dgm:pt>
    <dgm:pt modelId="{9B2E34FD-E856-4D12-B6DD-716CD8FB7890}">
      <dgm:prSet phldrT="[Text]"/>
      <dgm:spPr/>
      <dgm:t>
        <a:bodyPr/>
        <a:lstStyle/>
        <a:p>
          <a:r>
            <a:rPr lang="en-AU" dirty="0"/>
            <a:t>Increase model complexity</a:t>
          </a:r>
        </a:p>
      </dgm:t>
    </dgm:pt>
    <dgm:pt modelId="{5E691A1C-F8FC-4548-8FD2-9E344BC192D8}" type="parTrans" cxnId="{6E8FB851-4C8D-4E4D-94E3-49A2AB5773A7}">
      <dgm:prSet/>
      <dgm:spPr/>
      <dgm:t>
        <a:bodyPr/>
        <a:lstStyle/>
        <a:p>
          <a:endParaRPr lang="en-AU"/>
        </a:p>
      </dgm:t>
    </dgm:pt>
    <dgm:pt modelId="{45986FA5-81EC-4F59-B31B-D6B7E13EE366}" type="sibTrans" cxnId="{6E8FB851-4C8D-4E4D-94E3-49A2AB5773A7}">
      <dgm:prSet/>
      <dgm:spPr/>
      <dgm:t>
        <a:bodyPr/>
        <a:lstStyle/>
        <a:p>
          <a:endParaRPr lang="en-AU"/>
        </a:p>
      </dgm:t>
    </dgm:pt>
    <dgm:pt modelId="{A6AB68DA-C537-4B1B-B4B1-7CDE442B1004}">
      <dgm:prSet/>
      <dgm:spPr/>
      <dgm:t>
        <a:bodyPr/>
        <a:lstStyle/>
        <a:p>
          <a:r>
            <a:rPr lang="en-AU" dirty="0"/>
            <a:t>Feedback Loop with Control Room</a:t>
          </a:r>
        </a:p>
      </dgm:t>
    </dgm:pt>
    <dgm:pt modelId="{FD313998-01D9-495C-9F19-8492646E2192}" type="parTrans" cxnId="{3479486C-5980-481C-ABE0-CA796ADA9DDF}">
      <dgm:prSet/>
      <dgm:spPr/>
      <dgm:t>
        <a:bodyPr/>
        <a:lstStyle/>
        <a:p>
          <a:endParaRPr lang="en-AU"/>
        </a:p>
      </dgm:t>
    </dgm:pt>
    <dgm:pt modelId="{DBE240D1-D9FD-4238-BE1F-080AAF02C44E}" type="sibTrans" cxnId="{3479486C-5980-481C-ABE0-CA796ADA9DDF}">
      <dgm:prSet/>
      <dgm:spPr/>
      <dgm:t>
        <a:bodyPr/>
        <a:lstStyle/>
        <a:p>
          <a:endParaRPr lang="en-AU"/>
        </a:p>
      </dgm:t>
    </dgm:pt>
    <dgm:pt modelId="{790E931B-AA4C-4DBF-94AD-3B0766B46B98}">
      <dgm:prSet phldrT="[Text]"/>
      <dgm:spPr/>
      <dgm:t>
        <a:bodyPr/>
        <a:lstStyle/>
        <a:p>
          <a:r>
            <a:rPr lang="en-AU" dirty="0"/>
            <a:t>Cleaning, Parsing</a:t>
          </a:r>
        </a:p>
      </dgm:t>
    </dgm:pt>
    <dgm:pt modelId="{93F1C14D-6B01-4D7D-8B30-260EE005EC1C}" type="parTrans" cxnId="{8589163B-32D1-4FA8-A0B1-F73AF274F24F}">
      <dgm:prSet/>
      <dgm:spPr/>
      <dgm:t>
        <a:bodyPr/>
        <a:lstStyle/>
        <a:p>
          <a:endParaRPr lang="en-AU"/>
        </a:p>
      </dgm:t>
    </dgm:pt>
    <dgm:pt modelId="{0B47DDF8-9E76-4101-8468-4B53D37C3B7E}" type="sibTrans" cxnId="{8589163B-32D1-4FA8-A0B1-F73AF274F24F}">
      <dgm:prSet/>
      <dgm:spPr/>
      <dgm:t>
        <a:bodyPr/>
        <a:lstStyle/>
        <a:p>
          <a:endParaRPr lang="en-AU"/>
        </a:p>
      </dgm:t>
    </dgm:pt>
    <dgm:pt modelId="{260FABFB-4BBC-423E-B45B-78D9EC35C31A}">
      <dgm:prSet phldrT="[Text]"/>
      <dgm:spPr/>
      <dgm:t>
        <a:bodyPr/>
        <a:lstStyle/>
        <a:p>
          <a:r>
            <a:rPr lang="en-AU" dirty="0"/>
            <a:t>Mapping</a:t>
          </a:r>
        </a:p>
      </dgm:t>
    </dgm:pt>
    <dgm:pt modelId="{23ADD700-CE05-4EF1-9987-CCB3B68DEF94}" type="parTrans" cxnId="{35CD2A3D-7161-428B-AF06-D7B1563FD46E}">
      <dgm:prSet/>
      <dgm:spPr/>
      <dgm:t>
        <a:bodyPr/>
        <a:lstStyle/>
        <a:p>
          <a:endParaRPr lang="en-AU"/>
        </a:p>
      </dgm:t>
    </dgm:pt>
    <dgm:pt modelId="{EA302AAD-7E76-4B2C-8156-687357513A71}" type="sibTrans" cxnId="{35CD2A3D-7161-428B-AF06-D7B1563FD46E}">
      <dgm:prSet/>
      <dgm:spPr/>
      <dgm:t>
        <a:bodyPr/>
        <a:lstStyle/>
        <a:p>
          <a:endParaRPr lang="en-AU"/>
        </a:p>
      </dgm:t>
    </dgm:pt>
    <dgm:pt modelId="{D6A59F96-8BC2-483A-AB4C-BFE1BD8827A1}">
      <dgm:prSet phldrT="[Text]"/>
      <dgm:spPr/>
      <dgm:t>
        <a:bodyPr/>
        <a:lstStyle/>
        <a:p>
          <a:r>
            <a:rPr lang="en-AU" dirty="0"/>
            <a:t>Developing interface</a:t>
          </a:r>
        </a:p>
      </dgm:t>
    </dgm:pt>
    <dgm:pt modelId="{0471D43A-C3DC-4F07-889C-E4BEC137314C}" type="parTrans" cxnId="{585D7438-7B0F-4FB3-92B9-9EA060CFF45D}">
      <dgm:prSet/>
      <dgm:spPr/>
      <dgm:t>
        <a:bodyPr/>
        <a:lstStyle/>
        <a:p>
          <a:endParaRPr lang="en-AU"/>
        </a:p>
      </dgm:t>
    </dgm:pt>
    <dgm:pt modelId="{D743EA3D-E6A7-46A7-88A0-C9A54EDABD69}" type="sibTrans" cxnId="{585D7438-7B0F-4FB3-92B9-9EA060CFF45D}">
      <dgm:prSet/>
      <dgm:spPr/>
      <dgm:t>
        <a:bodyPr/>
        <a:lstStyle/>
        <a:p>
          <a:endParaRPr lang="en-AU"/>
        </a:p>
      </dgm:t>
    </dgm:pt>
    <dgm:pt modelId="{DD61CFCB-75B1-4C06-B493-6DE2F7B52162}">
      <dgm:prSet phldrT="[Text]"/>
      <dgm:spPr/>
      <dgm:t>
        <a:bodyPr/>
        <a:lstStyle/>
        <a:p>
          <a:r>
            <a:rPr lang="en-AU" dirty="0"/>
            <a:t>Apply Traditional Clustering</a:t>
          </a:r>
        </a:p>
      </dgm:t>
    </dgm:pt>
    <dgm:pt modelId="{81329AF3-11F2-4CF7-8D2B-E408FE1432C5}" type="parTrans" cxnId="{1D86C773-FDB5-4FF0-8E94-631DEFFC03E9}">
      <dgm:prSet/>
      <dgm:spPr/>
      <dgm:t>
        <a:bodyPr/>
        <a:lstStyle/>
        <a:p>
          <a:endParaRPr lang="en-AU"/>
        </a:p>
      </dgm:t>
    </dgm:pt>
    <dgm:pt modelId="{DC02C377-06A0-46BE-B099-8398BD52429B}" type="sibTrans" cxnId="{1D86C773-FDB5-4FF0-8E94-631DEFFC03E9}">
      <dgm:prSet/>
      <dgm:spPr/>
      <dgm:t>
        <a:bodyPr/>
        <a:lstStyle/>
        <a:p>
          <a:endParaRPr lang="en-AU"/>
        </a:p>
      </dgm:t>
    </dgm:pt>
    <dgm:pt modelId="{1AC5456E-A7E7-486D-9A5E-089149E744E8}">
      <dgm:prSet phldrT="[Text]"/>
      <dgm:spPr/>
      <dgm:t>
        <a:bodyPr/>
        <a:lstStyle/>
        <a:p>
          <a:r>
            <a:rPr lang="en-AU" dirty="0"/>
            <a:t>Find pattern and relationships</a:t>
          </a:r>
        </a:p>
      </dgm:t>
    </dgm:pt>
    <dgm:pt modelId="{0BD96FBE-1DB0-46B6-8BC9-1D9E0F116337}" type="parTrans" cxnId="{CAE36D4C-A789-46D6-98B4-A53CD663C308}">
      <dgm:prSet/>
      <dgm:spPr/>
      <dgm:t>
        <a:bodyPr/>
        <a:lstStyle/>
        <a:p>
          <a:endParaRPr lang="en-AU"/>
        </a:p>
      </dgm:t>
    </dgm:pt>
    <dgm:pt modelId="{EAADB209-2043-4482-B5D3-D0BC0F817CF7}" type="sibTrans" cxnId="{CAE36D4C-A789-46D6-98B4-A53CD663C308}">
      <dgm:prSet/>
      <dgm:spPr/>
      <dgm:t>
        <a:bodyPr/>
        <a:lstStyle/>
        <a:p>
          <a:endParaRPr lang="en-AU"/>
        </a:p>
      </dgm:t>
    </dgm:pt>
    <dgm:pt modelId="{88F95081-D109-4AC9-B100-934375355112}">
      <dgm:prSet/>
      <dgm:spPr/>
      <dgm:t>
        <a:bodyPr/>
        <a:lstStyle/>
        <a:p>
          <a:r>
            <a:rPr lang="en-AU" dirty="0"/>
            <a:t>Validation of alarm cluster</a:t>
          </a:r>
        </a:p>
      </dgm:t>
    </dgm:pt>
    <dgm:pt modelId="{F66B39F2-8904-4564-856F-44E2FDA01E03}" type="parTrans" cxnId="{0F767A9F-F378-4EEF-A5A5-DE6F881107D1}">
      <dgm:prSet/>
      <dgm:spPr/>
      <dgm:t>
        <a:bodyPr/>
        <a:lstStyle/>
        <a:p>
          <a:endParaRPr lang="en-AU"/>
        </a:p>
      </dgm:t>
    </dgm:pt>
    <dgm:pt modelId="{3A4B7E51-4407-4C20-A547-9C4279E593B8}" type="sibTrans" cxnId="{0F767A9F-F378-4EEF-A5A5-DE6F881107D1}">
      <dgm:prSet/>
      <dgm:spPr/>
      <dgm:t>
        <a:bodyPr/>
        <a:lstStyle/>
        <a:p>
          <a:endParaRPr lang="en-AU"/>
        </a:p>
      </dgm:t>
    </dgm:pt>
    <dgm:pt modelId="{8F894922-AA7E-416D-8899-77FC724EE723}">
      <dgm:prSet/>
      <dgm:spPr/>
      <dgm:t>
        <a:bodyPr/>
        <a:lstStyle/>
        <a:p>
          <a:r>
            <a:rPr lang="en-AU" dirty="0"/>
            <a:t>Validation of Mappings</a:t>
          </a:r>
        </a:p>
      </dgm:t>
    </dgm:pt>
    <dgm:pt modelId="{670EF6CC-74A2-45EA-9A91-F6AABB30486F}" type="parTrans" cxnId="{D09918EA-3742-4406-8F8D-AD9B4596BBFA}">
      <dgm:prSet/>
      <dgm:spPr/>
      <dgm:t>
        <a:bodyPr/>
        <a:lstStyle/>
        <a:p>
          <a:endParaRPr lang="en-AU"/>
        </a:p>
      </dgm:t>
    </dgm:pt>
    <dgm:pt modelId="{8613B842-7764-45D8-9211-8541B0503697}" type="sibTrans" cxnId="{D09918EA-3742-4406-8F8D-AD9B4596BBFA}">
      <dgm:prSet/>
      <dgm:spPr/>
      <dgm:t>
        <a:bodyPr/>
        <a:lstStyle/>
        <a:p>
          <a:endParaRPr lang="en-AU"/>
        </a:p>
      </dgm:t>
    </dgm:pt>
    <dgm:pt modelId="{C2C45F37-0DDE-455F-B5CA-AE4F07B175C1}">
      <dgm:prSet phldrT="[Text]"/>
      <dgm:spPr/>
      <dgm:t>
        <a:bodyPr/>
        <a:lstStyle/>
        <a:p>
          <a:endParaRPr lang="en-AU" dirty="0"/>
        </a:p>
      </dgm:t>
    </dgm:pt>
    <dgm:pt modelId="{CF014E54-8780-4F98-8DD4-12F5F64A90A5}" type="parTrans" cxnId="{5404EAE9-EDD1-488D-8AC9-EEC5C0B0FB5F}">
      <dgm:prSet/>
      <dgm:spPr/>
      <dgm:t>
        <a:bodyPr/>
        <a:lstStyle/>
        <a:p>
          <a:endParaRPr lang="en-AU"/>
        </a:p>
      </dgm:t>
    </dgm:pt>
    <dgm:pt modelId="{AD4B1A31-E81F-4F08-890D-A3E1F76C9D1E}" type="sibTrans" cxnId="{5404EAE9-EDD1-488D-8AC9-EEC5C0B0FB5F}">
      <dgm:prSet/>
      <dgm:spPr/>
      <dgm:t>
        <a:bodyPr/>
        <a:lstStyle/>
        <a:p>
          <a:endParaRPr lang="en-AU"/>
        </a:p>
      </dgm:t>
    </dgm:pt>
    <dgm:pt modelId="{CE4BE5F1-FF8B-49E2-8C62-CD026E2A0586}">
      <dgm:prSet phldrT="[Text]"/>
      <dgm:spPr/>
      <dgm:t>
        <a:bodyPr/>
        <a:lstStyle/>
        <a:p>
          <a:r>
            <a:rPr lang="en-AU" dirty="0"/>
            <a:t>Test on real time data</a:t>
          </a:r>
        </a:p>
      </dgm:t>
    </dgm:pt>
    <dgm:pt modelId="{24479C78-C4F5-458C-8D08-0C15021CDED5}" type="parTrans" cxnId="{4014A1B3-D3EA-49B9-96CE-EEDE6E76CEA7}">
      <dgm:prSet/>
      <dgm:spPr/>
      <dgm:t>
        <a:bodyPr/>
        <a:lstStyle/>
        <a:p>
          <a:endParaRPr lang="en-AU"/>
        </a:p>
      </dgm:t>
    </dgm:pt>
    <dgm:pt modelId="{1404D615-6833-4497-A118-C436F3EA93C9}" type="sibTrans" cxnId="{4014A1B3-D3EA-49B9-96CE-EEDE6E76CEA7}">
      <dgm:prSet/>
      <dgm:spPr/>
      <dgm:t>
        <a:bodyPr/>
        <a:lstStyle/>
        <a:p>
          <a:endParaRPr lang="en-AU"/>
        </a:p>
      </dgm:t>
    </dgm:pt>
    <dgm:pt modelId="{7F29BA69-091D-46CB-94F0-9E412C8BDBD2}">
      <dgm:prSet/>
      <dgm:spPr/>
      <dgm:t>
        <a:bodyPr/>
        <a:lstStyle/>
        <a:p>
          <a:r>
            <a:rPr lang="en-AU" dirty="0"/>
            <a:t>Incorporate subject matter expertise</a:t>
          </a:r>
        </a:p>
      </dgm:t>
    </dgm:pt>
    <dgm:pt modelId="{3EA6CE0C-630C-451F-BDB1-1A87A0EB44DF}" type="parTrans" cxnId="{609D2A80-9F57-49AA-BB8D-5E32383C1C51}">
      <dgm:prSet/>
      <dgm:spPr/>
      <dgm:t>
        <a:bodyPr/>
        <a:lstStyle/>
        <a:p>
          <a:endParaRPr lang="en-AU"/>
        </a:p>
      </dgm:t>
    </dgm:pt>
    <dgm:pt modelId="{7B37CFE3-6999-413A-B31C-0BFDE07F105D}" type="sibTrans" cxnId="{609D2A80-9F57-49AA-BB8D-5E32383C1C51}">
      <dgm:prSet/>
      <dgm:spPr/>
      <dgm:t>
        <a:bodyPr/>
        <a:lstStyle/>
        <a:p>
          <a:endParaRPr lang="en-AU"/>
        </a:p>
      </dgm:t>
    </dgm:pt>
    <dgm:pt modelId="{F22198A9-E0A6-41A1-AF87-B457419A62F9}">
      <dgm:prSet phldrT="[Text]"/>
      <dgm:spPr/>
      <dgm:t>
        <a:bodyPr/>
        <a:lstStyle/>
        <a:p>
          <a:r>
            <a:rPr lang="en-AU" dirty="0"/>
            <a:t>Refine models over time</a:t>
          </a:r>
        </a:p>
      </dgm:t>
    </dgm:pt>
    <dgm:pt modelId="{E6CCB8C1-1140-49FB-8E6A-A6E0E817CD5C}" type="parTrans" cxnId="{717DB153-7B9A-44D0-A560-7467F966FA14}">
      <dgm:prSet/>
      <dgm:spPr/>
      <dgm:t>
        <a:bodyPr/>
        <a:lstStyle/>
        <a:p>
          <a:endParaRPr lang="en-AU"/>
        </a:p>
      </dgm:t>
    </dgm:pt>
    <dgm:pt modelId="{2B0562B9-C25D-4F86-8E4F-6797D5B372FB}" type="sibTrans" cxnId="{717DB153-7B9A-44D0-A560-7467F966FA14}">
      <dgm:prSet/>
      <dgm:spPr/>
      <dgm:t>
        <a:bodyPr/>
        <a:lstStyle/>
        <a:p>
          <a:endParaRPr lang="en-AU"/>
        </a:p>
      </dgm:t>
    </dgm:pt>
    <dgm:pt modelId="{C78A55C9-493F-48C3-A30C-9E6048A1DE8B}">
      <dgm:prSet phldrT="[Text]"/>
      <dgm:spPr/>
      <dgm:t>
        <a:bodyPr/>
        <a:lstStyle/>
        <a:p>
          <a:r>
            <a:rPr lang="en-AU" dirty="0"/>
            <a:t>Recommend actions</a:t>
          </a:r>
        </a:p>
      </dgm:t>
    </dgm:pt>
    <dgm:pt modelId="{B4E6F574-569D-4CCD-A3A4-6FE5060E99FB}" type="parTrans" cxnId="{E05DC2D4-22CB-4D3C-9428-0238987AA1E6}">
      <dgm:prSet/>
      <dgm:spPr/>
      <dgm:t>
        <a:bodyPr/>
        <a:lstStyle/>
        <a:p>
          <a:endParaRPr lang="en-AU"/>
        </a:p>
      </dgm:t>
    </dgm:pt>
    <dgm:pt modelId="{816D9F4C-CC6B-4516-9BDA-A4CAF77EFDCE}" type="sibTrans" cxnId="{E05DC2D4-22CB-4D3C-9428-0238987AA1E6}">
      <dgm:prSet/>
      <dgm:spPr/>
      <dgm:t>
        <a:bodyPr/>
        <a:lstStyle/>
        <a:p>
          <a:endParaRPr lang="en-AU"/>
        </a:p>
      </dgm:t>
    </dgm:pt>
    <dgm:pt modelId="{1A65F775-494E-452A-BEAA-74A44E6C51A4}" type="pres">
      <dgm:prSet presAssocID="{ECA9AD4E-370A-4F0B-A8E0-720918D5F5A0}" presName="Name0" presStyleCnt="0">
        <dgm:presLayoutVars>
          <dgm:dir/>
          <dgm:animLvl val="lvl"/>
          <dgm:resizeHandles val="exact"/>
        </dgm:presLayoutVars>
      </dgm:prSet>
      <dgm:spPr/>
    </dgm:pt>
    <dgm:pt modelId="{34D050E9-353B-4B5F-A811-23791596F5C7}" type="pres">
      <dgm:prSet presAssocID="{ECA9AD4E-370A-4F0B-A8E0-720918D5F5A0}" presName="tSp" presStyleCnt="0"/>
      <dgm:spPr/>
    </dgm:pt>
    <dgm:pt modelId="{00C52BC5-3324-463B-B869-F7620241AA91}" type="pres">
      <dgm:prSet presAssocID="{ECA9AD4E-370A-4F0B-A8E0-720918D5F5A0}" presName="bSp" presStyleCnt="0"/>
      <dgm:spPr/>
    </dgm:pt>
    <dgm:pt modelId="{217AA35A-A969-4F2A-A1DF-9FFC62C20386}" type="pres">
      <dgm:prSet presAssocID="{ECA9AD4E-370A-4F0B-A8E0-720918D5F5A0}" presName="process" presStyleCnt="0"/>
      <dgm:spPr/>
    </dgm:pt>
    <dgm:pt modelId="{487F927A-8A86-490E-8877-23FBE7E7C769}" type="pres">
      <dgm:prSet presAssocID="{F8BB5354-2A3B-4B13-9944-ACFA0A0A4FF8}" presName="composite1" presStyleCnt="0"/>
      <dgm:spPr/>
    </dgm:pt>
    <dgm:pt modelId="{B2DBB078-BCD2-4F81-B1C9-635D09AE0D88}" type="pres">
      <dgm:prSet presAssocID="{F8BB5354-2A3B-4B13-9944-ACFA0A0A4FF8}" presName="dummyNode1" presStyleLbl="node1" presStyleIdx="0" presStyleCnt="4"/>
      <dgm:spPr/>
    </dgm:pt>
    <dgm:pt modelId="{C578FBD3-B59F-4C27-87B1-F111962A93D3}" type="pres">
      <dgm:prSet presAssocID="{F8BB5354-2A3B-4B13-9944-ACFA0A0A4FF8}" presName="childNode1" presStyleLbl="bgAcc1" presStyleIdx="0" presStyleCnt="4">
        <dgm:presLayoutVars>
          <dgm:bulletEnabled val="1"/>
        </dgm:presLayoutVars>
      </dgm:prSet>
      <dgm:spPr/>
    </dgm:pt>
    <dgm:pt modelId="{B8044F55-A5E7-4643-AC4B-560F8EC5C763}" type="pres">
      <dgm:prSet presAssocID="{F8BB5354-2A3B-4B13-9944-ACFA0A0A4FF8}" presName="childNode1tx" presStyleLbl="bgAcc1" presStyleIdx="0" presStyleCnt="4">
        <dgm:presLayoutVars>
          <dgm:bulletEnabled val="1"/>
        </dgm:presLayoutVars>
      </dgm:prSet>
      <dgm:spPr/>
    </dgm:pt>
    <dgm:pt modelId="{EB76B47F-ED7C-4385-A487-F4222F79FF54}" type="pres">
      <dgm:prSet presAssocID="{F8BB5354-2A3B-4B13-9944-ACFA0A0A4FF8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1FAEF1D-949D-4B3D-856A-C0AE32AAA28D}" type="pres">
      <dgm:prSet presAssocID="{F8BB5354-2A3B-4B13-9944-ACFA0A0A4FF8}" presName="connSite1" presStyleCnt="0"/>
      <dgm:spPr/>
    </dgm:pt>
    <dgm:pt modelId="{F54472C3-C93D-4A3E-ABD2-0080DE2EAC7B}" type="pres">
      <dgm:prSet presAssocID="{138E8741-2F2C-407B-BB9A-D4EA9B1FF0C9}" presName="Name9" presStyleLbl="sibTrans2D1" presStyleIdx="0" presStyleCnt="3"/>
      <dgm:spPr/>
    </dgm:pt>
    <dgm:pt modelId="{699B8EBC-47DE-419D-91FF-6C6522E4CFA7}" type="pres">
      <dgm:prSet presAssocID="{FD4B521A-E763-4F8E-A509-AD2105B4997A}" presName="composite2" presStyleCnt="0"/>
      <dgm:spPr/>
    </dgm:pt>
    <dgm:pt modelId="{84E75E04-059B-47CD-97A2-FD50E1AD0E7D}" type="pres">
      <dgm:prSet presAssocID="{FD4B521A-E763-4F8E-A509-AD2105B4997A}" presName="dummyNode2" presStyleLbl="node1" presStyleIdx="0" presStyleCnt="4"/>
      <dgm:spPr/>
    </dgm:pt>
    <dgm:pt modelId="{DC3CC530-1475-44A0-AD54-597DA291224C}" type="pres">
      <dgm:prSet presAssocID="{FD4B521A-E763-4F8E-A509-AD2105B4997A}" presName="childNode2" presStyleLbl="bgAcc1" presStyleIdx="1" presStyleCnt="4">
        <dgm:presLayoutVars>
          <dgm:bulletEnabled val="1"/>
        </dgm:presLayoutVars>
      </dgm:prSet>
      <dgm:spPr/>
    </dgm:pt>
    <dgm:pt modelId="{D322857C-FDC7-4FEE-AA5E-19118E48379A}" type="pres">
      <dgm:prSet presAssocID="{FD4B521A-E763-4F8E-A509-AD2105B4997A}" presName="childNode2tx" presStyleLbl="bgAcc1" presStyleIdx="1" presStyleCnt="4">
        <dgm:presLayoutVars>
          <dgm:bulletEnabled val="1"/>
        </dgm:presLayoutVars>
      </dgm:prSet>
      <dgm:spPr/>
    </dgm:pt>
    <dgm:pt modelId="{DBE4AE6F-E452-4618-B512-75241681F52A}" type="pres">
      <dgm:prSet presAssocID="{FD4B521A-E763-4F8E-A509-AD2105B4997A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6367419F-6156-413A-A4E4-C7CEE55767C8}" type="pres">
      <dgm:prSet presAssocID="{FD4B521A-E763-4F8E-A509-AD2105B4997A}" presName="connSite2" presStyleCnt="0"/>
      <dgm:spPr/>
    </dgm:pt>
    <dgm:pt modelId="{6D83F802-4FD3-44B0-970E-862BA0A456B5}" type="pres">
      <dgm:prSet presAssocID="{B921E66E-15ED-47FC-B076-F1738CE05681}" presName="Name18" presStyleLbl="sibTrans2D1" presStyleIdx="1" presStyleCnt="3"/>
      <dgm:spPr/>
    </dgm:pt>
    <dgm:pt modelId="{404BA6F2-F251-4C1A-B866-E0AAAA5CDFBE}" type="pres">
      <dgm:prSet presAssocID="{A6AB68DA-C537-4B1B-B4B1-7CDE442B1004}" presName="composite1" presStyleCnt="0"/>
      <dgm:spPr/>
    </dgm:pt>
    <dgm:pt modelId="{FCB175DD-9EC7-454E-B383-5FC44DD661F9}" type="pres">
      <dgm:prSet presAssocID="{A6AB68DA-C537-4B1B-B4B1-7CDE442B1004}" presName="dummyNode1" presStyleLbl="node1" presStyleIdx="1" presStyleCnt="4"/>
      <dgm:spPr/>
    </dgm:pt>
    <dgm:pt modelId="{0B59B34E-6518-43D9-82D7-5422C62EC8C1}" type="pres">
      <dgm:prSet presAssocID="{A6AB68DA-C537-4B1B-B4B1-7CDE442B1004}" presName="childNode1" presStyleLbl="bgAcc1" presStyleIdx="2" presStyleCnt="4">
        <dgm:presLayoutVars>
          <dgm:bulletEnabled val="1"/>
        </dgm:presLayoutVars>
      </dgm:prSet>
      <dgm:spPr/>
    </dgm:pt>
    <dgm:pt modelId="{CD4AE161-AA4C-49E4-A52D-DD1E6246D5BE}" type="pres">
      <dgm:prSet presAssocID="{A6AB68DA-C537-4B1B-B4B1-7CDE442B1004}" presName="childNode1tx" presStyleLbl="bgAcc1" presStyleIdx="2" presStyleCnt="4">
        <dgm:presLayoutVars>
          <dgm:bulletEnabled val="1"/>
        </dgm:presLayoutVars>
      </dgm:prSet>
      <dgm:spPr/>
    </dgm:pt>
    <dgm:pt modelId="{8A92352C-FB2F-4DA9-968A-A158AD9698F3}" type="pres">
      <dgm:prSet presAssocID="{A6AB68DA-C537-4B1B-B4B1-7CDE442B1004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AE8648C2-1B58-49FE-AA13-1E9064CA65F7}" type="pres">
      <dgm:prSet presAssocID="{A6AB68DA-C537-4B1B-B4B1-7CDE442B1004}" presName="connSite1" presStyleCnt="0"/>
      <dgm:spPr/>
    </dgm:pt>
    <dgm:pt modelId="{FB9C5EA7-2B4C-4157-A673-8F52C96FFEC7}" type="pres">
      <dgm:prSet presAssocID="{DBE240D1-D9FD-4238-BE1F-080AAF02C44E}" presName="Name9" presStyleLbl="sibTrans2D1" presStyleIdx="2" presStyleCnt="3"/>
      <dgm:spPr/>
    </dgm:pt>
    <dgm:pt modelId="{4BDE8D1D-10B3-4917-8601-C35A03DAF09C}" type="pres">
      <dgm:prSet presAssocID="{355C714E-39C0-4BBE-9E85-ED4E92422C13}" presName="composite2" presStyleCnt="0"/>
      <dgm:spPr/>
    </dgm:pt>
    <dgm:pt modelId="{CA756878-BE7C-48CB-875A-531697F01E70}" type="pres">
      <dgm:prSet presAssocID="{355C714E-39C0-4BBE-9E85-ED4E92422C13}" presName="dummyNode2" presStyleLbl="node1" presStyleIdx="2" presStyleCnt="4"/>
      <dgm:spPr/>
    </dgm:pt>
    <dgm:pt modelId="{22B63DE6-3048-40F0-8ED5-6035447E9D59}" type="pres">
      <dgm:prSet presAssocID="{355C714E-39C0-4BBE-9E85-ED4E92422C13}" presName="childNode2" presStyleLbl="bgAcc1" presStyleIdx="3" presStyleCnt="4">
        <dgm:presLayoutVars>
          <dgm:bulletEnabled val="1"/>
        </dgm:presLayoutVars>
      </dgm:prSet>
      <dgm:spPr/>
    </dgm:pt>
    <dgm:pt modelId="{922431A7-B008-46A4-818F-5425C3AA8D2C}" type="pres">
      <dgm:prSet presAssocID="{355C714E-39C0-4BBE-9E85-ED4E92422C13}" presName="childNode2tx" presStyleLbl="bgAcc1" presStyleIdx="3" presStyleCnt="4">
        <dgm:presLayoutVars>
          <dgm:bulletEnabled val="1"/>
        </dgm:presLayoutVars>
      </dgm:prSet>
      <dgm:spPr/>
    </dgm:pt>
    <dgm:pt modelId="{092CEF59-D8B1-4ED9-AB59-1FE2ED5B69F4}" type="pres">
      <dgm:prSet presAssocID="{355C714E-39C0-4BBE-9E85-ED4E92422C1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A29EB7F-279F-4365-98B0-D93C499E0AF4}" type="pres">
      <dgm:prSet presAssocID="{355C714E-39C0-4BBE-9E85-ED4E92422C13}" presName="connSite2" presStyleCnt="0"/>
      <dgm:spPr/>
    </dgm:pt>
  </dgm:ptLst>
  <dgm:cxnLst>
    <dgm:cxn modelId="{2DEA540C-187F-4EDE-97FC-DC2FE6A4FB95}" type="presOf" srcId="{9B2E34FD-E856-4D12-B6DD-716CD8FB7890}" destId="{22B63DE6-3048-40F0-8ED5-6035447E9D59}" srcOrd="0" destOrd="0" presId="urn:microsoft.com/office/officeart/2005/8/layout/hProcess4"/>
    <dgm:cxn modelId="{C0210B0D-982F-45A6-9BD4-5C46B88B13CF}" srcId="{ECA9AD4E-370A-4F0B-A8E0-720918D5F5A0}" destId="{355C714E-39C0-4BBE-9E85-ED4E92422C13}" srcOrd="3" destOrd="0" parTransId="{D39CD970-72E2-4670-998E-4D3F85694205}" sibTransId="{F6BAAACD-8EDE-4C32-866A-4FDAD31D7706}"/>
    <dgm:cxn modelId="{FFEC6521-2524-4975-BCCF-ED97D88DE7DC}" type="presOf" srcId="{355C714E-39C0-4BBE-9E85-ED4E92422C13}" destId="{092CEF59-D8B1-4ED9-AB59-1FE2ED5B69F4}" srcOrd="0" destOrd="0" presId="urn:microsoft.com/office/officeart/2005/8/layout/hProcess4"/>
    <dgm:cxn modelId="{7F16F225-A3BA-4B00-BEFC-FB7545F67468}" type="presOf" srcId="{B921E66E-15ED-47FC-B076-F1738CE05681}" destId="{6D83F802-4FD3-44B0-970E-862BA0A456B5}" srcOrd="0" destOrd="0" presId="urn:microsoft.com/office/officeart/2005/8/layout/hProcess4"/>
    <dgm:cxn modelId="{950C4326-546E-49ED-8BAA-A6638DA056A9}" type="presOf" srcId="{CE4BE5F1-FF8B-49E2-8C62-CD026E2A0586}" destId="{22B63DE6-3048-40F0-8ED5-6035447E9D59}" srcOrd="0" destOrd="2" presId="urn:microsoft.com/office/officeart/2005/8/layout/hProcess4"/>
    <dgm:cxn modelId="{B3907D2A-3C76-4677-A4BE-8F2F8A719CAA}" type="presOf" srcId="{1AC5456E-A7E7-486D-9A5E-089149E744E8}" destId="{D322857C-FDC7-4FEE-AA5E-19118E48379A}" srcOrd="1" destOrd="1" presId="urn:microsoft.com/office/officeart/2005/8/layout/hProcess4"/>
    <dgm:cxn modelId="{7451B42C-C3B2-4488-B1C7-06884B1F2937}" type="presOf" srcId="{88F95081-D109-4AC9-B100-934375355112}" destId="{CD4AE161-AA4C-49E4-A52D-DD1E6246D5BE}" srcOrd="1" destOrd="0" presId="urn:microsoft.com/office/officeart/2005/8/layout/hProcess4"/>
    <dgm:cxn modelId="{64FBFA2D-3A96-4B65-B0AB-05DE9A707107}" type="presOf" srcId="{790E931B-AA4C-4DBF-94AD-3B0766B46B98}" destId="{C578FBD3-B59F-4C27-87B1-F111962A93D3}" srcOrd="0" destOrd="3" presId="urn:microsoft.com/office/officeart/2005/8/layout/hProcess4"/>
    <dgm:cxn modelId="{017D9130-E23F-4AC4-B9ED-8B59BFB845DB}" srcId="{F8BB5354-2A3B-4B13-9944-ACFA0A0A4FF8}" destId="{2B5EA256-82DA-4E32-AE40-1F60F92666C9}" srcOrd="0" destOrd="0" parTransId="{3B04368B-4872-43CB-8E87-049832DA169C}" sibTransId="{8D423E3D-9B6F-49ED-BCCC-73BDE5DEF211}"/>
    <dgm:cxn modelId="{585D7438-7B0F-4FB3-92B9-9EA060CFF45D}" srcId="{F8BB5354-2A3B-4B13-9944-ACFA0A0A4FF8}" destId="{D6A59F96-8BC2-483A-AB4C-BFE1BD8827A1}" srcOrd="2" destOrd="0" parTransId="{0471D43A-C3DC-4F07-889C-E4BEC137314C}" sibTransId="{D743EA3D-E6A7-46A7-88A0-C9A54EDABD69}"/>
    <dgm:cxn modelId="{8589163B-32D1-4FA8-A0B1-F73AF274F24F}" srcId="{F8BB5354-2A3B-4B13-9944-ACFA0A0A4FF8}" destId="{790E931B-AA4C-4DBF-94AD-3B0766B46B98}" srcOrd="3" destOrd="0" parTransId="{93F1C14D-6B01-4D7D-8B30-260EE005EC1C}" sibTransId="{0B47DDF8-9E76-4101-8468-4B53D37C3B7E}"/>
    <dgm:cxn modelId="{35CD2A3D-7161-428B-AF06-D7B1563FD46E}" srcId="{F8BB5354-2A3B-4B13-9944-ACFA0A0A4FF8}" destId="{260FABFB-4BBC-423E-B45B-78D9EC35C31A}" srcOrd="4" destOrd="0" parTransId="{23ADD700-CE05-4EF1-9987-CCB3B68DEF94}" sibTransId="{EA302AAD-7E76-4B2C-8156-687357513A71}"/>
    <dgm:cxn modelId="{BF35895F-54E4-4328-8D42-AC74694EF068}" type="presOf" srcId="{0D7CAF8C-176E-4D7A-9FB7-42B9979333CC}" destId="{C578FBD3-B59F-4C27-87B1-F111962A93D3}" srcOrd="0" destOrd="1" presId="urn:microsoft.com/office/officeart/2005/8/layout/hProcess4"/>
    <dgm:cxn modelId="{FA077860-6565-4C94-A886-07753A415AEF}" type="presOf" srcId="{DD61CFCB-75B1-4C06-B493-6DE2F7B52162}" destId="{DC3CC530-1475-44A0-AD54-597DA291224C}" srcOrd="0" destOrd="2" presId="urn:microsoft.com/office/officeart/2005/8/layout/hProcess4"/>
    <dgm:cxn modelId="{98E82061-123B-423D-927F-E5A40605F554}" type="presOf" srcId="{DD61CFCB-75B1-4C06-B493-6DE2F7B52162}" destId="{D322857C-FDC7-4FEE-AA5E-19118E48379A}" srcOrd="1" destOrd="2" presId="urn:microsoft.com/office/officeart/2005/8/layout/hProcess4"/>
    <dgm:cxn modelId="{F74E7143-FB50-436E-A362-39AFF5F1379B}" type="presOf" srcId="{C2C45F37-0DDE-455F-B5CA-AE4F07B175C1}" destId="{22B63DE6-3048-40F0-8ED5-6035447E9D59}" srcOrd="0" destOrd="4" presId="urn:microsoft.com/office/officeart/2005/8/layout/hProcess4"/>
    <dgm:cxn modelId="{37D01969-549B-4A83-B002-507E61460D5C}" type="presOf" srcId="{C2C45F37-0DDE-455F-B5CA-AE4F07B175C1}" destId="{922431A7-B008-46A4-818F-5425C3AA8D2C}" srcOrd="1" destOrd="4" presId="urn:microsoft.com/office/officeart/2005/8/layout/hProcess4"/>
    <dgm:cxn modelId="{0ADD2E6B-4DAD-45A8-AFBE-1FBCC8A90D7C}" srcId="{ECA9AD4E-370A-4F0B-A8E0-720918D5F5A0}" destId="{FD4B521A-E763-4F8E-A509-AD2105B4997A}" srcOrd="1" destOrd="0" parTransId="{0BFFF894-339B-4463-8067-DCD918D03132}" sibTransId="{B921E66E-15ED-47FC-B076-F1738CE05681}"/>
    <dgm:cxn modelId="{3479486C-5980-481C-ABE0-CA796ADA9DDF}" srcId="{ECA9AD4E-370A-4F0B-A8E0-720918D5F5A0}" destId="{A6AB68DA-C537-4B1B-B4B1-7CDE442B1004}" srcOrd="2" destOrd="0" parTransId="{FD313998-01D9-495C-9F19-8492646E2192}" sibTransId="{DBE240D1-D9FD-4238-BE1F-080AAF02C44E}"/>
    <dgm:cxn modelId="{CAE36D4C-A789-46D6-98B4-A53CD663C308}" srcId="{FD4B521A-E763-4F8E-A509-AD2105B4997A}" destId="{1AC5456E-A7E7-486D-9A5E-089149E744E8}" srcOrd="1" destOrd="0" parTransId="{0BD96FBE-1DB0-46B6-8BC9-1D9E0F116337}" sibTransId="{EAADB209-2043-4482-B5D3-D0BC0F817CF7}"/>
    <dgm:cxn modelId="{FF2C8F4F-1C8D-4703-B9E5-5D4103192DB7}" srcId="{ECA9AD4E-370A-4F0B-A8E0-720918D5F5A0}" destId="{F8BB5354-2A3B-4B13-9944-ACFA0A0A4FF8}" srcOrd="0" destOrd="0" parTransId="{F171B977-0708-4DF9-89CE-92BAA2104F4A}" sibTransId="{138E8741-2F2C-407B-BB9A-D4EA9B1FF0C9}"/>
    <dgm:cxn modelId="{6E8FB851-4C8D-4E4D-94E3-49A2AB5773A7}" srcId="{355C714E-39C0-4BBE-9E85-ED4E92422C13}" destId="{9B2E34FD-E856-4D12-B6DD-716CD8FB7890}" srcOrd="0" destOrd="0" parTransId="{5E691A1C-F8FC-4548-8FD2-9E344BC192D8}" sibTransId="{45986FA5-81EC-4F59-B31B-D6B7E13EE366}"/>
    <dgm:cxn modelId="{F171E972-C089-42C6-9770-E95464AA868B}" type="presOf" srcId="{DBE240D1-D9FD-4238-BE1F-080AAF02C44E}" destId="{FB9C5EA7-2B4C-4157-A673-8F52C96FFEC7}" srcOrd="0" destOrd="0" presId="urn:microsoft.com/office/officeart/2005/8/layout/hProcess4"/>
    <dgm:cxn modelId="{717DB153-7B9A-44D0-A560-7467F966FA14}" srcId="{355C714E-39C0-4BBE-9E85-ED4E92422C13}" destId="{F22198A9-E0A6-41A1-AF87-B457419A62F9}" srcOrd="3" destOrd="0" parTransId="{E6CCB8C1-1140-49FB-8E6A-A6E0E817CD5C}" sibTransId="{2B0562B9-C25D-4F86-8E4F-6797D5B372FB}"/>
    <dgm:cxn modelId="{1D86C773-FDB5-4FF0-8E94-631DEFFC03E9}" srcId="{FD4B521A-E763-4F8E-A509-AD2105B4997A}" destId="{DD61CFCB-75B1-4C06-B493-6DE2F7B52162}" srcOrd="2" destOrd="0" parTransId="{81329AF3-11F2-4CF7-8D2B-E408FE1432C5}" sibTransId="{DC02C377-06A0-46BE-B099-8398BD52429B}"/>
    <dgm:cxn modelId="{0363E479-B710-4A10-9521-848A455C15C8}" type="presOf" srcId="{8F894922-AA7E-416D-8899-77FC724EE723}" destId="{0B59B34E-6518-43D9-82D7-5422C62EC8C1}" srcOrd="0" destOrd="1" presId="urn:microsoft.com/office/officeart/2005/8/layout/hProcess4"/>
    <dgm:cxn modelId="{AC5C4F7A-E44D-4C66-99EF-639B1CB2CD86}" type="presOf" srcId="{D6A59F96-8BC2-483A-AB4C-BFE1BD8827A1}" destId="{C578FBD3-B59F-4C27-87B1-F111962A93D3}" srcOrd="0" destOrd="2" presId="urn:microsoft.com/office/officeart/2005/8/layout/hProcess4"/>
    <dgm:cxn modelId="{1618017E-FF70-4B2C-87E4-298FF66EC4C3}" type="presOf" srcId="{9B2E34FD-E856-4D12-B6DD-716CD8FB7890}" destId="{922431A7-B008-46A4-818F-5425C3AA8D2C}" srcOrd="1" destOrd="0" presId="urn:microsoft.com/office/officeart/2005/8/layout/hProcess4"/>
    <dgm:cxn modelId="{73A0817E-501F-4E19-A711-17E18BFCA5F3}" type="presOf" srcId="{260FABFB-4BBC-423E-B45B-78D9EC35C31A}" destId="{C578FBD3-B59F-4C27-87B1-F111962A93D3}" srcOrd="0" destOrd="4" presId="urn:microsoft.com/office/officeart/2005/8/layout/hProcess4"/>
    <dgm:cxn modelId="{609D2A80-9F57-49AA-BB8D-5E32383C1C51}" srcId="{A6AB68DA-C537-4B1B-B4B1-7CDE442B1004}" destId="{7F29BA69-091D-46CB-94F0-9E412C8BDBD2}" srcOrd="2" destOrd="0" parTransId="{3EA6CE0C-630C-451F-BDB1-1A87A0EB44DF}" sibTransId="{7B37CFE3-6999-413A-B31C-0BFDE07F105D}"/>
    <dgm:cxn modelId="{E1AFAF83-3A3A-4049-BC95-B8F88410C1DB}" type="presOf" srcId="{2B5EA256-82DA-4E32-AE40-1F60F92666C9}" destId="{C578FBD3-B59F-4C27-87B1-F111962A93D3}" srcOrd="0" destOrd="0" presId="urn:microsoft.com/office/officeart/2005/8/layout/hProcess4"/>
    <dgm:cxn modelId="{97C70086-726F-46F9-A67C-3FD57EEB8D3E}" type="presOf" srcId="{7F29BA69-091D-46CB-94F0-9E412C8BDBD2}" destId="{CD4AE161-AA4C-49E4-A52D-DD1E6246D5BE}" srcOrd="1" destOrd="2" presId="urn:microsoft.com/office/officeart/2005/8/layout/hProcess4"/>
    <dgm:cxn modelId="{3BCB5892-9A3F-4F6D-8FC9-A1028EE2A794}" type="presOf" srcId="{FD4B521A-E763-4F8E-A509-AD2105B4997A}" destId="{DBE4AE6F-E452-4618-B512-75241681F52A}" srcOrd="0" destOrd="0" presId="urn:microsoft.com/office/officeart/2005/8/layout/hProcess4"/>
    <dgm:cxn modelId="{3340F396-EDA1-48B2-9E31-B00554DB66EA}" type="presOf" srcId="{F22198A9-E0A6-41A1-AF87-B457419A62F9}" destId="{22B63DE6-3048-40F0-8ED5-6035447E9D59}" srcOrd="0" destOrd="3" presId="urn:microsoft.com/office/officeart/2005/8/layout/hProcess4"/>
    <dgm:cxn modelId="{0F767A9F-F378-4EEF-A5A5-DE6F881107D1}" srcId="{A6AB68DA-C537-4B1B-B4B1-7CDE442B1004}" destId="{88F95081-D109-4AC9-B100-934375355112}" srcOrd="0" destOrd="0" parTransId="{F66B39F2-8904-4564-856F-44E2FDA01E03}" sibTransId="{3A4B7E51-4407-4C20-A547-9C4279E593B8}"/>
    <dgm:cxn modelId="{90447C9F-860B-4AFE-B07A-C14E57D4554B}" type="presOf" srcId="{F22198A9-E0A6-41A1-AF87-B457419A62F9}" destId="{922431A7-B008-46A4-818F-5425C3AA8D2C}" srcOrd="1" destOrd="3" presId="urn:microsoft.com/office/officeart/2005/8/layout/hProcess4"/>
    <dgm:cxn modelId="{4E4FE3A0-AADE-4DF5-A5BD-D353F0D39B5A}" type="presOf" srcId="{260FABFB-4BBC-423E-B45B-78D9EC35C31A}" destId="{B8044F55-A5E7-4643-AC4B-560F8EC5C763}" srcOrd="1" destOrd="4" presId="urn:microsoft.com/office/officeart/2005/8/layout/hProcess4"/>
    <dgm:cxn modelId="{1B8452A6-48EF-4975-BC4C-6CC41591A7C6}" type="presOf" srcId="{F8BB5354-2A3B-4B13-9944-ACFA0A0A4FF8}" destId="{EB76B47F-ED7C-4385-A487-F4222F79FF54}" srcOrd="0" destOrd="0" presId="urn:microsoft.com/office/officeart/2005/8/layout/hProcess4"/>
    <dgm:cxn modelId="{0EA2EDA7-A0E9-4FE0-9A86-D6B9E9EFB0FE}" type="presOf" srcId="{D6A59F96-8BC2-483A-AB4C-BFE1BD8827A1}" destId="{B8044F55-A5E7-4643-AC4B-560F8EC5C763}" srcOrd="1" destOrd="2" presId="urn:microsoft.com/office/officeart/2005/8/layout/hProcess4"/>
    <dgm:cxn modelId="{8DE8B8A8-4E1E-4257-BECF-33638332C9A7}" type="presOf" srcId="{7F29BA69-091D-46CB-94F0-9E412C8BDBD2}" destId="{0B59B34E-6518-43D9-82D7-5422C62EC8C1}" srcOrd="0" destOrd="2" presId="urn:microsoft.com/office/officeart/2005/8/layout/hProcess4"/>
    <dgm:cxn modelId="{01B370AB-B9FA-4095-B412-4C54DEDCA5C4}" type="presOf" srcId="{1AC5456E-A7E7-486D-9A5E-089149E744E8}" destId="{DC3CC530-1475-44A0-AD54-597DA291224C}" srcOrd="0" destOrd="1" presId="urn:microsoft.com/office/officeart/2005/8/layout/hProcess4"/>
    <dgm:cxn modelId="{4014A1B3-D3EA-49B9-96CE-EEDE6E76CEA7}" srcId="{355C714E-39C0-4BBE-9E85-ED4E92422C13}" destId="{CE4BE5F1-FF8B-49E2-8C62-CD026E2A0586}" srcOrd="2" destOrd="0" parTransId="{24479C78-C4F5-458C-8D08-0C15021CDED5}" sibTransId="{1404D615-6833-4497-A118-C436F3EA93C9}"/>
    <dgm:cxn modelId="{B5825FB4-029E-42F8-B727-79F0AFF9DBBF}" srcId="{FD4B521A-E763-4F8E-A509-AD2105B4997A}" destId="{F98ADB3F-80DB-4932-8DBF-927FA7EDE265}" srcOrd="0" destOrd="0" parTransId="{77B26C55-812D-441E-9FE9-792A30986B4F}" sibTransId="{1FFB1EC1-502E-48B8-826A-170E9008E889}"/>
    <dgm:cxn modelId="{49E159B4-9787-4974-B6B0-712B1D0A0D1E}" type="presOf" srcId="{ECA9AD4E-370A-4F0B-A8E0-720918D5F5A0}" destId="{1A65F775-494E-452A-BEAA-74A44E6C51A4}" srcOrd="0" destOrd="0" presId="urn:microsoft.com/office/officeart/2005/8/layout/hProcess4"/>
    <dgm:cxn modelId="{428EE5BB-DAF1-4403-A812-1D637A9F7334}" type="presOf" srcId="{F98ADB3F-80DB-4932-8DBF-927FA7EDE265}" destId="{D322857C-FDC7-4FEE-AA5E-19118E48379A}" srcOrd="1" destOrd="0" presId="urn:microsoft.com/office/officeart/2005/8/layout/hProcess4"/>
    <dgm:cxn modelId="{99CA89BF-491F-4C94-BC59-38F124713F2C}" type="presOf" srcId="{138E8741-2F2C-407B-BB9A-D4EA9B1FF0C9}" destId="{F54472C3-C93D-4A3E-ABD2-0080DE2EAC7B}" srcOrd="0" destOrd="0" presId="urn:microsoft.com/office/officeart/2005/8/layout/hProcess4"/>
    <dgm:cxn modelId="{097D61C4-9DA1-4779-8E31-021EE94BBB94}" type="presOf" srcId="{8F894922-AA7E-416D-8899-77FC724EE723}" destId="{CD4AE161-AA4C-49E4-A52D-DD1E6246D5BE}" srcOrd="1" destOrd="1" presId="urn:microsoft.com/office/officeart/2005/8/layout/hProcess4"/>
    <dgm:cxn modelId="{870ED3C4-4EDD-45E2-9BC0-B9CC2018AA00}" type="presOf" srcId="{2B5EA256-82DA-4E32-AE40-1F60F92666C9}" destId="{B8044F55-A5E7-4643-AC4B-560F8EC5C763}" srcOrd="1" destOrd="0" presId="urn:microsoft.com/office/officeart/2005/8/layout/hProcess4"/>
    <dgm:cxn modelId="{45796CC7-5C61-4B86-8C3D-29187C10B7E7}" type="presOf" srcId="{A6AB68DA-C537-4B1B-B4B1-7CDE442B1004}" destId="{8A92352C-FB2F-4DA9-968A-A158AD9698F3}" srcOrd="0" destOrd="0" presId="urn:microsoft.com/office/officeart/2005/8/layout/hProcess4"/>
    <dgm:cxn modelId="{E05DC2D4-22CB-4D3C-9428-0238987AA1E6}" srcId="{355C714E-39C0-4BBE-9E85-ED4E92422C13}" destId="{C78A55C9-493F-48C3-A30C-9E6048A1DE8B}" srcOrd="1" destOrd="0" parTransId="{B4E6F574-569D-4CCD-A3A4-6FE5060E99FB}" sibTransId="{816D9F4C-CC6B-4516-9BDA-A4CAF77EFDCE}"/>
    <dgm:cxn modelId="{899F07D5-0016-4D5D-B709-5400EAC9567A}" type="presOf" srcId="{790E931B-AA4C-4DBF-94AD-3B0766B46B98}" destId="{B8044F55-A5E7-4643-AC4B-560F8EC5C763}" srcOrd="1" destOrd="3" presId="urn:microsoft.com/office/officeart/2005/8/layout/hProcess4"/>
    <dgm:cxn modelId="{160C76DE-4AEE-43AC-BEEA-2F658CF8A33F}" type="presOf" srcId="{0D7CAF8C-176E-4D7A-9FB7-42B9979333CC}" destId="{B8044F55-A5E7-4643-AC4B-560F8EC5C763}" srcOrd="1" destOrd="1" presId="urn:microsoft.com/office/officeart/2005/8/layout/hProcess4"/>
    <dgm:cxn modelId="{A67F5FE5-D71D-4EFE-B969-B12018386B4D}" type="presOf" srcId="{F98ADB3F-80DB-4932-8DBF-927FA7EDE265}" destId="{DC3CC530-1475-44A0-AD54-597DA291224C}" srcOrd="0" destOrd="0" presId="urn:microsoft.com/office/officeart/2005/8/layout/hProcess4"/>
    <dgm:cxn modelId="{D7E497E9-93A2-4162-BDEE-FB725C13C271}" type="presOf" srcId="{C78A55C9-493F-48C3-A30C-9E6048A1DE8B}" destId="{22B63DE6-3048-40F0-8ED5-6035447E9D59}" srcOrd="0" destOrd="1" presId="urn:microsoft.com/office/officeart/2005/8/layout/hProcess4"/>
    <dgm:cxn modelId="{5404EAE9-EDD1-488D-8AC9-EEC5C0B0FB5F}" srcId="{355C714E-39C0-4BBE-9E85-ED4E92422C13}" destId="{C2C45F37-0DDE-455F-B5CA-AE4F07B175C1}" srcOrd="4" destOrd="0" parTransId="{CF014E54-8780-4F98-8DD4-12F5F64A90A5}" sibTransId="{AD4B1A31-E81F-4F08-890D-A3E1F76C9D1E}"/>
    <dgm:cxn modelId="{D09918EA-3742-4406-8F8D-AD9B4596BBFA}" srcId="{A6AB68DA-C537-4B1B-B4B1-7CDE442B1004}" destId="{8F894922-AA7E-416D-8899-77FC724EE723}" srcOrd="1" destOrd="0" parTransId="{670EF6CC-74A2-45EA-9A91-F6AABB30486F}" sibTransId="{8613B842-7764-45D8-9211-8541B0503697}"/>
    <dgm:cxn modelId="{E9473FEE-3EBD-44D3-8DFD-D9543554CF12}" type="presOf" srcId="{CE4BE5F1-FF8B-49E2-8C62-CD026E2A0586}" destId="{922431A7-B008-46A4-818F-5425C3AA8D2C}" srcOrd="1" destOrd="2" presId="urn:microsoft.com/office/officeart/2005/8/layout/hProcess4"/>
    <dgm:cxn modelId="{18150EF7-7EC3-4563-BA59-C721124094D6}" type="presOf" srcId="{88F95081-D109-4AC9-B100-934375355112}" destId="{0B59B34E-6518-43D9-82D7-5422C62EC8C1}" srcOrd="0" destOrd="0" presId="urn:microsoft.com/office/officeart/2005/8/layout/hProcess4"/>
    <dgm:cxn modelId="{A45512FC-84B1-41C0-95E4-25D3C5033E23}" srcId="{F8BB5354-2A3B-4B13-9944-ACFA0A0A4FF8}" destId="{0D7CAF8C-176E-4D7A-9FB7-42B9979333CC}" srcOrd="1" destOrd="0" parTransId="{74D22B87-7F91-4EA6-B198-DA5D4E8AB080}" sibTransId="{8DDC7776-B4BD-432A-AE98-B147510FE5FC}"/>
    <dgm:cxn modelId="{3F43FEFE-639A-43E2-98A6-0FC760A32FAB}" type="presOf" srcId="{C78A55C9-493F-48C3-A30C-9E6048A1DE8B}" destId="{922431A7-B008-46A4-818F-5425C3AA8D2C}" srcOrd="1" destOrd="1" presId="urn:microsoft.com/office/officeart/2005/8/layout/hProcess4"/>
    <dgm:cxn modelId="{184E5683-E474-4595-B83E-BFE13681252B}" type="presParOf" srcId="{1A65F775-494E-452A-BEAA-74A44E6C51A4}" destId="{34D050E9-353B-4B5F-A811-23791596F5C7}" srcOrd="0" destOrd="0" presId="urn:microsoft.com/office/officeart/2005/8/layout/hProcess4"/>
    <dgm:cxn modelId="{AA96D0FE-0C3F-4A2B-A236-8B1B5FC8017D}" type="presParOf" srcId="{1A65F775-494E-452A-BEAA-74A44E6C51A4}" destId="{00C52BC5-3324-463B-B869-F7620241AA91}" srcOrd="1" destOrd="0" presId="urn:microsoft.com/office/officeart/2005/8/layout/hProcess4"/>
    <dgm:cxn modelId="{AFC364F8-F22A-4BAD-8D51-A733346D10B6}" type="presParOf" srcId="{1A65F775-494E-452A-BEAA-74A44E6C51A4}" destId="{217AA35A-A969-4F2A-A1DF-9FFC62C20386}" srcOrd="2" destOrd="0" presId="urn:microsoft.com/office/officeart/2005/8/layout/hProcess4"/>
    <dgm:cxn modelId="{21348F2C-9E45-4D26-9E28-625D78F0CEBC}" type="presParOf" srcId="{217AA35A-A969-4F2A-A1DF-9FFC62C20386}" destId="{487F927A-8A86-490E-8877-23FBE7E7C769}" srcOrd="0" destOrd="0" presId="urn:microsoft.com/office/officeart/2005/8/layout/hProcess4"/>
    <dgm:cxn modelId="{91C37C00-7066-45B4-80C1-FF3E71BEDD79}" type="presParOf" srcId="{487F927A-8A86-490E-8877-23FBE7E7C769}" destId="{B2DBB078-BCD2-4F81-B1C9-635D09AE0D88}" srcOrd="0" destOrd="0" presId="urn:microsoft.com/office/officeart/2005/8/layout/hProcess4"/>
    <dgm:cxn modelId="{2DAB2CB9-7E33-4249-8D4C-A1A723CD2D2D}" type="presParOf" srcId="{487F927A-8A86-490E-8877-23FBE7E7C769}" destId="{C578FBD3-B59F-4C27-87B1-F111962A93D3}" srcOrd="1" destOrd="0" presId="urn:microsoft.com/office/officeart/2005/8/layout/hProcess4"/>
    <dgm:cxn modelId="{771C28D3-0775-4027-A9DF-D57F7E927B10}" type="presParOf" srcId="{487F927A-8A86-490E-8877-23FBE7E7C769}" destId="{B8044F55-A5E7-4643-AC4B-560F8EC5C763}" srcOrd="2" destOrd="0" presId="urn:microsoft.com/office/officeart/2005/8/layout/hProcess4"/>
    <dgm:cxn modelId="{382AD2C5-73CA-469C-86B2-C31242655B5F}" type="presParOf" srcId="{487F927A-8A86-490E-8877-23FBE7E7C769}" destId="{EB76B47F-ED7C-4385-A487-F4222F79FF54}" srcOrd="3" destOrd="0" presId="urn:microsoft.com/office/officeart/2005/8/layout/hProcess4"/>
    <dgm:cxn modelId="{247DF8A3-4613-4A9F-A472-56696240F0AB}" type="presParOf" srcId="{487F927A-8A86-490E-8877-23FBE7E7C769}" destId="{31FAEF1D-949D-4B3D-856A-C0AE32AAA28D}" srcOrd="4" destOrd="0" presId="urn:microsoft.com/office/officeart/2005/8/layout/hProcess4"/>
    <dgm:cxn modelId="{290834A3-CB53-4BCF-BE33-780259339A08}" type="presParOf" srcId="{217AA35A-A969-4F2A-A1DF-9FFC62C20386}" destId="{F54472C3-C93D-4A3E-ABD2-0080DE2EAC7B}" srcOrd="1" destOrd="0" presId="urn:microsoft.com/office/officeart/2005/8/layout/hProcess4"/>
    <dgm:cxn modelId="{B7E1D63F-B623-47A7-8A99-717C7BD512C7}" type="presParOf" srcId="{217AA35A-A969-4F2A-A1DF-9FFC62C20386}" destId="{699B8EBC-47DE-419D-91FF-6C6522E4CFA7}" srcOrd="2" destOrd="0" presId="urn:microsoft.com/office/officeart/2005/8/layout/hProcess4"/>
    <dgm:cxn modelId="{467859D3-255A-4057-9C43-D524ECA1D022}" type="presParOf" srcId="{699B8EBC-47DE-419D-91FF-6C6522E4CFA7}" destId="{84E75E04-059B-47CD-97A2-FD50E1AD0E7D}" srcOrd="0" destOrd="0" presId="urn:microsoft.com/office/officeart/2005/8/layout/hProcess4"/>
    <dgm:cxn modelId="{F70BB477-2666-4ECF-8901-929413E9DD7D}" type="presParOf" srcId="{699B8EBC-47DE-419D-91FF-6C6522E4CFA7}" destId="{DC3CC530-1475-44A0-AD54-597DA291224C}" srcOrd="1" destOrd="0" presId="urn:microsoft.com/office/officeart/2005/8/layout/hProcess4"/>
    <dgm:cxn modelId="{B2010054-7BD3-4067-A8EE-0062E78EE60A}" type="presParOf" srcId="{699B8EBC-47DE-419D-91FF-6C6522E4CFA7}" destId="{D322857C-FDC7-4FEE-AA5E-19118E48379A}" srcOrd="2" destOrd="0" presId="urn:microsoft.com/office/officeart/2005/8/layout/hProcess4"/>
    <dgm:cxn modelId="{66FA9219-A1CE-41F8-AA52-448FD0A4F20E}" type="presParOf" srcId="{699B8EBC-47DE-419D-91FF-6C6522E4CFA7}" destId="{DBE4AE6F-E452-4618-B512-75241681F52A}" srcOrd="3" destOrd="0" presId="urn:microsoft.com/office/officeart/2005/8/layout/hProcess4"/>
    <dgm:cxn modelId="{2487C70E-F114-4C37-A61E-1504BDE4B531}" type="presParOf" srcId="{699B8EBC-47DE-419D-91FF-6C6522E4CFA7}" destId="{6367419F-6156-413A-A4E4-C7CEE55767C8}" srcOrd="4" destOrd="0" presId="urn:microsoft.com/office/officeart/2005/8/layout/hProcess4"/>
    <dgm:cxn modelId="{FDD86B4E-68B2-40BE-962C-3C04E297C8AE}" type="presParOf" srcId="{217AA35A-A969-4F2A-A1DF-9FFC62C20386}" destId="{6D83F802-4FD3-44B0-970E-862BA0A456B5}" srcOrd="3" destOrd="0" presId="urn:microsoft.com/office/officeart/2005/8/layout/hProcess4"/>
    <dgm:cxn modelId="{A0F6C98A-1293-4C4F-9BA9-4F4194FADBFC}" type="presParOf" srcId="{217AA35A-A969-4F2A-A1DF-9FFC62C20386}" destId="{404BA6F2-F251-4C1A-B866-E0AAAA5CDFBE}" srcOrd="4" destOrd="0" presId="urn:microsoft.com/office/officeart/2005/8/layout/hProcess4"/>
    <dgm:cxn modelId="{E36CFD0A-926E-4EB2-AA09-9D296C3029BE}" type="presParOf" srcId="{404BA6F2-F251-4C1A-B866-E0AAAA5CDFBE}" destId="{FCB175DD-9EC7-454E-B383-5FC44DD661F9}" srcOrd="0" destOrd="0" presId="urn:microsoft.com/office/officeart/2005/8/layout/hProcess4"/>
    <dgm:cxn modelId="{375655E4-0DEC-4415-AC8F-89AB24F6855F}" type="presParOf" srcId="{404BA6F2-F251-4C1A-B866-E0AAAA5CDFBE}" destId="{0B59B34E-6518-43D9-82D7-5422C62EC8C1}" srcOrd="1" destOrd="0" presId="urn:microsoft.com/office/officeart/2005/8/layout/hProcess4"/>
    <dgm:cxn modelId="{6F0E43D9-8C8A-4D69-944E-23217DEC44A0}" type="presParOf" srcId="{404BA6F2-F251-4C1A-B866-E0AAAA5CDFBE}" destId="{CD4AE161-AA4C-49E4-A52D-DD1E6246D5BE}" srcOrd="2" destOrd="0" presId="urn:microsoft.com/office/officeart/2005/8/layout/hProcess4"/>
    <dgm:cxn modelId="{7EFA6D96-3122-4FEE-8F08-D168838D2232}" type="presParOf" srcId="{404BA6F2-F251-4C1A-B866-E0AAAA5CDFBE}" destId="{8A92352C-FB2F-4DA9-968A-A158AD9698F3}" srcOrd="3" destOrd="0" presId="urn:microsoft.com/office/officeart/2005/8/layout/hProcess4"/>
    <dgm:cxn modelId="{DC647F3E-318C-4892-B855-784B70ECB6CE}" type="presParOf" srcId="{404BA6F2-F251-4C1A-B866-E0AAAA5CDFBE}" destId="{AE8648C2-1B58-49FE-AA13-1E9064CA65F7}" srcOrd="4" destOrd="0" presId="urn:microsoft.com/office/officeart/2005/8/layout/hProcess4"/>
    <dgm:cxn modelId="{FA180639-525A-4F17-AB7A-C2CB04BC57DD}" type="presParOf" srcId="{217AA35A-A969-4F2A-A1DF-9FFC62C20386}" destId="{FB9C5EA7-2B4C-4157-A673-8F52C96FFEC7}" srcOrd="5" destOrd="0" presId="urn:microsoft.com/office/officeart/2005/8/layout/hProcess4"/>
    <dgm:cxn modelId="{177398D7-9F3F-411C-9544-1331E32BB871}" type="presParOf" srcId="{217AA35A-A969-4F2A-A1DF-9FFC62C20386}" destId="{4BDE8D1D-10B3-4917-8601-C35A03DAF09C}" srcOrd="6" destOrd="0" presId="urn:microsoft.com/office/officeart/2005/8/layout/hProcess4"/>
    <dgm:cxn modelId="{603D8F85-C6FD-4EB3-B143-7AE234C03EF0}" type="presParOf" srcId="{4BDE8D1D-10B3-4917-8601-C35A03DAF09C}" destId="{CA756878-BE7C-48CB-875A-531697F01E70}" srcOrd="0" destOrd="0" presId="urn:microsoft.com/office/officeart/2005/8/layout/hProcess4"/>
    <dgm:cxn modelId="{2C168A07-99E1-48C5-B931-3D95E2CCE40B}" type="presParOf" srcId="{4BDE8D1D-10B3-4917-8601-C35A03DAF09C}" destId="{22B63DE6-3048-40F0-8ED5-6035447E9D59}" srcOrd="1" destOrd="0" presId="urn:microsoft.com/office/officeart/2005/8/layout/hProcess4"/>
    <dgm:cxn modelId="{6DECD5DA-FA8B-4D6D-A118-74CBC71B1926}" type="presParOf" srcId="{4BDE8D1D-10B3-4917-8601-C35A03DAF09C}" destId="{922431A7-B008-46A4-818F-5425C3AA8D2C}" srcOrd="2" destOrd="0" presId="urn:microsoft.com/office/officeart/2005/8/layout/hProcess4"/>
    <dgm:cxn modelId="{C6F082C5-9A6B-4024-B839-B03F1225D52B}" type="presParOf" srcId="{4BDE8D1D-10B3-4917-8601-C35A03DAF09C}" destId="{092CEF59-D8B1-4ED9-AB59-1FE2ED5B69F4}" srcOrd="3" destOrd="0" presId="urn:microsoft.com/office/officeart/2005/8/layout/hProcess4"/>
    <dgm:cxn modelId="{AEBB873E-6D9F-41FB-92EB-1B1A00156365}" type="presParOf" srcId="{4BDE8D1D-10B3-4917-8601-C35A03DAF09C}" destId="{3A29EB7F-279F-4365-98B0-D93C499E0A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DD781-F2C0-4991-BE7D-23C5D3397C2C}">
      <dsp:nvSpPr>
        <dsp:cNvPr id="0" name=""/>
        <dsp:cNvSpPr/>
      </dsp:nvSpPr>
      <dsp:spPr>
        <a:xfrm>
          <a:off x="24" y="80355"/>
          <a:ext cx="2209540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Sense Making</a:t>
          </a:r>
        </a:p>
      </dsp:txBody>
      <dsp:txXfrm>
        <a:off x="24" y="80355"/>
        <a:ext cx="2209540" cy="633600"/>
      </dsp:txXfrm>
    </dsp:sp>
    <dsp:sp modelId="{1DC1CB69-4817-436B-8CEF-CBFA7FA269AA}">
      <dsp:nvSpPr>
        <dsp:cNvPr id="0" name=""/>
        <dsp:cNvSpPr/>
      </dsp:nvSpPr>
      <dsp:spPr>
        <a:xfrm>
          <a:off x="452581" y="713955"/>
          <a:ext cx="2209540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200" kern="1200" dirty="0"/>
            <a:t>Consolidating alarms</a:t>
          </a:r>
        </a:p>
      </dsp:txBody>
      <dsp:txXfrm>
        <a:off x="502454" y="763828"/>
        <a:ext cx="2109794" cy="1603054"/>
      </dsp:txXfrm>
    </dsp:sp>
    <dsp:sp modelId="{F6047852-575E-4CEF-BD2A-07E66B45E1BE}">
      <dsp:nvSpPr>
        <dsp:cNvPr id="0" name=""/>
        <dsp:cNvSpPr/>
      </dsp:nvSpPr>
      <dsp:spPr>
        <a:xfrm>
          <a:off x="2544523" y="122099"/>
          <a:ext cx="710111" cy="550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kern="1200"/>
        </a:p>
      </dsp:txBody>
      <dsp:txXfrm>
        <a:off x="2544523" y="232121"/>
        <a:ext cx="545078" cy="330067"/>
      </dsp:txXfrm>
    </dsp:sp>
    <dsp:sp modelId="{577BBCD0-B753-4840-86DD-3E00FC8FA2F4}">
      <dsp:nvSpPr>
        <dsp:cNvPr id="0" name=""/>
        <dsp:cNvSpPr/>
      </dsp:nvSpPr>
      <dsp:spPr>
        <a:xfrm>
          <a:off x="3549398" y="80355"/>
          <a:ext cx="2329739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Decision Making</a:t>
          </a:r>
        </a:p>
      </dsp:txBody>
      <dsp:txXfrm>
        <a:off x="3549398" y="80355"/>
        <a:ext cx="2329739" cy="633600"/>
      </dsp:txXfrm>
    </dsp:sp>
    <dsp:sp modelId="{2C8B3F0F-DFE1-4444-ACF4-4F1DF337AE4E}">
      <dsp:nvSpPr>
        <dsp:cNvPr id="0" name=""/>
        <dsp:cNvSpPr/>
      </dsp:nvSpPr>
      <dsp:spPr>
        <a:xfrm>
          <a:off x="3879424" y="713955"/>
          <a:ext cx="2574799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200" kern="1200" dirty="0"/>
            <a:t>Identify incident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200" kern="1200" dirty="0"/>
            <a:t>Validate with NSP</a:t>
          </a:r>
        </a:p>
      </dsp:txBody>
      <dsp:txXfrm>
        <a:off x="3929297" y="763828"/>
        <a:ext cx="2475053" cy="1603054"/>
      </dsp:txXfrm>
    </dsp:sp>
    <dsp:sp modelId="{5D69B3DF-BF2B-48C2-B98F-2C0C3B72389D}">
      <dsp:nvSpPr>
        <dsp:cNvPr id="0" name=""/>
        <dsp:cNvSpPr/>
      </dsp:nvSpPr>
      <dsp:spPr>
        <a:xfrm>
          <a:off x="6244728" y="122099"/>
          <a:ext cx="775052" cy="550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kern="1200"/>
        </a:p>
      </dsp:txBody>
      <dsp:txXfrm>
        <a:off x="6244728" y="232121"/>
        <a:ext cx="610019" cy="330067"/>
      </dsp:txXfrm>
    </dsp:sp>
    <dsp:sp modelId="{0A5B6919-E7E6-4E5A-816B-AA79B56910D1}">
      <dsp:nvSpPr>
        <dsp:cNvPr id="0" name=""/>
        <dsp:cNvSpPr/>
      </dsp:nvSpPr>
      <dsp:spPr>
        <a:xfrm>
          <a:off x="7341500" y="80355"/>
          <a:ext cx="2209540" cy="95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Action Taking</a:t>
          </a:r>
        </a:p>
      </dsp:txBody>
      <dsp:txXfrm>
        <a:off x="7341500" y="80355"/>
        <a:ext cx="2209540" cy="633600"/>
      </dsp:txXfrm>
    </dsp:sp>
    <dsp:sp modelId="{10CF7C19-E4C4-48DF-9A50-F9C168A50CD6}">
      <dsp:nvSpPr>
        <dsp:cNvPr id="0" name=""/>
        <dsp:cNvSpPr/>
      </dsp:nvSpPr>
      <dsp:spPr>
        <a:xfrm>
          <a:off x="7794057" y="713955"/>
          <a:ext cx="2209540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200" kern="1200" dirty="0"/>
            <a:t>Tie alarms into process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200" kern="1200" dirty="0"/>
            <a:t>Feedback</a:t>
          </a:r>
        </a:p>
      </dsp:txBody>
      <dsp:txXfrm>
        <a:off x="7843930" y="763828"/>
        <a:ext cx="2109794" cy="1603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8FBD3-B59F-4C27-87B1-F111962A93D3}">
      <dsp:nvSpPr>
        <dsp:cNvPr id="0" name=""/>
        <dsp:cNvSpPr/>
      </dsp:nvSpPr>
      <dsp:spPr>
        <a:xfrm>
          <a:off x="5713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Consolidating multiple data sources</a:t>
          </a:r>
          <a:r>
            <a:rPr lang="en-AU" sz="1300" kern="1200" dirty="0"/>
            <a:t> in DB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Building data pipelines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Developing interface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Cleaning, Parsing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Mapping</a:t>
          </a:r>
        </a:p>
      </dsp:txBody>
      <dsp:txXfrm>
        <a:off x="45536" y="1217705"/>
        <a:ext cx="2018413" cy="1280001"/>
      </dsp:txXfrm>
    </dsp:sp>
    <dsp:sp modelId="{F54472C3-C93D-4A3E-ABD2-0080DE2EAC7B}">
      <dsp:nvSpPr>
        <dsp:cNvPr id="0" name=""/>
        <dsp:cNvSpPr/>
      </dsp:nvSpPr>
      <dsp:spPr>
        <a:xfrm>
          <a:off x="1149682" y="1464010"/>
          <a:ext cx="2499930" cy="2499930"/>
        </a:xfrm>
        <a:prstGeom prst="leftCircularArrow">
          <a:avLst>
            <a:gd name="adj1" fmla="val 3894"/>
            <a:gd name="adj2" fmla="val 487716"/>
            <a:gd name="adj3" fmla="val 2263227"/>
            <a:gd name="adj4" fmla="val 9024489"/>
            <a:gd name="adj5" fmla="val 45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6B47F-ED7C-4385-A487-F4222F79FF54}">
      <dsp:nvSpPr>
        <dsp:cNvPr id="0" name=""/>
        <dsp:cNvSpPr/>
      </dsp:nvSpPr>
      <dsp:spPr>
        <a:xfrm>
          <a:off x="471949" y="2537529"/>
          <a:ext cx="1864941" cy="741625"/>
        </a:xfrm>
        <a:prstGeom prst="roundRect">
          <a:avLst>
            <a:gd name="adj" fmla="val 10000"/>
          </a:avLst>
        </a:prstGeom>
        <a:solidFill>
          <a:srgbClr val="2AAF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Data Acquisition</a:t>
          </a:r>
        </a:p>
      </dsp:txBody>
      <dsp:txXfrm>
        <a:off x="493670" y="2559250"/>
        <a:ext cx="1821499" cy="698183"/>
      </dsp:txXfrm>
    </dsp:sp>
    <dsp:sp modelId="{DC3CC530-1475-44A0-AD54-597DA291224C}">
      <dsp:nvSpPr>
        <dsp:cNvPr id="0" name=""/>
        <dsp:cNvSpPr/>
      </dsp:nvSpPr>
      <dsp:spPr>
        <a:xfrm>
          <a:off x="2800424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Filtering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Find pattern and relationships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Apply Traditional Clustering</a:t>
          </a:r>
        </a:p>
      </dsp:txBody>
      <dsp:txXfrm>
        <a:off x="2840247" y="1588518"/>
        <a:ext cx="2018413" cy="1280001"/>
      </dsp:txXfrm>
    </dsp:sp>
    <dsp:sp modelId="{6D83F802-4FD3-44B0-970E-862BA0A456B5}">
      <dsp:nvSpPr>
        <dsp:cNvPr id="0" name=""/>
        <dsp:cNvSpPr/>
      </dsp:nvSpPr>
      <dsp:spPr>
        <a:xfrm>
          <a:off x="3926909" y="54434"/>
          <a:ext cx="2768015" cy="2768015"/>
        </a:xfrm>
        <a:prstGeom prst="circularArrow">
          <a:avLst>
            <a:gd name="adj1" fmla="val 3517"/>
            <a:gd name="adj2" fmla="val 436511"/>
            <a:gd name="adj3" fmla="val 19387978"/>
            <a:gd name="adj4" fmla="val 12575511"/>
            <a:gd name="adj5" fmla="val 41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4AE6F-E452-4618-B512-75241681F52A}">
      <dsp:nvSpPr>
        <dsp:cNvPr id="0" name=""/>
        <dsp:cNvSpPr/>
      </dsp:nvSpPr>
      <dsp:spPr>
        <a:xfrm>
          <a:off x="3266659" y="80706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Exploratory Data Analysis</a:t>
          </a:r>
        </a:p>
      </dsp:txBody>
      <dsp:txXfrm>
        <a:off x="3288380" y="828790"/>
        <a:ext cx="1821499" cy="698183"/>
      </dsp:txXfrm>
    </dsp:sp>
    <dsp:sp modelId="{0B59B34E-6518-43D9-82D7-5422C62EC8C1}">
      <dsp:nvSpPr>
        <dsp:cNvPr id="0" name=""/>
        <dsp:cNvSpPr/>
      </dsp:nvSpPr>
      <dsp:spPr>
        <a:xfrm>
          <a:off x="5595135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Validation of alarm cluster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Validation of Mappings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Incorporate subject matter expertise</a:t>
          </a:r>
        </a:p>
      </dsp:txBody>
      <dsp:txXfrm>
        <a:off x="5634958" y="1217705"/>
        <a:ext cx="2018413" cy="1280001"/>
      </dsp:txXfrm>
    </dsp:sp>
    <dsp:sp modelId="{FB9C5EA7-2B4C-4157-A673-8F52C96FFEC7}">
      <dsp:nvSpPr>
        <dsp:cNvPr id="0" name=""/>
        <dsp:cNvSpPr/>
      </dsp:nvSpPr>
      <dsp:spPr>
        <a:xfrm>
          <a:off x="6739103" y="1464010"/>
          <a:ext cx="2499930" cy="2499930"/>
        </a:xfrm>
        <a:prstGeom prst="leftCircularArrow">
          <a:avLst>
            <a:gd name="adj1" fmla="val 3894"/>
            <a:gd name="adj2" fmla="val 487716"/>
            <a:gd name="adj3" fmla="val 2263227"/>
            <a:gd name="adj4" fmla="val 9024489"/>
            <a:gd name="adj5" fmla="val 45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2352C-FB2F-4DA9-968A-A158AD9698F3}">
      <dsp:nvSpPr>
        <dsp:cNvPr id="0" name=""/>
        <dsp:cNvSpPr/>
      </dsp:nvSpPr>
      <dsp:spPr>
        <a:xfrm>
          <a:off x="6061370" y="253752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Feedback Loop with Control Room</a:t>
          </a:r>
        </a:p>
      </dsp:txBody>
      <dsp:txXfrm>
        <a:off x="6083091" y="2559250"/>
        <a:ext cx="1821499" cy="698183"/>
      </dsp:txXfrm>
    </dsp:sp>
    <dsp:sp modelId="{22B63DE6-3048-40F0-8ED5-6035447E9D59}">
      <dsp:nvSpPr>
        <dsp:cNvPr id="0" name=""/>
        <dsp:cNvSpPr/>
      </dsp:nvSpPr>
      <dsp:spPr>
        <a:xfrm>
          <a:off x="8389845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Increase model complexity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Recommend actions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Test on real time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Refine models over time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8429668" y="1588518"/>
        <a:ext cx="2018413" cy="1280001"/>
      </dsp:txXfrm>
    </dsp:sp>
    <dsp:sp modelId="{092CEF59-D8B1-4ED9-AB59-1FE2ED5B69F4}">
      <dsp:nvSpPr>
        <dsp:cNvPr id="0" name=""/>
        <dsp:cNvSpPr/>
      </dsp:nvSpPr>
      <dsp:spPr>
        <a:xfrm>
          <a:off x="8856081" y="80706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Next Steps</a:t>
          </a:r>
        </a:p>
      </dsp:txBody>
      <dsp:txXfrm>
        <a:off x="8877802" y="828790"/>
        <a:ext cx="1821499" cy="698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8FBD3-B59F-4C27-87B1-F111962A93D3}">
      <dsp:nvSpPr>
        <dsp:cNvPr id="0" name=""/>
        <dsp:cNvSpPr/>
      </dsp:nvSpPr>
      <dsp:spPr>
        <a:xfrm>
          <a:off x="5713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Consolidating multiple data sources</a:t>
          </a:r>
          <a:r>
            <a:rPr lang="en-AU" sz="1300" kern="1200" dirty="0"/>
            <a:t> in DB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Building data pipelines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Developing interface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Cleaning, Parsing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Mapping</a:t>
          </a:r>
        </a:p>
      </dsp:txBody>
      <dsp:txXfrm>
        <a:off x="45536" y="1217705"/>
        <a:ext cx="2018413" cy="1280001"/>
      </dsp:txXfrm>
    </dsp:sp>
    <dsp:sp modelId="{F54472C3-C93D-4A3E-ABD2-0080DE2EAC7B}">
      <dsp:nvSpPr>
        <dsp:cNvPr id="0" name=""/>
        <dsp:cNvSpPr/>
      </dsp:nvSpPr>
      <dsp:spPr>
        <a:xfrm>
          <a:off x="1149682" y="1464010"/>
          <a:ext cx="2499930" cy="2499930"/>
        </a:xfrm>
        <a:prstGeom prst="leftCircularArrow">
          <a:avLst>
            <a:gd name="adj1" fmla="val 3894"/>
            <a:gd name="adj2" fmla="val 487716"/>
            <a:gd name="adj3" fmla="val 2263227"/>
            <a:gd name="adj4" fmla="val 9024489"/>
            <a:gd name="adj5" fmla="val 45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6B47F-ED7C-4385-A487-F4222F79FF54}">
      <dsp:nvSpPr>
        <dsp:cNvPr id="0" name=""/>
        <dsp:cNvSpPr/>
      </dsp:nvSpPr>
      <dsp:spPr>
        <a:xfrm>
          <a:off x="471949" y="253752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Data Acquisition</a:t>
          </a:r>
        </a:p>
      </dsp:txBody>
      <dsp:txXfrm>
        <a:off x="493670" y="2559250"/>
        <a:ext cx="1821499" cy="698183"/>
      </dsp:txXfrm>
    </dsp:sp>
    <dsp:sp modelId="{DC3CC530-1475-44A0-AD54-597DA291224C}">
      <dsp:nvSpPr>
        <dsp:cNvPr id="0" name=""/>
        <dsp:cNvSpPr/>
      </dsp:nvSpPr>
      <dsp:spPr>
        <a:xfrm>
          <a:off x="2800424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Filtering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Find pattern and relationships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Apply Traditional Clustering</a:t>
          </a:r>
        </a:p>
      </dsp:txBody>
      <dsp:txXfrm>
        <a:off x="2840247" y="1588518"/>
        <a:ext cx="2018413" cy="1280001"/>
      </dsp:txXfrm>
    </dsp:sp>
    <dsp:sp modelId="{6D83F802-4FD3-44B0-970E-862BA0A456B5}">
      <dsp:nvSpPr>
        <dsp:cNvPr id="0" name=""/>
        <dsp:cNvSpPr/>
      </dsp:nvSpPr>
      <dsp:spPr>
        <a:xfrm>
          <a:off x="3926909" y="54434"/>
          <a:ext cx="2768015" cy="2768015"/>
        </a:xfrm>
        <a:prstGeom prst="circularArrow">
          <a:avLst>
            <a:gd name="adj1" fmla="val 3517"/>
            <a:gd name="adj2" fmla="val 436511"/>
            <a:gd name="adj3" fmla="val 19387978"/>
            <a:gd name="adj4" fmla="val 12575511"/>
            <a:gd name="adj5" fmla="val 41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4AE6F-E452-4618-B512-75241681F52A}">
      <dsp:nvSpPr>
        <dsp:cNvPr id="0" name=""/>
        <dsp:cNvSpPr/>
      </dsp:nvSpPr>
      <dsp:spPr>
        <a:xfrm>
          <a:off x="3266659" y="807069"/>
          <a:ext cx="1864941" cy="741625"/>
        </a:xfrm>
        <a:prstGeom prst="roundRect">
          <a:avLst>
            <a:gd name="adj" fmla="val 10000"/>
          </a:avLst>
        </a:prstGeom>
        <a:solidFill>
          <a:srgbClr val="2AAF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Exploratory Data Analysis</a:t>
          </a:r>
        </a:p>
      </dsp:txBody>
      <dsp:txXfrm>
        <a:off x="3288380" y="828790"/>
        <a:ext cx="1821499" cy="698183"/>
      </dsp:txXfrm>
    </dsp:sp>
    <dsp:sp modelId="{0B59B34E-6518-43D9-82D7-5422C62EC8C1}">
      <dsp:nvSpPr>
        <dsp:cNvPr id="0" name=""/>
        <dsp:cNvSpPr/>
      </dsp:nvSpPr>
      <dsp:spPr>
        <a:xfrm>
          <a:off x="5595135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Validation of alarm cluster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Validation of Mappings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Incorporate subject matter expertise</a:t>
          </a:r>
        </a:p>
      </dsp:txBody>
      <dsp:txXfrm>
        <a:off x="5634958" y="1217705"/>
        <a:ext cx="2018413" cy="1280001"/>
      </dsp:txXfrm>
    </dsp:sp>
    <dsp:sp modelId="{FB9C5EA7-2B4C-4157-A673-8F52C96FFEC7}">
      <dsp:nvSpPr>
        <dsp:cNvPr id="0" name=""/>
        <dsp:cNvSpPr/>
      </dsp:nvSpPr>
      <dsp:spPr>
        <a:xfrm>
          <a:off x="6739103" y="1464010"/>
          <a:ext cx="2499930" cy="2499930"/>
        </a:xfrm>
        <a:prstGeom prst="leftCircularArrow">
          <a:avLst>
            <a:gd name="adj1" fmla="val 3894"/>
            <a:gd name="adj2" fmla="val 487716"/>
            <a:gd name="adj3" fmla="val 2263227"/>
            <a:gd name="adj4" fmla="val 9024489"/>
            <a:gd name="adj5" fmla="val 45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2352C-FB2F-4DA9-968A-A158AD9698F3}">
      <dsp:nvSpPr>
        <dsp:cNvPr id="0" name=""/>
        <dsp:cNvSpPr/>
      </dsp:nvSpPr>
      <dsp:spPr>
        <a:xfrm>
          <a:off x="6061370" y="2537529"/>
          <a:ext cx="1864941" cy="741625"/>
        </a:xfrm>
        <a:prstGeom prst="roundRect">
          <a:avLst>
            <a:gd name="adj" fmla="val 10000"/>
          </a:avLst>
        </a:prstGeom>
        <a:solidFill>
          <a:srgbClr val="2AAF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Feedback Loop with Control Room</a:t>
          </a:r>
        </a:p>
      </dsp:txBody>
      <dsp:txXfrm>
        <a:off x="6083091" y="2559250"/>
        <a:ext cx="1821499" cy="698183"/>
      </dsp:txXfrm>
    </dsp:sp>
    <dsp:sp modelId="{22B63DE6-3048-40F0-8ED5-6035447E9D59}">
      <dsp:nvSpPr>
        <dsp:cNvPr id="0" name=""/>
        <dsp:cNvSpPr/>
      </dsp:nvSpPr>
      <dsp:spPr>
        <a:xfrm>
          <a:off x="8389845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Increase model complexity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Recommend actions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Test on real time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Refine models over time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8429668" y="1588518"/>
        <a:ext cx="2018413" cy="1280001"/>
      </dsp:txXfrm>
    </dsp:sp>
    <dsp:sp modelId="{092CEF59-D8B1-4ED9-AB59-1FE2ED5B69F4}">
      <dsp:nvSpPr>
        <dsp:cNvPr id="0" name=""/>
        <dsp:cNvSpPr/>
      </dsp:nvSpPr>
      <dsp:spPr>
        <a:xfrm>
          <a:off x="8856081" y="80706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Next Steps</a:t>
          </a:r>
        </a:p>
      </dsp:txBody>
      <dsp:txXfrm>
        <a:off x="8877802" y="828790"/>
        <a:ext cx="1821499" cy="698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8FBD3-B59F-4C27-87B1-F111962A93D3}">
      <dsp:nvSpPr>
        <dsp:cNvPr id="0" name=""/>
        <dsp:cNvSpPr/>
      </dsp:nvSpPr>
      <dsp:spPr>
        <a:xfrm>
          <a:off x="5713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Consolidating multiple data sources</a:t>
          </a:r>
          <a:r>
            <a:rPr lang="en-AU" sz="1300" kern="1200" dirty="0"/>
            <a:t> in DB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>
              <a:solidFill>
                <a:srgbClr val="424242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Building data pipelines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Developing interface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Cleaning, Parsing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Mapping</a:t>
          </a:r>
        </a:p>
      </dsp:txBody>
      <dsp:txXfrm>
        <a:off x="45536" y="1217705"/>
        <a:ext cx="2018413" cy="1280001"/>
      </dsp:txXfrm>
    </dsp:sp>
    <dsp:sp modelId="{F54472C3-C93D-4A3E-ABD2-0080DE2EAC7B}">
      <dsp:nvSpPr>
        <dsp:cNvPr id="0" name=""/>
        <dsp:cNvSpPr/>
      </dsp:nvSpPr>
      <dsp:spPr>
        <a:xfrm>
          <a:off x="1149682" y="1464010"/>
          <a:ext cx="2499930" cy="2499930"/>
        </a:xfrm>
        <a:prstGeom prst="leftCircularArrow">
          <a:avLst>
            <a:gd name="adj1" fmla="val 3894"/>
            <a:gd name="adj2" fmla="val 487716"/>
            <a:gd name="adj3" fmla="val 2263227"/>
            <a:gd name="adj4" fmla="val 9024489"/>
            <a:gd name="adj5" fmla="val 45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6B47F-ED7C-4385-A487-F4222F79FF54}">
      <dsp:nvSpPr>
        <dsp:cNvPr id="0" name=""/>
        <dsp:cNvSpPr/>
      </dsp:nvSpPr>
      <dsp:spPr>
        <a:xfrm>
          <a:off x="471949" y="253752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Data Acquisition</a:t>
          </a:r>
        </a:p>
      </dsp:txBody>
      <dsp:txXfrm>
        <a:off x="493670" y="2559250"/>
        <a:ext cx="1821499" cy="698183"/>
      </dsp:txXfrm>
    </dsp:sp>
    <dsp:sp modelId="{DC3CC530-1475-44A0-AD54-597DA291224C}">
      <dsp:nvSpPr>
        <dsp:cNvPr id="0" name=""/>
        <dsp:cNvSpPr/>
      </dsp:nvSpPr>
      <dsp:spPr>
        <a:xfrm>
          <a:off x="2800424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Filtering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Find pattern and relationships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Apply Traditional Clustering</a:t>
          </a:r>
        </a:p>
      </dsp:txBody>
      <dsp:txXfrm>
        <a:off x="2840247" y="1588518"/>
        <a:ext cx="2018413" cy="1280001"/>
      </dsp:txXfrm>
    </dsp:sp>
    <dsp:sp modelId="{6D83F802-4FD3-44B0-970E-862BA0A456B5}">
      <dsp:nvSpPr>
        <dsp:cNvPr id="0" name=""/>
        <dsp:cNvSpPr/>
      </dsp:nvSpPr>
      <dsp:spPr>
        <a:xfrm>
          <a:off x="3926909" y="54434"/>
          <a:ext cx="2768015" cy="2768015"/>
        </a:xfrm>
        <a:prstGeom prst="circularArrow">
          <a:avLst>
            <a:gd name="adj1" fmla="val 3517"/>
            <a:gd name="adj2" fmla="val 436511"/>
            <a:gd name="adj3" fmla="val 19387978"/>
            <a:gd name="adj4" fmla="val 12575511"/>
            <a:gd name="adj5" fmla="val 41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4AE6F-E452-4618-B512-75241681F52A}">
      <dsp:nvSpPr>
        <dsp:cNvPr id="0" name=""/>
        <dsp:cNvSpPr/>
      </dsp:nvSpPr>
      <dsp:spPr>
        <a:xfrm>
          <a:off x="3266659" y="80706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Exploratory Data Analysis</a:t>
          </a:r>
        </a:p>
      </dsp:txBody>
      <dsp:txXfrm>
        <a:off x="3288380" y="828790"/>
        <a:ext cx="1821499" cy="698183"/>
      </dsp:txXfrm>
    </dsp:sp>
    <dsp:sp modelId="{0B59B34E-6518-43D9-82D7-5422C62EC8C1}">
      <dsp:nvSpPr>
        <dsp:cNvPr id="0" name=""/>
        <dsp:cNvSpPr/>
      </dsp:nvSpPr>
      <dsp:spPr>
        <a:xfrm>
          <a:off x="5595135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Validation of alarm cluster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Validation of Mappings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Incorporate subject matter expertise</a:t>
          </a:r>
        </a:p>
      </dsp:txBody>
      <dsp:txXfrm>
        <a:off x="5634958" y="1217705"/>
        <a:ext cx="2018413" cy="1280001"/>
      </dsp:txXfrm>
    </dsp:sp>
    <dsp:sp modelId="{FB9C5EA7-2B4C-4157-A673-8F52C96FFEC7}">
      <dsp:nvSpPr>
        <dsp:cNvPr id="0" name=""/>
        <dsp:cNvSpPr/>
      </dsp:nvSpPr>
      <dsp:spPr>
        <a:xfrm>
          <a:off x="6739103" y="1464010"/>
          <a:ext cx="2499930" cy="2499930"/>
        </a:xfrm>
        <a:prstGeom prst="leftCircularArrow">
          <a:avLst>
            <a:gd name="adj1" fmla="val 3894"/>
            <a:gd name="adj2" fmla="val 487716"/>
            <a:gd name="adj3" fmla="val 2263227"/>
            <a:gd name="adj4" fmla="val 9024489"/>
            <a:gd name="adj5" fmla="val 45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2352C-FB2F-4DA9-968A-A158AD9698F3}">
      <dsp:nvSpPr>
        <dsp:cNvPr id="0" name=""/>
        <dsp:cNvSpPr/>
      </dsp:nvSpPr>
      <dsp:spPr>
        <a:xfrm>
          <a:off x="6061370" y="2537529"/>
          <a:ext cx="1864941" cy="74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Feedback Loop with Control Room</a:t>
          </a:r>
        </a:p>
      </dsp:txBody>
      <dsp:txXfrm>
        <a:off x="6083091" y="2559250"/>
        <a:ext cx="1821499" cy="698183"/>
      </dsp:txXfrm>
    </dsp:sp>
    <dsp:sp modelId="{22B63DE6-3048-40F0-8ED5-6035447E9D59}">
      <dsp:nvSpPr>
        <dsp:cNvPr id="0" name=""/>
        <dsp:cNvSpPr/>
      </dsp:nvSpPr>
      <dsp:spPr>
        <a:xfrm>
          <a:off x="8389845" y="1177882"/>
          <a:ext cx="2098059" cy="173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Increase model complexity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Recommend actions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Test on real time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Refine models over time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 dirty="0"/>
        </a:p>
      </dsp:txBody>
      <dsp:txXfrm>
        <a:off x="8429668" y="1588518"/>
        <a:ext cx="2018413" cy="1280001"/>
      </dsp:txXfrm>
    </dsp:sp>
    <dsp:sp modelId="{092CEF59-D8B1-4ED9-AB59-1FE2ED5B69F4}">
      <dsp:nvSpPr>
        <dsp:cNvPr id="0" name=""/>
        <dsp:cNvSpPr/>
      </dsp:nvSpPr>
      <dsp:spPr>
        <a:xfrm>
          <a:off x="8856081" y="807069"/>
          <a:ext cx="1864941" cy="741625"/>
        </a:xfrm>
        <a:prstGeom prst="roundRect">
          <a:avLst>
            <a:gd name="adj" fmla="val 10000"/>
          </a:avLst>
        </a:prstGeom>
        <a:solidFill>
          <a:srgbClr val="2AAF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Next Steps</a:t>
          </a:r>
        </a:p>
      </dsp:txBody>
      <dsp:txXfrm>
        <a:off x="8877802" y="828790"/>
        <a:ext cx="1821499" cy="69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0CDE-82FF-6D41-823E-AECF9923FA6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F2EC-4926-6E49-A9C1-C60F4D8F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8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4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lectri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5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1A3EC-C7E1-4240-A6DF-5E8B2BB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F3AF6-BFCE-4E4A-AF1D-F193141FC744}" type="datetime1">
              <a:rPr lang="en-AU" smtClean="0"/>
              <a:t>17/10/2024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28E4-EBD9-1E4D-9CCE-4054C4B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ACBF-76BC-874B-8B74-5707349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7A55-5591-0042-85B8-D3B0B637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7"/>
            <a:ext cx="9459223" cy="6006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2646-41FE-5F45-B129-37893F0C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36" y="1796143"/>
            <a:ext cx="6293224" cy="406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9C40-1E8C-4B41-8BC7-5FB26A82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96144"/>
            <a:ext cx="3806655" cy="4072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6B498-E487-FB41-9F9D-43278BC1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241AE-9F98-9349-BDD3-E80BF168A12D}" type="datetime1">
              <a:rPr lang="en-AU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BBD2-1983-D944-AAB8-9FF7099B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450D-4BDF-0A4F-BECC-9C662B8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FF4-49AF-874B-A722-AEC22575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2" y="564776"/>
            <a:ext cx="9720480" cy="610881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28BC-9B8D-2A43-8196-E44FC42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436" y="1775012"/>
            <a:ext cx="6226367" cy="408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DA56-3DE2-ED4A-A686-A597D1A5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75012"/>
            <a:ext cx="3806655" cy="40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803B-D5D9-7045-980E-8CA94798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FC97A-96B0-1248-B37A-49D4BF59CCDE}" type="datetime1">
              <a:rPr lang="en-AU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F169-A600-0144-82C6-4DCA27A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848-C030-C444-B025-665A8C68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4E2-673D-5443-AB82-5465FF08957A}" type="datetime1">
              <a:rPr lang="en-AU" smtClean="0"/>
              <a:t>17/10/2024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91CDAA-BB7C-C545-9A6B-5BFB126A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575" y="3568148"/>
            <a:ext cx="1478905" cy="2713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4DC1A3-F794-A049-93EA-E4CCD19F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191" y="569842"/>
            <a:ext cx="9299487" cy="57116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57E7CC-B3CA-4D40-A2C0-4419E0CCB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 b="-13878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D74E2-673D-5443-AB82-5465FF08957A}" type="datetime1">
              <a:rPr lang="en-AU" smtClean="0"/>
              <a:pPr/>
              <a:t>17/10/2024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5E601-9FA4-FF4D-8E6E-C71BEA474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099" y="0"/>
            <a:ext cx="1739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EE8978-79B1-3D44-9527-A5B38DA5CA4C}" type="datetime1">
              <a:rPr lang="en-AU" smtClean="0"/>
              <a:t>17/10/2024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799" y="6356350"/>
            <a:ext cx="486000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id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9F270-5BDE-C54C-8230-EE0A83295664}" type="datetime1">
              <a:rPr lang="en-AU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C56DFB-F114-0940-A297-EF923B1E9939}" type="datetime1">
              <a:rPr lang="en-AU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6AE98B-EDB9-F949-AC99-D0AF6BF47A20}"/>
              </a:ext>
            </a:extLst>
          </p:cNvPr>
          <p:cNvSpPr/>
          <p:nvPr userDrawn="1"/>
        </p:nvSpPr>
        <p:spPr>
          <a:xfrm>
            <a:off x="3797935" y="4378072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visit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FB695-276B-2340-97E7-4290E240AB78}"/>
              </a:ext>
            </a:extLst>
          </p:cNvPr>
          <p:cNvSpPr/>
          <p:nvPr userDrawn="1"/>
        </p:nvSpPr>
        <p:spPr>
          <a:xfrm>
            <a:off x="4406280" y="4992669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aemo.com.au</a:t>
            </a:r>
          </a:p>
        </p:txBody>
      </p:sp>
    </p:spTree>
    <p:extLst>
      <p:ext uri="{BB962C8B-B14F-4D97-AF65-F5344CB8AC3E}">
        <p14:creationId xmlns:p14="http://schemas.microsoft.com/office/powerpoint/2010/main" val="10163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91" y="1191986"/>
            <a:ext cx="10467433" cy="2514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90" y="4064794"/>
            <a:ext cx="1046743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EE60D-3DE5-7D47-A115-A3C0F81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0802A-4FF1-1641-BCAF-D933730FE834}" type="datetime1">
              <a:rPr lang="en-AU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A9A-1E04-C545-8357-3FAF75C8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E55C-07D8-C546-AAFA-337514F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0" y="2090057"/>
            <a:ext cx="10727409" cy="4086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D13E6-4384-A94C-969D-7EE3D956CEF5}" type="datetime1">
              <a:rPr lang="en-AU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3672" y="6356350"/>
            <a:ext cx="42368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8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6753-64E3-9F45-8CC5-68813C4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55811"/>
            <a:ext cx="9887917" cy="1210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47-4D0A-5B44-A10D-3CACFA9C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92" y="2073729"/>
            <a:ext cx="51816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F842-5527-984A-9787-DCE6B495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73729"/>
            <a:ext cx="52578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DFC5-830C-D641-8AB0-A24DE3A3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087E2-3B2C-294B-991F-E896D3AA2A0A}" type="datetime1">
              <a:rPr lang="en-AU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8B6F-B84E-3A44-8BC4-8B20DAD8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907" y="6356350"/>
            <a:ext cx="831590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B567-3BF8-CB42-BD03-B73229D9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FD0B-C643-4742-A403-5F91EF9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3766" cy="1292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DE7E-E72D-8246-8D2A-AF75F2E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1857375"/>
            <a:ext cx="5428279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1FA9-D8D6-9E40-9D94-083C874A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92" y="2671761"/>
            <a:ext cx="542827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1B32-2174-FA4A-B819-3017EECD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3"/>
            <a:ext cx="5428280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D4DFB-FEBF-F147-84E3-1F6180B0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71761"/>
            <a:ext cx="5428281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5265B-AD07-B94C-8B63-5ED1677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6E7A-A311-EC48-9053-49DC35F52040}" type="datetime1">
              <a:rPr lang="en-AU" smtClean="0"/>
              <a:t>17/10/2024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83901-1DF2-054A-8629-2D76CDC5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681B1-3ECF-AF40-8A77-0E29BCB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FCA-D37C-4B41-A081-A059FE4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65125"/>
            <a:ext cx="9887917" cy="14016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170E-4173-4649-82C3-1DAF6EC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A0721A-4309-5442-9655-9E214D986AE2}" type="datetime1">
              <a:rPr lang="en-AU" smtClean="0"/>
              <a:t>17/10/2024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38DF-BCD1-8940-842D-C4A57010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054EC-4C5F-AE4E-ADE1-081DE3BB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CFD1A-D332-474C-8C0A-863C652D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609599"/>
            <a:ext cx="9887917" cy="1157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A4AE-B2D4-FB42-BF76-4B250FB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2090057"/>
            <a:ext cx="10770952" cy="40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8CB-5AF7-9142-B41D-92F44527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F91D74E2-673D-5443-AB82-5465FF08957A}" type="datetime1">
              <a:rPr lang="en-AU" smtClean="0"/>
              <a:t>17/10/2024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AB519-1EEA-6346-94EE-D60439039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3391" y="6356350"/>
            <a:ext cx="8307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B5E-3638-C242-93CA-BB88433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481" y="6356350"/>
            <a:ext cx="59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  <p:sldLayoutId id="2147483649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7" r:id="rId13"/>
    <p:sldLayoutId id="2147483668" r:id="rId14"/>
    <p:sldLayoutId id="2147483662" r:id="rId15"/>
    <p:sldLayoutId id="2147483663" r:id="rId16"/>
    <p:sldLayoutId id="2147483664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arnumber=934746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3905-2EFC-024A-993F-90E6961A1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Investigating the Potential of </a:t>
            </a:r>
            <a:br>
              <a:rPr lang="en-AU" dirty="0"/>
            </a:br>
            <a:r>
              <a:rPr lang="en-AU" dirty="0"/>
              <a:t>Machine Learning in Alarm Management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3EBAE-12C6-DB44-95E1-63A79C4B4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18. October 2024</a:t>
            </a:r>
          </a:p>
          <a:p>
            <a:r>
              <a:rPr lang="en-US" sz="2400" dirty="0"/>
              <a:t>Elena Kranz</a:t>
            </a:r>
          </a:p>
        </p:txBody>
      </p:sp>
    </p:spTree>
    <p:extLst>
      <p:ext uri="{BB962C8B-B14F-4D97-AF65-F5344CB8AC3E}">
        <p14:creationId xmlns:p14="http://schemas.microsoft.com/office/powerpoint/2010/main" val="91379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9726405-52B8-3223-CD7F-ACDCAA8E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EDA - Analyse Alarm Flooding Events</a:t>
            </a: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02F94-5FF7-6DE9-0769-A72F0047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D23EB-B9DD-E171-D193-3D80B0C38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01" r="3037"/>
          <a:stretch/>
        </p:blipFill>
        <p:spPr>
          <a:xfrm>
            <a:off x="144428" y="2642853"/>
            <a:ext cx="11622937" cy="2115865"/>
          </a:xfrm>
          <a:prstGeom prst="rect">
            <a:avLst/>
          </a:prstGeom>
        </p:spPr>
      </p:pic>
      <p:pic>
        <p:nvPicPr>
          <p:cNvPr id="8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AFA3996E-8B7F-0E9F-4E7E-F8B024554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58" r="3308"/>
          <a:stretch/>
        </p:blipFill>
        <p:spPr>
          <a:xfrm>
            <a:off x="2105388" y="5143113"/>
            <a:ext cx="7662802" cy="1462911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5E250D6-DC81-0E88-189F-29D52D48B01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505685" y="2327778"/>
            <a:ext cx="791930" cy="80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2A1C3C-5B3C-DC24-77CD-69F8556FCCA4}"/>
              </a:ext>
            </a:extLst>
          </p:cNvPr>
          <p:cNvSpPr txBox="1"/>
          <p:nvPr/>
        </p:nvSpPr>
        <p:spPr>
          <a:xfrm>
            <a:off x="5461278" y="1958446"/>
            <a:ext cx="20888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Spike as Indicator?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1A6C0E-8857-ABCF-058E-115E80D0BAC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811589" y="2842022"/>
            <a:ext cx="343669" cy="1161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E11D8C-53DF-07CE-1727-D0CA50A6524C}"/>
              </a:ext>
            </a:extLst>
          </p:cNvPr>
          <p:cNvSpPr txBox="1"/>
          <p:nvPr/>
        </p:nvSpPr>
        <p:spPr>
          <a:xfrm>
            <a:off x="7015845" y="2472690"/>
            <a:ext cx="227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Power System Event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A5A1F-54E1-6B86-A1A2-99DB67AB568B}"/>
              </a:ext>
            </a:extLst>
          </p:cNvPr>
          <p:cNvSpPr txBox="1"/>
          <p:nvPr/>
        </p:nvSpPr>
        <p:spPr>
          <a:xfrm>
            <a:off x="8788808" y="3396566"/>
            <a:ext cx="19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Control Room Logs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B47B69-840D-E1D1-AD1D-E8E8ADB9ADD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133196" y="3581232"/>
            <a:ext cx="655612" cy="42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248A8C-7603-CA56-24BC-BFF11171C82E}"/>
              </a:ext>
            </a:extLst>
          </p:cNvPr>
          <p:cNvCxnSpPr>
            <a:cxnSpLocks/>
          </p:cNvCxnSpPr>
          <p:nvPr/>
        </p:nvCxnSpPr>
        <p:spPr>
          <a:xfrm>
            <a:off x="4092380" y="2862545"/>
            <a:ext cx="476993" cy="53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B6748A-F965-7A70-66B6-A19BEE4F6E7D}"/>
              </a:ext>
            </a:extLst>
          </p:cNvPr>
          <p:cNvSpPr txBox="1"/>
          <p:nvPr/>
        </p:nvSpPr>
        <p:spPr>
          <a:xfrm>
            <a:off x="3525633" y="2493213"/>
            <a:ext cx="106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Outages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DCA5C-8F06-8EE9-CC27-02C6D9E3FC85}"/>
              </a:ext>
            </a:extLst>
          </p:cNvPr>
          <p:cNvSpPr txBox="1"/>
          <p:nvPr/>
        </p:nvSpPr>
        <p:spPr>
          <a:xfrm rot="16200000">
            <a:off x="11381288" y="3499160"/>
            <a:ext cx="11085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Outages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D9E64B-904F-7ACC-A262-9461FB100866}"/>
              </a:ext>
            </a:extLst>
          </p:cNvPr>
          <p:cNvSpPr txBox="1"/>
          <p:nvPr/>
        </p:nvSpPr>
        <p:spPr>
          <a:xfrm>
            <a:off x="-20034" y="1549360"/>
            <a:ext cx="221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Already filtered down from 6500 alarms per minute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CCE45A-0440-BD97-9BDA-A24710023DE4}"/>
              </a:ext>
            </a:extLst>
          </p:cNvPr>
          <p:cNvCxnSpPr>
            <a:cxnSpLocks/>
          </p:cNvCxnSpPr>
          <p:nvPr/>
        </p:nvCxnSpPr>
        <p:spPr>
          <a:xfrm flipH="1">
            <a:off x="676852" y="2427636"/>
            <a:ext cx="112875" cy="29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CBD093E-B377-D444-B29C-EB1D4257F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64" y="1165513"/>
            <a:ext cx="1744550" cy="6928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F36947-7068-E2CD-269B-AC5AB897816A}"/>
              </a:ext>
            </a:extLst>
          </p:cNvPr>
          <p:cNvSpPr/>
          <p:nvPr/>
        </p:nvSpPr>
        <p:spPr>
          <a:xfrm>
            <a:off x="9613900" y="1423987"/>
            <a:ext cx="355600" cy="100013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AF5A0-B7DC-365F-7C9F-3519D55C830B}"/>
              </a:ext>
            </a:extLst>
          </p:cNvPr>
          <p:cNvSpPr txBox="1"/>
          <p:nvPr/>
        </p:nvSpPr>
        <p:spPr>
          <a:xfrm rot="16200000">
            <a:off x="-534037" y="3336975"/>
            <a:ext cx="1696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Alarm Count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9DA5E-00FF-A812-0222-7AE704E2086A}"/>
              </a:ext>
            </a:extLst>
          </p:cNvPr>
          <p:cNvSpPr txBox="1"/>
          <p:nvPr/>
        </p:nvSpPr>
        <p:spPr>
          <a:xfrm>
            <a:off x="5565257" y="4581583"/>
            <a:ext cx="1249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Timestamp</a:t>
            </a:r>
          </a:p>
        </p:txBody>
      </p:sp>
    </p:spTree>
    <p:extLst>
      <p:ext uri="{BB962C8B-B14F-4D97-AF65-F5344CB8AC3E}">
        <p14:creationId xmlns:p14="http://schemas.microsoft.com/office/powerpoint/2010/main" val="23445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C11E94-E6B4-D0A9-8179-66D0854C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" y="2162576"/>
            <a:ext cx="12192000" cy="4712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9CFDD5-B68C-E4EC-3074-CD6C430A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11</a:t>
            </a:fld>
            <a:endParaRPr lang="en-US"/>
          </a:p>
        </p:txBody>
      </p:sp>
      <p:sp>
        <p:nvSpPr>
          <p:cNvPr id="21" name="Title 10">
            <a:extLst>
              <a:ext uri="{FF2B5EF4-FFF2-40B4-BE49-F238E27FC236}">
                <a16:creationId xmlns:a16="http://schemas.microsoft.com/office/drawing/2014/main" id="{07686AD0-8348-7E04-6BA8-1E70F766A200}"/>
              </a:ext>
            </a:extLst>
          </p:cNvPr>
          <p:cNvSpPr txBox="1">
            <a:spLocks/>
          </p:cNvSpPr>
          <p:nvPr/>
        </p:nvSpPr>
        <p:spPr>
          <a:xfrm>
            <a:off x="550191" y="365125"/>
            <a:ext cx="9887917" cy="1401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AU" dirty="0"/>
              <a:t>EDA - Analyse Alarm Flooding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871F2-2B61-965A-6215-C1D7182D4A31}"/>
              </a:ext>
            </a:extLst>
          </p:cNvPr>
          <p:cNvSpPr txBox="1"/>
          <p:nvPr/>
        </p:nvSpPr>
        <p:spPr>
          <a:xfrm>
            <a:off x="6775269" y="5129349"/>
            <a:ext cx="3251980" cy="369332"/>
          </a:xfrm>
          <a:prstGeom prst="rect">
            <a:avLst/>
          </a:prstGeom>
          <a:solidFill>
            <a:srgbClr val="2AAFC9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Indicates a loss of SCADA points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44A4314-647B-D52B-AD5B-4FA2023CBB91}"/>
              </a:ext>
            </a:extLst>
          </p:cNvPr>
          <p:cNvSpPr/>
          <p:nvPr/>
        </p:nvSpPr>
        <p:spPr>
          <a:xfrm>
            <a:off x="6069874" y="5052405"/>
            <a:ext cx="705395" cy="523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65E20-7AD6-55B2-DB34-34224ED9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464" y="1165513"/>
            <a:ext cx="1744550" cy="692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5F2F3A-81E9-B3C9-C062-CC6E525F14D1}"/>
              </a:ext>
            </a:extLst>
          </p:cNvPr>
          <p:cNvSpPr/>
          <p:nvPr/>
        </p:nvSpPr>
        <p:spPr>
          <a:xfrm>
            <a:off x="9613900" y="1423987"/>
            <a:ext cx="355600" cy="100013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85229E-D88C-E7B9-DA43-06AECE7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EDA - </a:t>
            </a:r>
            <a:r>
              <a:rPr lang="en-AU" dirty="0" err="1"/>
              <a:t>Analyze</a:t>
            </a:r>
            <a:r>
              <a:rPr lang="en-AU" dirty="0"/>
              <a:t> Alarm Flooding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01EE-5502-8478-5D93-FC640685D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We can apply filters: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We can filter out a list of attributes approved by Operators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Equipment related alarms are most important to identify power system events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AU" dirty="0"/>
              <a:t>Now we have less noisy data as machine learning input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AU" dirty="0"/>
              <a:t>Alarm Count doesn’t indicate mayor power system events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A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9CFDD5-B68C-E4EC-3074-CD6C430A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0EEA6-D80A-6DC4-3364-98C10F65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358" y="1146954"/>
            <a:ext cx="1848669" cy="735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DF7E50-88CF-A8F4-0D85-765717E2BF0D}"/>
              </a:ext>
            </a:extLst>
          </p:cNvPr>
          <p:cNvSpPr/>
          <p:nvPr/>
        </p:nvSpPr>
        <p:spPr>
          <a:xfrm>
            <a:off x="9613900" y="1423987"/>
            <a:ext cx="355600" cy="100013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D442-CEC2-1ABC-BE63-7316CBBA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Cluster Alarms from a non-credible contingency 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D4293-1A0A-93E6-05D8-04859F6F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6F2ED99-E514-2E56-D394-D8E06302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49" b="29584"/>
          <a:stretch/>
        </p:blipFill>
        <p:spPr>
          <a:xfrm>
            <a:off x="0" y="1882960"/>
            <a:ext cx="11590825" cy="2184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8FC9B-F501-53E8-BBF8-73C789A64A19}"/>
              </a:ext>
            </a:extLst>
          </p:cNvPr>
          <p:cNvSpPr txBox="1"/>
          <p:nvPr/>
        </p:nvSpPr>
        <p:spPr>
          <a:xfrm>
            <a:off x="8584706" y="4863854"/>
            <a:ext cx="3291377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600" dirty="0"/>
              <a:t>1. Alarms which are physically related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61742-1C99-F4FF-C71B-C61290514EAB}"/>
              </a:ext>
            </a:extLst>
          </p:cNvPr>
          <p:cNvSpPr txBox="1"/>
          <p:nvPr/>
        </p:nvSpPr>
        <p:spPr>
          <a:xfrm>
            <a:off x="8584705" y="5455937"/>
            <a:ext cx="3291377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600" dirty="0"/>
              <a:t>2. Filter noise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B6441D-5F07-D6F7-372D-A908C1F3AF77}"/>
              </a:ext>
            </a:extLst>
          </p:cNvPr>
          <p:cNvCxnSpPr>
            <a:cxnSpLocks/>
          </p:cNvCxnSpPr>
          <p:nvPr/>
        </p:nvCxnSpPr>
        <p:spPr>
          <a:xfrm flipV="1">
            <a:off x="7445099" y="3443213"/>
            <a:ext cx="0" cy="65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2A10F2-47AC-05EB-709A-8A554558D71B}"/>
              </a:ext>
            </a:extLst>
          </p:cNvPr>
          <p:cNvSpPr txBox="1"/>
          <p:nvPr/>
        </p:nvSpPr>
        <p:spPr>
          <a:xfrm>
            <a:off x="4144162" y="4141565"/>
            <a:ext cx="725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Trip of Sub A – Sub B 330 kV line and Sub A 330/33 kV transformer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CFF29-6199-F3AC-3250-27596D59C29E}"/>
              </a:ext>
            </a:extLst>
          </p:cNvPr>
          <p:cNvSpPr txBox="1"/>
          <p:nvPr/>
        </p:nvSpPr>
        <p:spPr>
          <a:xfrm>
            <a:off x="484203" y="4474249"/>
            <a:ext cx="148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Filter options: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83A30-D93E-F730-B68F-D0A3A8D2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91" y="4871120"/>
            <a:ext cx="7639050" cy="94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A7499-98E9-0A45-A98F-A6FBF7737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64" y="1165513"/>
            <a:ext cx="1744550" cy="6928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2FE267-6DCD-607B-3B9D-F42E9F71AA54}"/>
              </a:ext>
            </a:extLst>
          </p:cNvPr>
          <p:cNvSpPr/>
          <p:nvPr/>
        </p:nvSpPr>
        <p:spPr>
          <a:xfrm>
            <a:off x="9613900" y="1462085"/>
            <a:ext cx="355600" cy="100013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58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6C02EB5-7115-D878-20D6-117C04A1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5" y="2736276"/>
            <a:ext cx="4090771" cy="390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26ECB5-3B57-7CBE-069F-624A5FCC1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976" b="84167"/>
          <a:stretch/>
        </p:blipFill>
        <p:spPr>
          <a:xfrm>
            <a:off x="446903" y="1578990"/>
            <a:ext cx="6343317" cy="972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CAD442-CEC2-1ABC-BE63-7316CBBA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Cluster Alarms from a non-credible contingency 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D4293-1A0A-93E6-05D8-04859F6F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0ECCE5-7380-14AC-A634-40DECF63D030}"/>
              </a:ext>
            </a:extLst>
          </p:cNvPr>
          <p:cNvSpPr/>
          <p:nvPr/>
        </p:nvSpPr>
        <p:spPr>
          <a:xfrm>
            <a:off x="426127" y="1589103"/>
            <a:ext cx="6343317" cy="97262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C5BA9-C5C5-4098-A7A9-89AFCBB51CB2}"/>
              </a:ext>
            </a:extLst>
          </p:cNvPr>
          <p:cNvSpPr txBox="1"/>
          <p:nvPr/>
        </p:nvSpPr>
        <p:spPr>
          <a:xfrm>
            <a:off x="426128" y="1219771"/>
            <a:ext cx="2523191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/>
                </a:solidFill>
              </a:rPr>
              <a:t>Choose cluster algorithm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04BAD-3A22-83C5-008C-A47E1C6CA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81"/>
          <a:stretch/>
        </p:blipFill>
        <p:spPr>
          <a:xfrm>
            <a:off x="4136936" y="3162187"/>
            <a:ext cx="7084130" cy="3075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3B9A4B-580D-F453-102C-26F05AD4F497}"/>
              </a:ext>
            </a:extLst>
          </p:cNvPr>
          <p:cNvSpPr txBox="1"/>
          <p:nvPr/>
        </p:nvSpPr>
        <p:spPr>
          <a:xfrm>
            <a:off x="5455283" y="2551610"/>
            <a:ext cx="444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Alarm Cluster plotted in 2D Embedding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2C4ED-9FD6-29B0-D1E0-B75A991676BD}"/>
              </a:ext>
            </a:extLst>
          </p:cNvPr>
          <p:cNvSpPr txBox="1"/>
          <p:nvPr/>
        </p:nvSpPr>
        <p:spPr>
          <a:xfrm>
            <a:off x="10710555" y="2920942"/>
            <a:ext cx="620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Cluster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3FB84-621C-0D69-D259-1D98DC4FCA84}"/>
              </a:ext>
            </a:extLst>
          </p:cNvPr>
          <p:cNvSpPr txBox="1"/>
          <p:nvPr/>
        </p:nvSpPr>
        <p:spPr>
          <a:xfrm>
            <a:off x="10054140" y="4055482"/>
            <a:ext cx="734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Cluster 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0B1026-C63C-C124-8F62-642EBCF8D3DF}"/>
              </a:ext>
            </a:extLst>
          </p:cNvPr>
          <p:cNvCxnSpPr>
            <a:cxnSpLocks/>
          </p:cNvCxnSpPr>
          <p:nvPr/>
        </p:nvCxnSpPr>
        <p:spPr>
          <a:xfrm flipV="1">
            <a:off x="3322040" y="4597167"/>
            <a:ext cx="6870584" cy="681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C1F597E-A165-42F7-5BCD-B7BAF0EE7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464" y="1165513"/>
            <a:ext cx="1744550" cy="6928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7BFC76-ADDD-B589-8FAB-688EA76647CB}"/>
              </a:ext>
            </a:extLst>
          </p:cNvPr>
          <p:cNvSpPr/>
          <p:nvPr/>
        </p:nvSpPr>
        <p:spPr>
          <a:xfrm>
            <a:off x="9613900" y="1462085"/>
            <a:ext cx="355600" cy="100013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6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D1566A14-F850-C34B-A7E2-8641FEBF1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9" y="5224913"/>
            <a:ext cx="10711600" cy="1737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C83D5-2F85-43B6-3F81-A7454E70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Cluster Alarms from a non-credible contingency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9EEAC-9775-3BEB-0193-07961965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8" y="6606607"/>
            <a:ext cx="550192" cy="365125"/>
          </a:xfrm>
        </p:spPr>
        <p:txBody>
          <a:bodyPr/>
          <a:lstStyle/>
          <a:p>
            <a:fld id="{713AB538-E724-0A46-AEB0-E520B1BBAFEE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CCC3C-FB43-D8E5-61BA-D543FE148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267" y="1142194"/>
            <a:ext cx="1870633" cy="7440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DD5535-17FF-F94C-B316-59D3F7894E24}"/>
              </a:ext>
            </a:extLst>
          </p:cNvPr>
          <p:cNvSpPr/>
          <p:nvPr/>
        </p:nvSpPr>
        <p:spPr>
          <a:xfrm>
            <a:off x="9613900" y="1462085"/>
            <a:ext cx="355600" cy="100013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BF19C5C-26C2-1822-3347-C60E4221FF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743"/>
          <a:stretch/>
        </p:blipFill>
        <p:spPr>
          <a:xfrm>
            <a:off x="126156" y="1992431"/>
            <a:ext cx="10723793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2754-5B91-9C96-5B00-4C1C0054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does this help the Control Room again?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CD6F-7F58-950F-FE13-08765C0D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1" y="5789854"/>
            <a:ext cx="11029413" cy="78061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AU" sz="3300" dirty="0">
                <a:sym typeface="Wingdings" panose="05000000000000000000" pitchFamily="2" charset="2"/>
              </a:rPr>
              <a:t>You can imagine there is a lot of different system conditions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3300" dirty="0"/>
              <a:t>We will use a Combination of Machine Learning and Traditional Coding</a:t>
            </a: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A1DF1-E9DB-73C7-27DA-D6096852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ED6CFE0-5B34-7264-586B-F3BB7ABDC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44497"/>
              </p:ext>
            </p:extLst>
          </p:nvPr>
        </p:nvGraphicFramePr>
        <p:xfrm>
          <a:off x="130372" y="2050982"/>
          <a:ext cx="11786532" cy="320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698">
                  <a:extLst>
                    <a:ext uri="{9D8B030D-6E8A-4147-A177-3AD203B41FA5}">
                      <a16:colId xmlns:a16="http://schemas.microsoft.com/office/drawing/2014/main" val="954623978"/>
                    </a:ext>
                  </a:extLst>
                </a:gridCol>
                <a:gridCol w="3003259">
                  <a:extLst>
                    <a:ext uri="{9D8B030D-6E8A-4147-A177-3AD203B41FA5}">
                      <a16:colId xmlns:a16="http://schemas.microsoft.com/office/drawing/2014/main" val="554140551"/>
                    </a:ext>
                  </a:extLst>
                </a:gridCol>
                <a:gridCol w="6115575">
                  <a:extLst>
                    <a:ext uri="{9D8B030D-6E8A-4147-A177-3AD203B41FA5}">
                      <a16:colId xmlns:a16="http://schemas.microsoft.com/office/drawing/2014/main" val="3083207795"/>
                    </a:ext>
                  </a:extLst>
                </a:gridCol>
              </a:tblGrid>
              <a:tr h="31149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/>
                        <a:t>NSW  Substation A to Substation B line X and transformer 1A deenergized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33655"/>
                  </a:ext>
                </a:extLst>
              </a:tr>
              <a:tr h="311491">
                <a:tc>
                  <a:txBody>
                    <a:bodyPr/>
                    <a:lstStyle/>
                    <a:p>
                      <a:r>
                        <a:rPr lang="en-AU" sz="1800" dirty="0"/>
                        <a:t>Sense 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Decision 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Action Making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527150"/>
                  </a:ext>
                </a:extLst>
              </a:tr>
              <a:tr h="2472197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b="1" dirty="0"/>
                        <a:t>The Substation A – Substation B 330 kV line and 1A transformer tripped.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800" b="1" dirty="0"/>
                        <a:t> </a:t>
                      </a:r>
                      <a:r>
                        <a:rPr lang="en-AU" sz="1800" b="0" dirty="0"/>
                        <a:t>+ precise sequence of equipment faults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8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b="1" dirty="0"/>
                        <a:t>Additional information: </a:t>
                      </a:r>
                      <a:r>
                        <a:rPr lang="en-AU" sz="1800" b="0" dirty="0"/>
                        <a:t>it could be related to a planned outage – NSP is testing cable,…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1800" b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b="0" dirty="0"/>
                        <a:t>Feature to zoom into details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Suggesting actions that can be taken: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 invocation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 market of incident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A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Resecure the system and improve the situation (reserve, system strength, etc)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84389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4CB7B8-C709-C365-FC0D-EDA99EC88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25" y="1143788"/>
            <a:ext cx="1849175" cy="735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275020-5200-8730-A55C-537E3770BEE3}"/>
              </a:ext>
            </a:extLst>
          </p:cNvPr>
          <p:cNvSpPr/>
          <p:nvPr/>
        </p:nvSpPr>
        <p:spPr>
          <a:xfrm>
            <a:off x="9613900" y="1462085"/>
            <a:ext cx="355600" cy="100013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7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E0A6-0359-D85E-7B48-B99BA818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Project Roadmap</a:t>
            </a:r>
            <a:endParaRPr lang="en-AU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654579-EC87-76C4-5DE2-9164AD8FB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577913"/>
              </p:ext>
            </p:extLst>
          </p:nvPr>
        </p:nvGraphicFramePr>
        <p:xfrm>
          <a:off x="550191" y="1908615"/>
          <a:ext cx="10726737" cy="408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D45DD-84FD-C6DA-1299-AA8F0DE4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57C266E-1F7D-8E9A-BF9B-B60D49CD7E6D}"/>
              </a:ext>
            </a:extLst>
          </p:cNvPr>
          <p:cNvSpPr/>
          <p:nvPr/>
        </p:nvSpPr>
        <p:spPr>
          <a:xfrm rot="10800000">
            <a:off x="4581818" y="5190601"/>
            <a:ext cx="2664823" cy="43284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7007C372-D68B-CF40-1553-16172B6D1B05}"/>
              </a:ext>
            </a:extLst>
          </p:cNvPr>
          <p:cNvSpPr/>
          <p:nvPr/>
        </p:nvSpPr>
        <p:spPr>
          <a:xfrm rot="10800000">
            <a:off x="1262743" y="5190600"/>
            <a:ext cx="6136296" cy="990192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715284E2-C147-0E0F-277E-B50509153562}"/>
              </a:ext>
            </a:extLst>
          </p:cNvPr>
          <p:cNvSpPr/>
          <p:nvPr/>
        </p:nvSpPr>
        <p:spPr>
          <a:xfrm rot="10800000">
            <a:off x="7654834" y="2346205"/>
            <a:ext cx="2495891" cy="365760"/>
          </a:xfrm>
          <a:prstGeom prst="curvedUpArrow">
            <a:avLst/>
          </a:prstGeom>
          <a:solidFill>
            <a:srgbClr val="2AAF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D442-CEC2-1ABC-BE63-7316CBBA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Idea Model Input: Graph based on Topology + additional Logging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D4293-1A0A-93E6-05D8-04859F6F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C8A72-6036-BEF7-8579-0609A967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" y="2019361"/>
            <a:ext cx="9144000" cy="48417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7FCBB9-6B2D-5659-2E69-25FEBD6BCDAA}"/>
              </a:ext>
            </a:extLst>
          </p:cNvPr>
          <p:cNvCxnSpPr/>
          <p:nvPr/>
        </p:nvCxnSpPr>
        <p:spPr>
          <a:xfrm flipV="1">
            <a:off x="5688293" y="3120041"/>
            <a:ext cx="186431" cy="363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2A7D30-E24B-269F-30B0-133EAD0FA598}"/>
              </a:ext>
            </a:extLst>
          </p:cNvPr>
          <p:cNvSpPr txBox="1"/>
          <p:nvPr/>
        </p:nvSpPr>
        <p:spPr>
          <a:xfrm>
            <a:off x="5781508" y="2818200"/>
            <a:ext cx="124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Alarm Type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0B2138-F394-1B92-33F1-3740D9CDB2D8}"/>
              </a:ext>
            </a:extLst>
          </p:cNvPr>
          <p:cNvCxnSpPr>
            <a:cxnSpLocks/>
          </p:cNvCxnSpPr>
          <p:nvPr/>
        </p:nvCxnSpPr>
        <p:spPr>
          <a:xfrm flipV="1">
            <a:off x="5688293" y="3302033"/>
            <a:ext cx="426128" cy="22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5ADDDC-1B24-7687-5DD6-3E26856F341B}"/>
              </a:ext>
            </a:extLst>
          </p:cNvPr>
          <p:cNvSpPr txBox="1"/>
          <p:nvPr/>
        </p:nvSpPr>
        <p:spPr>
          <a:xfrm>
            <a:off x="6082819" y="3140073"/>
            <a:ext cx="16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Planned Outage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5DF719-4C35-3BBA-630B-AE910723C85F}"/>
              </a:ext>
            </a:extLst>
          </p:cNvPr>
          <p:cNvCxnSpPr>
            <a:cxnSpLocks/>
          </p:cNvCxnSpPr>
          <p:nvPr/>
        </p:nvCxnSpPr>
        <p:spPr>
          <a:xfrm>
            <a:off x="5728958" y="3548614"/>
            <a:ext cx="406641" cy="4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2C4D67-17BB-D99B-4490-00F0B914E6E2}"/>
              </a:ext>
            </a:extLst>
          </p:cNvPr>
          <p:cNvSpPr txBox="1"/>
          <p:nvPr/>
        </p:nvSpPr>
        <p:spPr>
          <a:xfrm>
            <a:off x="6080108" y="341397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Constraints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77AC9-DF4F-073D-51AD-B2A36A6A7D50}"/>
              </a:ext>
            </a:extLst>
          </p:cNvPr>
          <p:cNvSpPr txBox="1"/>
          <p:nvPr/>
        </p:nvSpPr>
        <p:spPr>
          <a:xfrm>
            <a:off x="6071719" y="3666067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Weather events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491FEC-521C-45A0-FEC1-9DF06B6E3FAF}"/>
              </a:ext>
            </a:extLst>
          </p:cNvPr>
          <p:cNvCxnSpPr>
            <a:cxnSpLocks/>
          </p:cNvCxnSpPr>
          <p:nvPr/>
        </p:nvCxnSpPr>
        <p:spPr>
          <a:xfrm>
            <a:off x="5698036" y="3593339"/>
            <a:ext cx="416385" cy="23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3DA30F-45EF-E726-DCED-FC58E83C06A5}"/>
              </a:ext>
            </a:extLst>
          </p:cNvPr>
          <p:cNvSpPr txBox="1"/>
          <p:nvPr/>
        </p:nvSpPr>
        <p:spPr>
          <a:xfrm>
            <a:off x="6133455" y="2058570"/>
            <a:ext cx="301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+ dynamic topology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9D6EE-1818-5C10-B4C0-61CEEAD71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6" y="1161159"/>
            <a:ext cx="1807642" cy="718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BAA6E1-0C4E-2C2C-61E8-6734C4CCAA21}"/>
              </a:ext>
            </a:extLst>
          </p:cNvPr>
          <p:cNvSpPr/>
          <p:nvPr/>
        </p:nvSpPr>
        <p:spPr>
          <a:xfrm>
            <a:off x="10553700" y="1420627"/>
            <a:ext cx="355600" cy="47812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836BDC-0CD6-8536-F50F-96EE13F998AD}"/>
              </a:ext>
            </a:extLst>
          </p:cNvPr>
          <p:cNvSpPr/>
          <p:nvPr/>
        </p:nvSpPr>
        <p:spPr>
          <a:xfrm>
            <a:off x="9631365" y="1571626"/>
            <a:ext cx="13176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3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2132-E465-6676-E6A1-1D134220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Training a Variational Graph Autoencoder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EEB40-C439-5FC1-47A2-193C2104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9CF25D6-9C21-B31B-3CD1-BAEF5F141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2E925D-2448-2900-0358-43B45F23D256}"/>
              </a:ext>
            </a:extLst>
          </p:cNvPr>
          <p:cNvCxnSpPr>
            <a:cxnSpLocks/>
          </p:cNvCxnSpPr>
          <p:nvPr/>
        </p:nvCxnSpPr>
        <p:spPr>
          <a:xfrm>
            <a:off x="3977907" y="2852007"/>
            <a:ext cx="738527" cy="1204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4C0DE6-06B1-A9E8-D409-3E98E356041E}"/>
              </a:ext>
            </a:extLst>
          </p:cNvPr>
          <p:cNvCxnSpPr>
            <a:cxnSpLocks/>
          </p:cNvCxnSpPr>
          <p:nvPr/>
        </p:nvCxnSpPr>
        <p:spPr>
          <a:xfrm flipV="1">
            <a:off x="4023692" y="4180104"/>
            <a:ext cx="692742" cy="2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C80941-9413-3764-0B6B-44D9C84314F9}"/>
              </a:ext>
            </a:extLst>
          </p:cNvPr>
          <p:cNvCxnSpPr>
            <a:cxnSpLocks/>
          </p:cNvCxnSpPr>
          <p:nvPr/>
        </p:nvCxnSpPr>
        <p:spPr>
          <a:xfrm flipV="1">
            <a:off x="4023692" y="4316884"/>
            <a:ext cx="692742" cy="134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9575F3-7BBB-9D50-02B8-10A2FC92EEA6}"/>
              </a:ext>
            </a:extLst>
          </p:cNvPr>
          <p:cNvSpPr txBox="1"/>
          <p:nvPr/>
        </p:nvSpPr>
        <p:spPr>
          <a:xfrm>
            <a:off x="409464" y="1789625"/>
            <a:ext cx="498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snapshots of the grid as time series of SCADA scans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4DD81B76-E5E9-0FAD-2C52-9D55C09C46C2}"/>
              </a:ext>
            </a:extLst>
          </p:cNvPr>
          <p:cNvSpPr/>
          <p:nvPr/>
        </p:nvSpPr>
        <p:spPr>
          <a:xfrm>
            <a:off x="484572" y="2443488"/>
            <a:ext cx="113506" cy="59480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29DA27EB-67A6-C8DE-7902-C7D9514A8CB6}"/>
              </a:ext>
            </a:extLst>
          </p:cNvPr>
          <p:cNvSpPr/>
          <p:nvPr/>
        </p:nvSpPr>
        <p:spPr>
          <a:xfrm rot="10800000">
            <a:off x="3744791" y="2460665"/>
            <a:ext cx="113506" cy="59480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2C7A5BDE-6F0C-9411-36F5-D9D154FF305A}"/>
              </a:ext>
            </a:extLst>
          </p:cNvPr>
          <p:cNvSpPr/>
          <p:nvPr/>
        </p:nvSpPr>
        <p:spPr>
          <a:xfrm>
            <a:off x="484572" y="3900331"/>
            <a:ext cx="113506" cy="59480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ABDCE1B7-FA59-8C0A-3917-059AD190AD3B}"/>
              </a:ext>
            </a:extLst>
          </p:cNvPr>
          <p:cNvSpPr/>
          <p:nvPr/>
        </p:nvSpPr>
        <p:spPr>
          <a:xfrm rot="10800000">
            <a:off x="3744791" y="3917508"/>
            <a:ext cx="113506" cy="59480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EDD639B0-4938-4FF5-329E-DB5B4E0F8690}"/>
              </a:ext>
            </a:extLst>
          </p:cNvPr>
          <p:cNvSpPr/>
          <p:nvPr/>
        </p:nvSpPr>
        <p:spPr>
          <a:xfrm>
            <a:off x="524643" y="5446417"/>
            <a:ext cx="113506" cy="59480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CA0B4A82-F2F2-34F7-0124-A8F3418BF67E}"/>
              </a:ext>
            </a:extLst>
          </p:cNvPr>
          <p:cNvSpPr/>
          <p:nvPr/>
        </p:nvSpPr>
        <p:spPr>
          <a:xfrm rot="10800000">
            <a:off x="3784862" y="5463594"/>
            <a:ext cx="113506" cy="59480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A diagram of a network&#10;&#10;Description automatically generated">
            <a:extLst>
              <a:ext uri="{FF2B5EF4-FFF2-40B4-BE49-F238E27FC236}">
                <a16:creationId xmlns:a16="http://schemas.microsoft.com/office/drawing/2014/main" id="{1A409562-5FE5-215C-51F3-1A7F8F96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47" y="2448645"/>
            <a:ext cx="737668" cy="632287"/>
          </a:xfrm>
          <a:prstGeom prst="rect">
            <a:avLst/>
          </a:prstGeom>
        </p:spPr>
      </p:pic>
      <p:pic>
        <p:nvPicPr>
          <p:cNvPr id="14" name="Picture 13" descr="A diagram of a network&#10;&#10;Description automatically generated">
            <a:extLst>
              <a:ext uri="{FF2B5EF4-FFF2-40B4-BE49-F238E27FC236}">
                <a16:creationId xmlns:a16="http://schemas.microsoft.com/office/drawing/2014/main" id="{98536CB6-5370-34D8-E8A3-00DCD380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43" y="2441839"/>
            <a:ext cx="737668" cy="632287"/>
          </a:xfrm>
          <a:prstGeom prst="rect">
            <a:avLst/>
          </a:prstGeom>
        </p:spPr>
      </p:pic>
      <p:pic>
        <p:nvPicPr>
          <p:cNvPr id="30" name="Picture 29" descr="A diagram of a network&#10;&#10;Description automatically generated">
            <a:extLst>
              <a:ext uri="{FF2B5EF4-FFF2-40B4-BE49-F238E27FC236}">
                <a16:creationId xmlns:a16="http://schemas.microsoft.com/office/drawing/2014/main" id="{93005BF8-3C29-F29C-5B10-03CBF66E4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12" y="2429999"/>
            <a:ext cx="737668" cy="632287"/>
          </a:xfrm>
          <a:prstGeom prst="rect">
            <a:avLst/>
          </a:prstGeom>
        </p:spPr>
      </p:pic>
      <p:pic>
        <p:nvPicPr>
          <p:cNvPr id="31" name="Picture 30" descr="A diagram of a network&#10;&#10;Description automatically generated">
            <a:extLst>
              <a:ext uri="{FF2B5EF4-FFF2-40B4-BE49-F238E27FC236}">
                <a16:creationId xmlns:a16="http://schemas.microsoft.com/office/drawing/2014/main" id="{E1C64FD8-DED7-5E97-A9BC-2F2E4218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47" y="3896179"/>
            <a:ext cx="737668" cy="632287"/>
          </a:xfrm>
          <a:prstGeom prst="rect">
            <a:avLst/>
          </a:prstGeom>
        </p:spPr>
      </p:pic>
      <p:pic>
        <p:nvPicPr>
          <p:cNvPr id="33" name="Picture 32" descr="A diagram of a network&#10;&#10;Description automatically generated">
            <a:extLst>
              <a:ext uri="{FF2B5EF4-FFF2-40B4-BE49-F238E27FC236}">
                <a16:creationId xmlns:a16="http://schemas.microsoft.com/office/drawing/2014/main" id="{095FD555-5985-7789-94CC-EC192FDDF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43" y="3889373"/>
            <a:ext cx="737668" cy="632287"/>
          </a:xfrm>
          <a:prstGeom prst="rect">
            <a:avLst/>
          </a:prstGeom>
        </p:spPr>
      </p:pic>
      <p:pic>
        <p:nvPicPr>
          <p:cNvPr id="34" name="Picture 33" descr="A diagram of a network&#10;&#10;Description automatically generated">
            <a:extLst>
              <a:ext uri="{FF2B5EF4-FFF2-40B4-BE49-F238E27FC236}">
                <a16:creationId xmlns:a16="http://schemas.microsoft.com/office/drawing/2014/main" id="{70F52A3C-3902-7EE2-5E35-CC9F1AB57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12" y="3877533"/>
            <a:ext cx="737668" cy="632287"/>
          </a:xfrm>
          <a:prstGeom prst="rect">
            <a:avLst/>
          </a:prstGeom>
        </p:spPr>
      </p:pic>
      <p:pic>
        <p:nvPicPr>
          <p:cNvPr id="35" name="Picture 34" descr="A diagram of a network&#10;&#10;Description automatically generated">
            <a:extLst>
              <a:ext uri="{FF2B5EF4-FFF2-40B4-BE49-F238E27FC236}">
                <a16:creationId xmlns:a16="http://schemas.microsoft.com/office/drawing/2014/main" id="{4DF4E1CC-B9D5-53BC-4DAF-F3B9729C3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47" y="5452458"/>
            <a:ext cx="737668" cy="632287"/>
          </a:xfrm>
          <a:prstGeom prst="rect">
            <a:avLst/>
          </a:prstGeom>
        </p:spPr>
      </p:pic>
      <p:pic>
        <p:nvPicPr>
          <p:cNvPr id="37" name="Picture 36" descr="A diagram of a network&#10;&#10;Description automatically generated">
            <a:extLst>
              <a:ext uri="{FF2B5EF4-FFF2-40B4-BE49-F238E27FC236}">
                <a16:creationId xmlns:a16="http://schemas.microsoft.com/office/drawing/2014/main" id="{EAFBD938-D1B3-D29F-0503-79F017CD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43" y="5445652"/>
            <a:ext cx="737668" cy="632287"/>
          </a:xfrm>
          <a:prstGeom prst="rect">
            <a:avLst/>
          </a:prstGeom>
        </p:spPr>
      </p:pic>
      <p:pic>
        <p:nvPicPr>
          <p:cNvPr id="38" name="Picture 37" descr="A diagram of a network&#10;&#10;Description automatically generated">
            <a:extLst>
              <a:ext uri="{FF2B5EF4-FFF2-40B4-BE49-F238E27FC236}">
                <a16:creationId xmlns:a16="http://schemas.microsoft.com/office/drawing/2014/main" id="{B095E20D-2D22-ED38-B034-DD63F7FB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12" y="5433812"/>
            <a:ext cx="737668" cy="632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E836A-5041-0B1F-7660-042BDFD55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572" y="2621184"/>
            <a:ext cx="5661417" cy="2998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34C939-46ED-7E05-F169-03A9C5E4220F}"/>
              </a:ext>
            </a:extLst>
          </p:cNvPr>
          <p:cNvSpPr txBox="1"/>
          <p:nvPr/>
        </p:nvSpPr>
        <p:spPr>
          <a:xfrm>
            <a:off x="6717864" y="1982831"/>
            <a:ext cx="225083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New Alarm sequence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E40F731-666D-167F-A111-6E82144A1C87}"/>
              </a:ext>
            </a:extLst>
          </p:cNvPr>
          <p:cNvSpPr/>
          <p:nvPr/>
        </p:nvSpPr>
        <p:spPr>
          <a:xfrm>
            <a:off x="7690787" y="2377006"/>
            <a:ext cx="195309" cy="3462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AD404F6-33E9-EA1C-E509-D3DD48FB9092}"/>
              </a:ext>
            </a:extLst>
          </p:cNvPr>
          <p:cNvSpPr/>
          <p:nvPr/>
        </p:nvSpPr>
        <p:spPr>
          <a:xfrm>
            <a:off x="7788441" y="5738516"/>
            <a:ext cx="195309" cy="3462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229F3F-203C-9C5C-0362-636B9C357F6B}"/>
              </a:ext>
            </a:extLst>
          </p:cNvPr>
          <p:cNvSpPr txBox="1"/>
          <p:nvPr/>
        </p:nvSpPr>
        <p:spPr>
          <a:xfrm>
            <a:off x="6191794" y="6135836"/>
            <a:ext cx="339634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Clusters Alarms for critical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FE724-3B46-385B-AFB3-B1BC2F785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6" y="1161159"/>
            <a:ext cx="1807642" cy="718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563FF-FDB8-B4C1-222F-9A5541C128C7}"/>
              </a:ext>
            </a:extLst>
          </p:cNvPr>
          <p:cNvSpPr/>
          <p:nvPr/>
        </p:nvSpPr>
        <p:spPr>
          <a:xfrm>
            <a:off x="10553700" y="1420627"/>
            <a:ext cx="355600" cy="47812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839E5-20A6-84F2-AF7E-DD0308B76112}"/>
              </a:ext>
            </a:extLst>
          </p:cNvPr>
          <p:cNvSpPr/>
          <p:nvPr/>
        </p:nvSpPr>
        <p:spPr>
          <a:xfrm>
            <a:off x="9631365" y="1571626"/>
            <a:ext cx="13176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57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57DC-A2FA-8F48-B1A0-F8A265E5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7" y="1855694"/>
            <a:ext cx="10102521" cy="375731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600"/>
              </a:spcBef>
              <a:buNone/>
            </a:pPr>
            <a:r>
              <a:rPr lang="en-US" sz="3400" dirty="0"/>
              <a:t>We acknowledge the Traditional Owners of country throughout Australia and </a:t>
            </a:r>
            <a:r>
              <a:rPr lang="en-US" sz="3400" dirty="0" err="1"/>
              <a:t>recognise</a:t>
            </a:r>
            <a:r>
              <a:rPr lang="en-US" sz="3400" dirty="0"/>
              <a:t> their continuing connection to land, waters and culture. </a:t>
            </a:r>
          </a:p>
          <a:p>
            <a:pPr marL="0" indent="0">
              <a:lnSpc>
                <a:spcPct val="114000"/>
              </a:lnSpc>
              <a:spcBef>
                <a:spcPts val="1600"/>
              </a:spcBef>
              <a:buNone/>
            </a:pPr>
            <a:r>
              <a:rPr lang="en-US" sz="3400" b="1" dirty="0"/>
              <a:t>We pay respect to Elders past, present and emerging.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6E572-59DB-6A4C-9017-F62C1A67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9697-A68E-631C-FB60-ECD2D33A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80332"/>
            <a:ext cx="10727409" cy="4086906"/>
          </a:xfrm>
        </p:spPr>
        <p:txBody>
          <a:bodyPr/>
          <a:lstStyle/>
          <a:p>
            <a:pPr marL="0" indent="0">
              <a:buNone/>
            </a:pPr>
            <a:r>
              <a:rPr lang="en-A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for your attention.</a:t>
            </a:r>
          </a:p>
          <a:p>
            <a:pPr marL="0" indent="0">
              <a:buNone/>
            </a:pPr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06634-B1B3-1B3F-7A86-A689235F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Fire">
            <a:extLst>
              <a:ext uri="{FF2B5EF4-FFF2-40B4-BE49-F238E27FC236}">
                <a16:creationId xmlns:a16="http://schemas.microsoft.com/office/drawing/2014/main" id="{F6998A2F-7939-4EB1-BAA7-65D3A224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40" y="2720370"/>
            <a:ext cx="3786288" cy="30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9AA08-9809-971E-5166-4906B16A46EB}"/>
              </a:ext>
            </a:extLst>
          </p:cNvPr>
          <p:cNvSpPr txBox="1"/>
          <p:nvPr/>
        </p:nvSpPr>
        <p:spPr>
          <a:xfrm>
            <a:off x="5370759" y="5721426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err="1"/>
              <a:t>xkcd</a:t>
            </a:r>
            <a:r>
              <a:rPr lang="en-AU" sz="1600" dirty="0"/>
              <a:t> 1794</a:t>
            </a:r>
          </a:p>
        </p:txBody>
      </p:sp>
    </p:spTree>
    <p:extLst>
      <p:ext uri="{BB962C8B-B14F-4D97-AF65-F5344CB8AC3E}">
        <p14:creationId xmlns:p14="http://schemas.microsoft.com/office/powerpoint/2010/main" val="198235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527E-CFE3-F107-CC46-02F890DB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POV Control Room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2D48FD-820C-A572-0C22-B5B791979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128" y="2071396"/>
            <a:ext cx="3711620" cy="44328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6B81-DF23-7FB8-263F-B4C47D65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A02A7-91CE-563C-02B1-C3816E27A9C0}"/>
              </a:ext>
            </a:extLst>
          </p:cNvPr>
          <p:cNvSpPr txBox="1"/>
          <p:nvPr/>
        </p:nvSpPr>
        <p:spPr>
          <a:xfrm>
            <a:off x="4965405" y="2071396"/>
            <a:ext cx="70528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Consolidate related alarms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Check SLD/Wallboard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Coordination with TNSP’s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Look up Planned Outages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Weigh up information from different EMS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Weather and Environmental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Look up historical Logs and outages under similar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System Security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Administrative Streamlining: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Log “subjective” investigations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Create templates for reporting and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3427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D442-CEC2-1ABC-BE63-7316CBBA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AU" dirty="0"/>
              <a:t>Traditional Clustering - 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EBBE-60DF-B907-475A-768311A9D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Requires manual filtering steps on the topology and the time window beforehand</a:t>
            </a:r>
          </a:p>
          <a:p>
            <a:r>
              <a:rPr lang="en-AU" dirty="0"/>
              <a:t>Hyperparameter tuning can be very individual to each case</a:t>
            </a:r>
          </a:p>
          <a:p>
            <a:r>
              <a:rPr lang="en-AU" dirty="0"/>
              <a:t>Clusters are based only on the Euclidean distance of the alarm embeddings</a:t>
            </a:r>
          </a:p>
          <a:p>
            <a:endParaRPr lang="en-AU" dirty="0"/>
          </a:p>
          <a:p>
            <a:pPr>
              <a:buFont typeface="Wingdings" panose="05000000000000000000" pitchFamily="2" charset="2"/>
              <a:buChar char="à"/>
            </a:pPr>
            <a:r>
              <a:rPr lang="en-AU" dirty="0"/>
              <a:t> Useful for investigating past power system events by mapping different logging sources and clustering the alarms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dirty="0"/>
              <a:t> Useful benchmark for comparison with more advanced models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dirty="0"/>
              <a:t> And to label alarm cluster of relevant power system events for further machine learning model improvements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/>
              <a:t> For </a:t>
            </a:r>
            <a:r>
              <a:rPr lang="en-AU" dirty="0"/>
              <a:t>now, focus on unsupervised learning</a:t>
            </a: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D4293-1A0A-93E6-05D8-04859F6F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13AB538-E724-0A46-AEB0-E520B1BBAFE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DCD0-E337-C412-31E6-0437B38D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model should we use next?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4BF6F9-81B1-D84B-4506-8932BBEE6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328" y="1510088"/>
            <a:ext cx="8260399" cy="47831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F7EDC-8F91-3AD1-8446-34F274BB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8B6EA-908D-5E4C-2603-87FC80660433}"/>
              </a:ext>
            </a:extLst>
          </p:cNvPr>
          <p:cNvSpPr txBox="1"/>
          <p:nvPr/>
        </p:nvSpPr>
        <p:spPr>
          <a:xfrm>
            <a:off x="1073790" y="6293224"/>
            <a:ext cx="8086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hlinkClick r:id="rId3"/>
              </a:rPr>
              <a:t>IEEE Xplore Full-Text PDF:</a:t>
            </a:r>
            <a:endParaRPr lang="en-AU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7E8E6-FFE7-225E-566C-0CA24C73F1B4}"/>
              </a:ext>
            </a:extLst>
          </p:cNvPr>
          <p:cNvSpPr/>
          <p:nvPr/>
        </p:nvSpPr>
        <p:spPr>
          <a:xfrm>
            <a:off x="4703057" y="5209309"/>
            <a:ext cx="1751009" cy="987305"/>
          </a:xfrm>
          <a:prstGeom prst="rect">
            <a:avLst/>
          </a:prstGeom>
          <a:solidFill>
            <a:srgbClr val="6B3077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A6A0F-4B3E-9F8A-33DD-CE055BB04F16}"/>
              </a:ext>
            </a:extLst>
          </p:cNvPr>
          <p:cNvSpPr/>
          <p:nvPr/>
        </p:nvSpPr>
        <p:spPr>
          <a:xfrm>
            <a:off x="1253375" y="4222004"/>
            <a:ext cx="1751009" cy="987305"/>
          </a:xfrm>
          <a:prstGeom prst="rect">
            <a:avLst/>
          </a:prstGeom>
          <a:solidFill>
            <a:srgbClr val="6B3077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27E48-93A4-6A82-AF4C-0E8393F77C47}"/>
              </a:ext>
            </a:extLst>
          </p:cNvPr>
          <p:cNvSpPr txBox="1"/>
          <p:nvPr/>
        </p:nvSpPr>
        <p:spPr>
          <a:xfrm>
            <a:off x="10051201" y="5379795"/>
            <a:ext cx="200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Integrate time and </a:t>
            </a: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connectivity </a:t>
            </a:r>
            <a:r>
              <a:rPr lang="en-AU" dirty="0"/>
              <a:t> pattern?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6A39BE-75C6-3D52-BB1A-33A63AE8E0EE}"/>
              </a:ext>
            </a:extLst>
          </p:cNvPr>
          <p:cNvSpPr/>
          <p:nvPr/>
        </p:nvSpPr>
        <p:spPr>
          <a:xfrm>
            <a:off x="9595994" y="5520397"/>
            <a:ext cx="455207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2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A6FF6-7FAD-3F44-56EA-E408285A2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9"/>
          <a:stretch/>
        </p:blipFill>
        <p:spPr>
          <a:xfrm>
            <a:off x="541536" y="1882588"/>
            <a:ext cx="10451977" cy="48953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369046-C83A-64B3-48C3-F2C15171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EDA - Derivative of </a:t>
            </a:r>
            <a:r>
              <a:rPr lang="en-AU" sz="3600" dirty="0" err="1"/>
              <a:t>exception_name</a:t>
            </a:r>
            <a:r>
              <a:rPr lang="en-AU" sz="3600" dirty="0"/>
              <a:t> Alarm Count per Minute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9448F-3A0D-D93F-E2DE-C0D81E30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847E8-948A-BD8D-6034-FE7CFBFD906C}"/>
              </a:ext>
            </a:extLst>
          </p:cNvPr>
          <p:cNvSpPr/>
          <p:nvPr/>
        </p:nvSpPr>
        <p:spPr>
          <a:xfrm>
            <a:off x="10294814" y="2470928"/>
            <a:ext cx="843378" cy="115781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22851-8C25-3AFB-5848-A1EE12D23C91}"/>
              </a:ext>
            </a:extLst>
          </p:cNvPr>
          <p:cNvSpPr/>
          <p:nvPr/>
        </p:nvSpPr>
        <p:spPr>
          <a:xfrm>
            <a:off x="10294814" y="2154901"/>
            <a:ext cx="843378" cy="115781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0BD9B-D37A-68DC-F1C9-1127EE19D175}"/>
              </a:ext>
            </a:extLst>
          </p:cNvPr>
          <p:cNvSpPr txBox="1"/>
          <p:nvPr/>
        </p:nvSpPr>
        <p:spPr>
          <a:xfrm>
            <a:off x="6775269" y="5129349"/>
            <a:ext cx="325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Indicates a loss of SCADA points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8322F66-FD5F-7DD0-C104-96F93CCB58D9}"/>
              </a:ext>
            </a:extLst>
          </p:cNvPr>
          <p:cNvSpPr/>
          <p:nvPr/>
        </p:nvSpPr>
        <p:spPr>
          <a:xfrm>
            <a:off x="6069874" y="5052405"/>
            <a:ext cx="705395" cy="523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87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910F3E49-1304-7C78-A88A-2BDFE245D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5566"/>
          <a:stretch/>
        </p:blipFill>
        <p:spPr>
          <a:xfrm>
            <a:off x="4906179" y="-47104"/>
            <a:ext cx="5013434" cy="647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E6BF64-BED9-5D56-9961-98DBD2CE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73088"/>
            <a:ext cx="9887917" cy="1219199"/>
          </a:xfrm>
        </p:spPr>
        <p:txBody>
          <a:bodyPr>
            <a:normAutofit/>
          </a:bodyPr>
          <a:lstStyle/>
          <a:p>
            <a:r>
              <a:rPr lang="en-AU" sz="4400" dirty="0"/>
              <a:t>I. </a:t>
            </a:r>
            <a:r>
              <a:rPr lang="en-AU" dirty="0"/>
              <a:t>What is an Alarm?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7BE9-F20F-F806-F77D-01CF773F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A8CE7-7D53-5164-FABE-B1FFA11E0D3B}"/>
              </a:ext>
            </a:extLst>
          </p:cNvPr>
          <p:cNvSpPr txBox="1"/>
          <p:nvPr/>
        </p:nvSpPr>
        <p:spPr>
          <a:xfrm>
            <a:off x="2152996" y="2974174"/>
            <a:ext cx="242171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Modelling Information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3A9174-C95C-6CB3-74CF-197A1438AD15}"/>
              </a:ext>
            </a:extLst>
          </p:cNvPr>
          <p:cNvSpPr txBox="1"/>
          <p:nvPr/>
        </p:nvSpPr>
        <p:spPr>
          <a:xfrm>
            <a:off x="550191" y="5741187"/>
            <a:ext cx="42289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dirty="0"/>
              <a:t>Alarm clients can be on any computer (equipment or application) within the site.</a:t>
            </a:r>
          </a:p>
        </p:txBody>
      </p: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1689AB6E-0239-DF9D-DE1B-315AECCDE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5515" r="58769" b="44849"/>
          <a:stretch/>
        </p:blipFill>
        <p:spPr>
          <a:xfrm>
            <a:off x="4923929" y="2402383"/>
            <a:ext cx="2067078" cy="1346661"/>
          </a:xfrm>
          <a:prstGeom prst="rect">
            <a:avLst/>
          </a:prstGeom>
        </p:spPr>
      </p:pic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9739FBAD-7B41-64E2-3473-B7EE5FFF7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4596" r="8583" b="84243"/>
          <a:stretch/>
        </p:blipFill>
        <p:spPr>
          <a:xfrm>
            <a:off x="8628616" y="-41560"/>
            <a:ext cx="843322" cy="1080655"/>
          </a:xfrm>
          <a:prstGeom prst="rect">
            <a:avLst/>
          </a:prstGeom>
        </p:spPr>
      </p:pic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093964D4-6263-397C-5617-E27466B34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8034" t="11603" r="26786" b="46828"/>
          <a:stretch/>
        </p:blipFill>
        <p:spPr>
          <a:xfrm>
            <a:off x="7801077" y="764770"/>
            <a:ext cx="761035" cy="2850782"/>
          </a:xfrm>
          <a:prstGeom prst="rect">
            <a:avLst/>
          </a:prstGeom>
        </p:spPr>
      </p:pic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6609C8B2-7F7C-B252-1C24-7BD617138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0471" b="5566"/>
          <a:stretch/>
        </p:blipFill>
        <p:spPr>
          <a:xfrm>
            <a:off x="9464164" y="-48762"/>
            <a:ext cx="485113" cy="6486274"/>
          </a:xfrm>
          <a:prstGeom prst="rect">
            <a:avLst/>
          </a:prstGeom>
        </p:spPr>
      </p:pic>
      <p:pic>
        <p:nvPicPr>
          <p:cNvPr id="25" name="Content Placeholder 5">
            <a:extLst>
              <a:ext uri="{FF2B5EF4-FFF2-40B4-BE49-F238E27FC236}">
                <a16:creationId xmlns:a16="http://schemas.microsoft.com/office/drawing/2014/main" id="{40CAB048-2CE0-9B3A-E02C-1B4AB15E1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671" t="46707" r="42469" b="5566"/>
          <a:stretch/>
        </p:blipFill>
        <p:spPr>
          <a:xfrm>
            <a:off x="6798471" y="3164380"/>
            <a:ext cx="995634" cy="3273124"/>
          </a:xfrm>
          <a:prstGeom prst="rect">
            <a:avLst/>
          </a:prstGeom>
        </p:spPr>
      </p:pic>
      <p:pic>
        <p:nvPicPr>
          <p:cNvPr id="26" name="Content Placeholder 5">
            <a:extLst>
              <a:ext uri="{FF2B5EF4-FFF2-40B4-BE49-F238E27FC236}">
                <a16:creationId xmlns:a16="http://schemas.microsoft.com/office/drawing/2014/main" id="{704B0544-F716-9BDB-D9E0-874C2DB25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6361" t="87216" r="8975" b="9875"/>
          <a:stretch/>
        </p:blipFill>
        <p:spPr>
          <a:xfrm>
            <a:off x="7726262" y="5939656"/>
            <a:ext cx="1737902" cy="199505"/>
          </a:xfrm>
          <a:prstGeom prst="rect">
            <a:avLst/>
          </a:prstGeom>
        </p:spPr>
      </p:pic>
      <p:pic>
        <p:nvPicPr>
          <p:cNvPr id="27" name="Content Placeholder 5">
            <a:extLst>
              <a:ext uri="{FF2B5EF4-FFF2-40B4-BE49-F238E27FC236}">
                <a16:creationId xmlns:a16="http://schemas.microsoft.com/office/drawing/2014/main" id="{AD6541DF-4226-17AC-1882-E61409FA9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7779" t="64081" r="9363" b="14027"/>
          <a:stretch/>
        </p:blipFill>
        <p:spPr>
          <a:xfrm>
            <a:off x="7808267" y="4459379"/>
            <a:ext cx="1647328" cy="15013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698AC-74A8-34C0-ECD1-FC9F5ECDCAC6}"/>
              </a:ext>
            </a:extLst>
          </p:cNvPr>
          <p:cNvSpPr txBox="1"/>
          <p:nvPr/>
        </p:nvSpPr>
        <p:spPr>
          <a:xfrm>
            <a:off x="9730857" y="5074026"/>
            <a:ext cx="12210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AU" dirty="0"/>
              <a:t>Attributes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684B9-8C8A-C0B3-DB7A-DD654CF063BB}"/>
              </a:ext>
            </a:extLst>
          </p:cNvPr>
          <p:cNvSpPr txBox="1"/>
          <p:nvPr/>
        </p:nvSpPr>
        <p:spPr>
          <a:xfrm>
            <a:off x="5310231" y="6202852"/>
            <a:ext cx="175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Bilder</a:t>
            </a:r>
            <a:r>
              <a:rPr lang="en-AU" dirty="0"/>
              <a:t> von assets</a:t>
            </a:r>
          </a:p>
        </p:txBody>
      </p:sp>
    </p:spTree>
    <p:extLst>
      <p:ext uri="{BB962C8B-B14F-4D97-AF65-F5344CB8AC3E}">
        <p14:creationId xmlns:p14="http://schemas.microsoft.com/office/powerpoint/2010/main" val="12791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BC49BB-AA3C-8E7C-6AEA-D1DC7712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85" y="68263"/>
            <a:ext cx="7884429" cy="6721475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6911D09-50AF-8CDA-27D2-EBB46CF7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13AB538-E724-0A46-AEB0-E520B1BBAFEE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497EC-4BC8-0421-D082-D90C43DFC7A1}"/>
              </a:ext>
            </a:extLst>
          </p:cNvPr>
          <p:cNvSpPr txBox="1"/>
          <p:nvPr/>
        </p:nvSpPr>
        <p:spPr>
          <a:xfrm>
            <a:off x="4810833" y="52473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EMS_ID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73DC6-BB27-837B-C6CA-ABCBDD2F9B28}"/>
              </a:ext>
            </a:extLst>
          </p:cNvPr>
          <p:cNvSpPr txBox="1"/>
          <p:nvPr/>
        </p:nvSpPr>
        <p:spPr>
          <a:xfrm>
            <a:off x="5020025" y="460734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455FA5-C744-B3FE-1F66-B22116D22B6C}"/>
              </a:ext>
            </a:extLst>
          </p:cNvPr>
          <p:cNvSpPr txBox="1"/>
          <p:nvPr/>
        </p:nvSpPr>
        <p:spPr>
          <a:xfrm>
            <a:off x="1892424" y="316044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NOS_ID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D4B1A-712F-8C8F-E2C7-A97131B75095}"/>
              </a:ext>
            </a:extLst>
          </p:cNvPr>
          <p:cNvSpPr txBox="1"/>
          <p:nvPr/>
        </p:nvSpPr>
        <p:spPr>
          <a:xfrm>
            <a:off x="1962576" y="2178255"/>
            <a:ext cx="13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SCADAMOM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15D93-B906-E575-D2E3-FF52640D9DDB}"/>
              </a:ext>
            </a:extLst>
          </p:cNvPr>
          <p:cNvSpPr txBox="1"/>
          <p:nvPr/>
        </p:nvSpPr>
        <p:spPr>
          <a:xfrm>
            <a:off x="5097478" y="1428098"/>
            <a:ext cx="1663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/>
              <a:t>client_composite_id</a:t>
            </a:r>
            <a:endParaRPr lang="en-A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3D90C-99E5-1DC7-16DA-8B077103FA75}"/>
              </a:ext>
            </a:extLst>
          </p:cNvPr>
          <p:cNvSpPr txBox="1"/>
          <p:nvPr/>
        </p:nvSpPr>
        <p:spPr>
          <a:xfrm>
            <a:off x="6095999" y="5974911"/>
            <a:ext cx="4099060" cy="646331"/>
          </a:xfrm>
          <a:prstGeom prst="rect">
            <a:avLst/>
          </a:prstGeom>
          <a:solidFill>
            <a:srgbClr val="E56A54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Inconsistent ids between 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Mapping attempts across AEMO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089CB-C469-559F-B6B3-D6AD1933290D}"/>
              </a:ext>
            </a:extLst>
          </p:cNvPr>
          <p:cNvSpPr txBox="1"/>
          <p:nvPr/>
        </p:nvSpPr>
        <p:spPr>
          <a:xfrm>
            <a:off x="4802174" y="551794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cim_mrid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E4B3C5-3EE9-029C-EC35-BD36C277ED6F}"/>
              </a:ext>
            </a:extLst>
          </p:cNvPr>
          <p:cNvSpPr txBox="1"/>
          <p:nvPr/>
        </p:nvSpPr>
        <p:spPr>
          <a:xfrm>
            <a:off x="3882401" y="2178255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EMS Alarms </a:t>
            </a:r>
          </a:p>
          <a:p>
            <a:r>
              <a:rPr lang="en-AU" sz="1400" dirty="0" err="1"/>
              <a:t>obj_mrid</a:t>
            </a:r>
            <a:r>
              <a:rPr lang="en-AU" sz="1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CF562-2BF6-D067-8F6F-2C5F158C6A50}"/>
              </a:ext>
            </a:extLst>
          </p:cNvPr>
          <p:cNvSpPr txBox="1"/>
          <p:nvPr/>
        </p:nvSpPr>
        <p:spPr>
          <a:xfrm>
            <a:off x="9372104" y="2693080"/>
            <a:ext cx="264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solidFill>
                  <a:srgbClr val="172B4D"/>
                </a:solidFill>
                <a:effectLst/>
                <a:latin typeface="-apple-system"/>
              </a:rPr>
              <a:t>STPASA database </a:t>
            </a:r>
            <a:r>
              <a:rPr lang="en-AU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Constraints maps to DUID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ADECB3-DCD2-2E89-7139-D227DD4A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0" y="724899"/>
            <a:ext cx="1120947" cy="22913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EF8EF3-3F6F-8F67-DD19-9A0A1534C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8" y="496910"/>
            <a:ext cx="886788" cy="1691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C83C0-CDB8-DAE6-E423-6B646E7D0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04" y="127578"/>
            <a:ext cx="1238250" cy="314325"/>
          </a:xfrm>
          <a:prstGeom prst="rect">
            <a:avLst/>
          </a:prstGeom>
        </p:spPr>
      </p:pic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0D8D9E77-D54D-7EEB-CFAF-F97246C29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44627" b="82877"/>
          <a:stretch/>
        </p:blipFill>
        <p:spPr>
          <a:xfrm>
            <a:off x="4988843" y="666100"/>
            <a:ext cx="1889229" cy="799144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D11EFC-F36C-EEFC-64C8-0C83DE7A1682}"/>
              </a:ext>
            </a:extLst>
          </p:cNvPr>
          <p:cNvSpPr txBox="1"/>
          <p:nvPr/>
        </p:nvSpPr>
        <p:spPr>
          <a:xfrm>
            <a:off x="7062637" y="559923"/>
            <a:ext cx="264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172B4D"/>
                </a:solidFill>
                <a:latin typeface="-apple-system"/>
              </a:rPr>
              <a:t>NEMMCO oracle</a:t>
            </a:r>
            <a:r>
              <a:rPr lang="en-AU" b="0" i="0" dirty="0">
                <a:solidFill>
                  <a:srgbClr val="172B4D"/>
                </a:solidFill>
                <a:effectLst/>
                <a:latin typeface="-apple-system"/>
              </a:rPr>
              <a:t> database</a:t>
            </a:r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012416-22D7-C025-A883-D5F95F779EF9}"/>
              </a:ext>
            </a:extLst>
          </p:cNvPr>
          <p:cNvSpPr txBox="1"/>
          <p:nvPr/>
        </p:nvSpPr>
        <p:spPr>
          <a:xfrm>
            <a:off x="7305734" y="3069882"/>
            <a:ext cx="150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EPSOC_Log</a:t>
            </a:r>
            <a:endParaRPr lang="en-AU" dirty="0"/>
          </a:p>
          <a:p>
            <a:r>
              <a:rPr lang="en-AU" dirty="0"/>
              <a:t>Market notice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595FA8-E884-4FC8-3778-3A081C69E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799" y="3371661"/>
            <a:ext cx="2038325" cy="25925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185298-311A-6FF6-8488-FD80E59A1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411" y="6219721"/>
            <a:ext cx="2702546" cy="511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F4D0BF-D8A0-CA2C-ABC2-EF1DC1160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4084" y="750772"/>
            <a:ext cx="990600" cy="971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3D5879-575A-FFD0-9327-18627F6B007C}"/>
              </a:ext>
            </a:extLst>
          </p:cNvPr>
          <p:cNvSpPr txBox="1"/>
          <p:nvPr/>
        </p:nvSpPr>
        <p:spPr>
          <a:xfrm>
            <a:off x="3621146" y="909728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NETMOMID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BAEDF3-6B18-EBA2-137F-DEE9F8582AC2}"/>
              </a:ext>
            </a:extLst>
          </p:cNvPr>
          <p:cNvCxnSpPr>
            <a:cxnSpLocks/>
          </p:cNvCxnSpPr>
          <p:nvPr/>
        </p:nvCxnSpPr>
        <p:spPr>
          <a:xfrm>
            <a:off x="3623883" y="1705912"/>
            <a:ext cx="302519" cy="1735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EA1C6D-0A0F-3A30-A233-F0FD2184ED68}"/>
              </a:ext>
            </a:extLst>
          </p:cNvPr>
          <p:cNvCxnSpPr>
            <a:cxnSpLocks/>
          </p:cNvCxnSpPr>
          <p:nvPr/>
        </p:nvCxnSpPr>
        <p:spPr>
          <a:xfrm>
            <a:off x="3488416" y="1622269"/>
            <a:ext cx="424810" cy="8747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B4CAC6-616D-FD10-8A9F-83EFA0BDE042}"/>
              </a:ext>
            </a:extLst>
          </p:cNvPr>
          <p:cNvSpPr txBox="1"/>
          <p:nvPr/>
        </p:nvSpPr>
        <p:spPr>
          <a:xfrm>
            <a:off x="884123" y="5830583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OPDMS Mapping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3FD3EA-6E6F-8E32-296F-464A69FFF559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5268651" y="4976678"/>
            <a:ext cx="0" cy="2706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93F9FB0-E110-1E96-5A87-251318D5086A}"/>
              </a:ext>
            </a:extLst>
          </p:cNvPr>
          <p:cNvSpPr txBox="1"/>
          <p:nvPr/>
        </p:nvSpPr>
        <p:spPr>
          <a:xfrm>
            <a:off x="7981419" y="456602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ODS Mapping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3870F-26A8-7133-DFA5-A09D932CADC7}"/>
              </a:ext>
            </a:extLst>
          </p:cNvPr>
          <p:cNvSpPr txBox="1"/>
          <p:nvPr/>
        </p:nvSpPr>
        <p:spPr>
          <a:xfrm>
            <a:off x="10000135" y="1414791"/>
            <a:ext cx="1357535" cy="1229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Weather, Generation, Load Forecast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4418B8-B3C6-98FD-E1E7-76B2095B9B2F}"/>
              </a:ext>
            </a:extLst>
          </p:cNvPr>
          <p:cNvCxnSpPr>
            <a:cxnSpLocks/>
            <a:stCxn id="2" idx="1"/>
            <a:endCxn id="11" idx="3"/>
          </p:cNvCxnSpPr>
          <p:nvPr/>
        </p:nvCxnSpPr>
        <p:spPr>
          <a:xfrm flipH="1" flipV="1">
            <a:off x="4926311" y="1094394"/>
            <a:ext cx="171167" cy="487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79DAEAE-F649-9C37-8C1D-109E10544A53}"/>
              </a:ext>
            </a:extLst>
          </p:cNvPr>
          <p:cNvSpPr txBox="1"/>
          <p:nvPr/>
        </p:nvSpPr>
        <p:spPr>
          <a:xfrm>
            <a:off x="8050982" y="194185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MIAMI</a:t>
            </a:r>
          </a:p>
        </p:txBody>
      </p:sp>
    </p:spTree>
    <p:extLst>
      <p:ext uri="{BB962C8B-B14F-4D97-AF65-F5344CB8AC3E}">
        <p14:creationId xmlns:p14="http://schemas.microsoft.com/office/powerpoint/2010/main" val="209544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7FD6B2-22B8-6A02-61EB-0A433C78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EDA - Spike originated from the share of XMMS category in the Alarm Count per Minute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9448F-3A0D-D93F-E2DE-C0D81E30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C1EEAD-916C-250A-3D6C-DF2980A749BE}"/>
              </a:ext>
            </a:extLst>
          </p:cNvPr>
          <p:cNvGrpSpPr/>
          <p:nvPr/>
        </p:nvGrpSpPr>
        <p:grpSpPr>
          <a:xfrm>
            <a:off x="497149" y="1574276"/>
            <a:ext cx="10931146" cy="5225983"/>
            <a:chOff x="497149" y="1574276"/>
            <a:chExt cx="10931146" cy="52259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E8C57B-6840-2065-8AF5-49C898B3B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593"/>
            <a:stretch/>
          </p:blipFill>
          <p:spPr>
            <a:xfrm>
              <a:off x="550191" y="1574276"/>
              <a:ext cx="10878104" cy="522598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AE6B2C-D390-FBBA-D8A4-5F1ECBA3A1E4}"/>
                </a:ext>
              </a:extLst>
            </p:cNvPr>
            <p:cNvSpPr/>
            <p:nvPr/>
          </p:nvSpPr>
          <p:spPr>
            <a:xfrm>
              <a:off x="5084056" y="1642369"/>
              <a:ext cx="1094803" cy="4927107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78520C-9D77-F566-B027-79150129A306}"/>
                </a:ext>
              </a:extLst>
            </p:cNvPr>
            <p:cNvSpPr/>
            <p:nvPr/>
          </p:nvSpPr>
          <p:spPr>
            <a:xfrm>
              <a:off x="10438108" y="1912854"/>
              <a:ext cx="843378" cy="115781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484EEB-D1DD-57B4-051D-9753CCC724AC}"/>
                </a:ext>
              </a:extLst>
            </p:cNvPr>
            <p:cNvSpPr/>
            <p:nvPr/>
          </p:nvSpPr>
          <p:spPr>
            <a:xfrm>
              <a:off x="621437" y="2556769"/>
              <a:ext cx="621436" cy="275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80%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6982CC-4DD6-2E41-DC81-0BABF70FB989}"/>
                </a:ext>
              </a:extLst>
            </p:cNvPr>
            <p:cNvSpPr/>
            <p:nvPr/>
          </p:nvSpPr>
          <p:spPr>
            <a:xfrm>
              <a:off x="497149" y="1695536"/>
              <a:ext cx="754602" cy="275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100%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FC27F3-0B11-2FBF-1274-9A551379A002}"/>
                </a:ext>
              </a:extLst>
            </p:cNvPr>
            <p:cNvSpPr/>
            <p:nvPr/>
          </p:nvSpPr>
          <p:spPr>
            <a:xfrm>
              <a:off x="621437" y="3399158"/>
              <a:ext cx="621436" cy="275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60%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E88E22-4FCE-7412-CEB8-E272A6E770C7}"/>
                </a:ext>
              </a:extLst>
            </p:cNvPr>
            <p:cNvSpPr/>
            <p:nvPr/>
          </p:nvSpPr>
          <p:spPr>
            <a:xfrm>
              <a:off x="621437" y="4356707"/>
              <a:ext cx="621436" cy="275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40%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5CD4BE-861E-E700-A589-1D9B6E79712F}"/>
                </a:ext>
              </a:extLst>
            </p:cNvPr>
            <p:cNvSpPr/>
            <p:nvPr/>
          </p:nvSpPr>
          <p:spPr>
            <a:xfrm>
              <a:off x="621213" y="5260118"/>
              <a:ext cx="621436" cy="275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20%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8B5527-58D1-029C-1317-B6FDEF3E20E2}"/>
                </a:ext>
              </a:extLst>
            </p:cNvPr>
            <p:cNvSpPr/>
            <p:nvPr/>
          </p:nvSpPr>
          <p:spPr>
            <a:xfrm>
              <a:off x="621213" y="6164651"/>
              <a:ext cx="621436" cy="275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97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D7B5-4002-7B49-9CAD-99FE99DB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7"/>
            <a:ext cx="9887917" cy="769074"/>
          </a:xfrm>
        </p:spPr>
        <p:txBody>
          <a:bodyPr>
            <a:normAutofit/>
          </a:bodyPr>
          <a:lstStyle/>
          <a:p>
            <a:r>
              <a:rPr lang="en-US" dirty="0"/>
              <a:t>Agenda - </a:t>
            </a:r>
            <a:r>
              <a:rPr lang="en-AU" dirty="0"/>
              <a:t>Alarm Management POC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E2C9-ED7A-433D-1A7E-CB144EF11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1333851"/>
            <a:ext cx="11215089" cy="5387624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AU" dirty="0"/>
              <a:t>Why: Problem Statement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dirty="0"/>
              <a:t>How: Project Roadmap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Value Proposition: Data Acquisition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Value Proposition: Exploratory Data Analysis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/>
              <a:t>	+ Traditional Machine Learning Clustering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AU" dirty="0"/>
              <a:t>Next steps: Deep Learning for Clustering and Classification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AU" dirty="0"/>
              <a:t>Q&amp;A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221EE-EAA1-D742-87AD-02A2EB9E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ABAA-F731-9D4C-2B44-C657B073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I. </a:t>
            </a:r>
            <a:r>
              <a:rPr lang="en-AU" sz="2800" dirty="0"/>
              <a:t>Problem Statement: High Volume of Alarms</a:t>
            </a:r>
            <a:endParaRPr lang="en-AU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8C36-0A7C-EABE-D9A7-13653FD0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4</a:t>
            </a:fld>
            <a:endParaRPr lang="en-US"/>
          </a:p>
        </p:txBody>
      </p:sp>
      <p:pic>
        <p:nvPicPr>
          <p:cNvPr id="4113" name="Picture 4112">
            <a:extLst>
              <a:ext uri="{FF2B5EF4-FFF2-40B4-BE49-F238E27FC236}">
                <a16:creationId xmlns:a16="http://schemas.microsoft.com/office/drawing/2014/main" id="{C5C3E839-25C7-379E-2A49-0AFF0C399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4" y="1442304"/>
            <a:ext cx="9431147" cy="5339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222A3-8800-13BC-18B4-690FBB3BB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9452" r="71616" b="72819"/>
          <a:stretch/>
        </p:blipFill>
        <p:spPr>
          <a:xfrm>
            <a:off x="167304" y="2556303"/>
            <a:ext cx="2335857" cy="359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B5FD8-CFCF-B8BC-B9EF-DDDB92146EEA}"/>
              </a:ext>
            </a:extLst>
          </p:cNvPr>
          <p:cNvSpPr txBox="1"/>
          <p:nvPr/>
        </p:nvSpPr>
        <p:spPr>
          <a:xfrm>
            <a:off x="3219939" y="4251927"/>
            <a:ext cx="1018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 err="1"/>
              <a:t>xkcd</a:t>
            </a:r>
            <a:r>
              <a:rPr lang="en-AU" sz="600" dirty="0"/>
              <a:t> 1106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9A432-7604-81B1-057B-F1B7639CF351}"/>
              </a:ext>
            </a:extLst>
          </p:cNvPr>
          <p:cNvSpPr txBox="1"/>
          <p:nvPr/>
        </p:nvSpPr>
        <p:spPr>
          <a:xfrm>
            <a:off x="6344281" y="3501135"/>
            <a:ext cx="5248367" cy="1563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AU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en-AU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A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High Volume and Increased Complexity of Alarms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A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Lack of Alarm Interpretation and Contextualization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AU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Poor Display and Usability</a:t>
            </a:r>
            <a:endParaRPr lang="en-AU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54D5A0-6E0D-DE0A-CBBF-C5FAD7DEA4C0}"/>
              </a:ext>
            </a:extLst>
          </p:cNvPr>
          <p:cNvGrpSpPr/>
          <p:nvPr/>
        </p:nvGrpSpPr>
        <p:grpSpPr>
          <a:xfrm>
            <a:off x="589691" y="1476416"/>
            <a:ext cx="5326749" cy="4958250"/>
            <a:chOff x="589691" y="1476416"/>
            <a:chExt cx="5326749" cy="49582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410391-C88F-85B5-3108-9DA08144A074}"/>
                </a:ext>
              </a:extLst>
            </p:cNvPr>
            <p:cNvSpPr txBox="1"/>
            <p:nvPr/>
          </p:nvSpPr>
          <p:spPr>
            <a:xfrm>
              <a:off x="589691" y="1476416"/>
              <a:ext cx="5248368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sz="2000" dirty="0">
                  <a:solidFill>
                    <a:schemeClr val="bg1"/>
                  </a:solidFill>
                </a:rPr>
                <a:t>Sometimes it’s up to 6500 alarms per minute</a:t>
              </a:r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639C913-F179-282B-2453-62A5B0377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91" y="1881354"/>
              <a:ext cx="5248368" cy="455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2CAC34-5513-75E9-4952-6B4A44C36C35}"/>
                </a:ext>
              </a:extLst>
            </p:cNvPr>
            <p:cNvSpPr txBox="1"/>
            <p:nvPr/>
          </p:nvSpPr>
          <p:spPr>
            <a:xfrm flipH="1">
              <a:off x="4821336" y="5841665"/>
              <a:ext cx="109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Operator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D1AF36-D223-50DA-072A-2E6BC3F1191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4615543" y="6026331"/>
              <a:ext cx="2057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05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AAF9DC4-105D-802E-63EE-EFECABC74973}"/>
              </a:ext>
            </a:extLst>
          </p:cNvPr>
          <p:cNvSpPr txBox="1"/>
          <p:nvPr/>
        </p:nvSpPr>
        <p:spPr>
          <a:xfrm>
            <a:off x="661272" y="5135330"/>
            <a:ext cx="9823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Vision</a:t>
            </a:r>
            <a:r>
              <a:rPr lang="en-AU" dirty="0"/>
              <a:t>: automation with machine learning</a:t>
            </a:r>
          </a:p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BABAA-F731-9D4C-2B44-C657B073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I. </a:t>
            </a:r>
            <a:r>
              <a:rPr lang="en-AU" sz="2800" dirty="0"/>
              <a:t>Problem Statement: High Volume of Alarms</a:t>
            </a:r>
            <a:endParaRPr lang="en-AU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8C36-0A7C-EABE-D9A7-13653FD0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178491-AB28-7C4B-5EAC-987C0E794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78231"/>
              </p:ext>
            </p:extLst>
          </p:nvPr>
        </p:nvGraphicFramePr>
        <p:xfrm>
          <a:off x="1286551" y="1742137"/>
          <a:ext cx="10003622" cy="249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55E7C6-CFCA-F98C-3052-0C2387684C9B}"/>
              </a:ext>
            </a:extLst>
          </p:cNvPr>
          <p:cNvSpPr txBox="1"/>
          <p:nvPr/>
        </p:nvSpPr>
        <p:spPr>
          <a:xfrm>
            <a:off x="2047087" y="5584592"/>
            <a:ext cx="2117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Clustering</a:t>
            </a:r>
          </a:p>
          <a:p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8029E-B43F-3544-4AE8-756B44675E5A}"/>
              </a:ext>
            </a:extLst>
          </p:cNvPr>
          <p:cNvSpPr txBox="1"/>
          <p:nvPr/>
        </p:nvSpPr>
        <p:spPr>
          <a:xfrm>
            <a:off x="2986541" y="6078284"/>
            <a:ext cx="781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+ Chat Bot for better Information Integration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EF03035-10D7-4AF1-BB4A-97CD0B1ED8DA}"/>
              </a:ext>
            </a:extLst>
          </p:cNvPr>
          <p:cNvSpPr/>
          <p:nvPr/>
        </p:nvSpPr>
        <p:spPr>
          <a:xfrm>
            <a:off x="1502007" y="5711143"/>
            <a:ext cx="410361" cy="205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CEF5C-0117-55EE-6789-D546609DF2C4}"/>
              </a:ext>
            </a:extLst>
          </p:cNvPr>
          <p:cNvSpPr txBox="1"/>
          <p:nvPr/>
        </p:nvSpPr>
        <p:spPr>
          <a:xfrm>
            <a:off x="6026862" y="5554572"/>
            <a:ext cx="2524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Classification</a:t>
            </a:r>
          </a:p>
          <a:p>
            <a:endParaRPr lang="en-AU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26EF34B-7DDB-C077-9889-57D7A8FE0A89}"/>
              </a:ext>
            </a:extLst>
          </p:cNvPr>
          <p:cNvSpPr/>
          <p:nvPr/>
        </p:nvSpPr>
        <p:spPr>
          <a:xfrm>
            <a:off x="5484332" y="5699720"/>
            <a:ext cx="410361" cy="205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F19AE-FA2F-C487-26D3-EB4A9C9F99AA}"/>
              </a:ext>
            </a:extLst>
          </p:cNvPr>
          <p:cNvSpPr txBox="1"/>
          <p:nvPr/>
        </p:nvSpPr>
        <p:spPr>
          <a:xfrm>
            <a:off x="9201808" y="5498797"/>
            <a:ext cx="3523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Proposing process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787EA0-F675-A9EB-D90B-AE49404A4B9E}"/>
              </a:ext>
            </a:extLst>
          </p:cNvPr>
          <p:cNvSpPr/>
          <p:nvPr/>
        </p:nvSpPr>
        <p:spPr>
          <a:xfrm>
            <a:off x="8684176" y="5654797"/>
            <a:ext cx="410361" cy="205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05848-1D4C-396E-594A-4494C2549075}"/>
              </a:ext>
            </a:extLst>
          </p:cNvPr>
          <p:cNvSpPr/>
          <p:nvPr/>
        </p:nvSpPr>
        <p:spPr>
          <a:xfrm>
            <a:off x="550191" y="1742137"/>
            <a:ext cx="11141311" cy="2501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B0A22-AACF-12C4-C800-AAB50DC5B2B5}"/>
              </a:ext>
            </a:extLst>
          </p:cNvPr>
          <p:cNvSpPr/>
          <p:nvPr/>
        </p:nvSpPr>
        <p:spPr>
          <a:xfrm>
            <a:off x="550191" y="4349188"/>
            <a:ext cx="11141311" cy="632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36DB68-2C10-41A1-C09F-D7FF1F523718}"/>
              </a:ext>
            </a:extLst>
          </p:cNvPr>
          <p:cNvSpPr/>
          <p:nvPr/>
        </p:nvSpPr>
        <p:spPr>
          <a:xfrm>
            <a:off x="550191" y="5081405"/>
            <a:ext cx="11141311" cy="1583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A3375F-3636-B680-E081-7CDF5B3BA604}"/>
              </a:ext>
            </a:extLst>
          </p:cNvPr>
          <p:cNvSpPr txBox="1"/>
          <p:nvPr/>
        </p:nvSpPr>
        <p:spPr>
          <a:xfrm>
            <a:off x="661272" y="4373274"/>
            <a:ext cx="6037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Current state</a:t>
            </a:r>
            <a:r>
              <a:rPr lang="en-AU" dirty="0"/>
              <a:t>: overwhelming, manual, time consuming process </a:t>
            </a:r>
          </a:p>
          <a:p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4E9DA-36A2-8881-FFD6-4CDF92BB2B53}"/>
              </a:ext>
            </a:extLst>
          </p:cNvPr>
          <p:cNvSpPr txBox="1"/>
          <p:nvPr/>
        </p:nvSpPr>
        <p:spPr>
          <a:xfrm>
            <a:off x="359409" y="1403482"/>
            <a:ext cx="4020248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Current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E2413-0871-F4D1-1E3C-CE0CB6580641}"/>
              </a:ext>
            </a:extLst>
          </p:cNvPr>
          <p:cNvSpPr/>
          <p:nvPr/>
        </p:nvSpPr>
        <p:spPr>
          <a:xfrm>
            <a:off x="1335357" y="5559868"/>
            <a:ext cx="2261282" cy="518416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1EC46-4EE4-C507-0B4F-1F76BF1C7386}"/>
              </a:ext>
            </a:extLst>
          </p:cNvPr>
          <p:cNvSpPr/>
          <p:nvPr/>
        </p:nvSpPr>
        <p:spPr>
          <a:xfrm>
            <a:off x="3013046" y="6078284"/>
            <a:ext cx="5643274" cy="518416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7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5" grpId="0">
        <p:bldAsOne/>
      </p:bldGraphic>
      <p:bldP spid="6" grpId="0"/>
      <p:bldP spid="7" grpId="0"/>
      <p:bldP spid="12" grpId="0" animBg="1"/>
      <p:bldP spid="13" grpId="0"/>
      <p:bldP spid="14" grpId="0" animBg="1"/>
      <p:bldP spid="15" grpId="0"/>
      <p:bldP spid="16" grpId="0" animBg="1"/>
      <p:bldP spid="23" grpId="0" animBg="1"/>
      <p:bldP spid="24" grpId="0" animBg="1"/>
      <p:bldP spid="25" grpId="0" animBg="1"/>
      <p:bldP spid="26" grpId="0"/>
      <p:bldP spid="21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E0A6-0359-D85E-7B48-B99BA818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Project Roadmap</a:t>
            </a:r>
            <a:endParaRPr lang="en-AU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654579-EC87-76C4-5DE2-9164AD8FB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537498"/>
              </p:ext>
            </p:extLst>
          </p:nvPr>
        </p:nvGraphicFramePr>
        <p:xfrm>
          <a:off x="550191" y="1902194"/>
          <a:ext cx="10726737" cy="408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D45DD-84FD-C6DA-1299-AA8F0DE4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57C266E-1F7D-8E9A-BF9B-B60D49CD7E6D}"/>
              </a:ext>
            </a:extLst>
          </p:cNvPr>
          <p:cNvSpPr/>
          <p:nvPr/>
        </p:nvSpPr>
        <p:spPr>
          <a:xfrm rot="10800000">
            <a:off x="4581818" y="5184180"/>
            <a:ext cx="2664823" cy="43284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7007C372-D68B-CF40-1553-16172B6D1B05}"/>
              </a:ext>
            </a:extLst>
          </p:cNvPr>
          <p:cNvSpPr/>
          <p:nvPr/>
        </p:nvSpPr>
        <p:spPr>
          <a:xfrm rot="10800000">
            <a:off x="1262743" y="5184179"/>
            <a:ext cx="6136296" cy="990192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A892375D-3082-86E3-47F7-1829A44275C8}"/>
              </a:ext>
            </a:extLst>
          </p:cNvPr>
          <p:cNvSpPr/>
          <p:nvPr/>
        </p:nvSpPr>
        <p:spPr>
          <a:xfrm rot="10800000">
            <a:off x="7489372" y="2316475"/>
            <a:ext cx="2586446" cy="40059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7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5ADA-DD29-EC75-4A5F-29FC1AA8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10DA-B264-28AC-A0A1-8ED3A644F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AU" dirty="0"/>
              <a:t>We want to connect multiple data sources across </a:t>
            </a:r>
            <a:r>
              <a:rPr lang="en-AU"/>
              <a:t>AEMO to enrich </a:t>
            </a:r>
            <a:r>
              <a:rPr lang="en-AU" dirty="0"/>
              <a:t>the alarms with valuable information</a:t>
            </a:r>
          </a:p>
          <a:p>
            <a:pPr>
              <a:lnSpc>
                <a:spcPct val="170000"/>
              </a:lnSpc>
            </a:pPr>
            <a:r>
              <a:rPr lang="en-AU" dirty="0"/>
              <a:t>We already consolidated the following datasets in a PostgreSQL DB: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Archive Alarms Files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Incident Reports of Non-Credible Contingency Events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Planned and Unplanned Outages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Grid Connectivity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Control Room Logs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Market Notices</a:t>
            </a:r>
          </a:p>
          <a:p>
            <a:pPr>
              <a:lnSpc>
                <a:spcPct val="170000"/>
              </a:lnSpc>
            </a:pPr>
            <a:r>
              <a:rPr lang="en-AU" dirty="0"/>
              <a:t>cleaning, parsing</a:t>
            </a:r>
          </a:p>
          <a:p>
            <a:pPr>
              <a:lnSpc>
                <a:spcPct val="170000"/>
              </a:lnSpc>
            </a:pPr>
            <a:r>
              <a:rPr lang="en-AU" dirty="0"/>
              <a:t>develop interface, building data pipelines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DCF7A-D1F3-169D-5019-FF156810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0A244-DE6A-6DF9-71CD-94338EC3E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018" y="1174375"/>
            <a:ext cx="2000639" cy="795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2DEA8-2E01-5AC4-561E-4E8915744D75}"/>
              </a:ext>
            </a:extLst>
          </p:cNvPr>
          <p:cNvSpPr/>
          <p:nvPr/>
        </p:nvSpPr>
        <p:spPr>
          <a:xfrm>
            <a:off x="8938533" y="1350176"/>
            <a:ext cx="422476" cy="207161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1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6A40-9007-94DC-0335-202B48E8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Mapping Challenge: System Integration and Data Consistency Issues</a:t>
            </a:r>
            <a:br>
              <a:rPr lang="en-AU" sz="44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19AC5-8D38-102E-E2F6-0ABDA5B3B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0" y="2219365"/>
            <a:ext cx="10727409" cy="4086906"/>
          </a:xfrm>
        </p:spPr>
        <p:txBody>
          <a:bodyPr>
            <a:normAutofit fontScale="55000" lnSpcReduction="20000"/>
          </a:bodyPr>
          <a:lstStyle/>
          <a:p>
            <a:r>
              <a:rPr lang="en-AU" sz="2900" dirty="0"/>
              <a:t>Inconsistent identifiers between systems lead to challenges in linking relevant data across platforms.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sz="2900" dirty="0"/>
          </a:p>
          <a:p>
            <a:pPr>
              <a:lnSpc>
                <a:spcPct val="170000"/>
              </a:lnSpc>
            </a:pPr>
            <a:r>
              <a:rPr lang="en-AU" sz="2900" dirty="0"/>
              <a:t>Machine learning could be useful to handle these inconsistencies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7D9D3-0429-29DB-D1D3-1E1B389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E477E9-00E5-26E3-6079-B9760BAF5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41257"/>
              </p:ext>
            </p:extLst>
          </p:nvPr>
        </p:nvGraphicFramePr>
        <p:xfrm>
          <a:off x="550191" y="3037749"/>
          <a:ext cx="10809471" cy="2089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667">
                  <a:extLst>
                    <a:ext uri="{9D8B030D-6E8A-4147-A177-3AD203B41FA5}">
                      <a16:colId xmlns:a16="http://schemas.microsoft.com/office/drawing/2014/main" val="2633796544"/>
                    </a:ext>
                  </a:extLst>
                </a:gridCol>
                <a:gridCol w="938346">
                  <a:extLst>
                    <a:ext uri="{9D8B030D-6E8A-4147-A177-3AD203B41FA5}">
                      <a16:colId xmlns:a16="http://schemas.microsoft.com/office/drawing/2014/main" val="255225129"/>
                    </a:ext>
                  </a:extLst>
                </a:gridCol>
                <a:gridCol w="2521510">
                  <a:extLst>
                    <a:ext uri="{9D8B030D-6E8A-4147-A177-3AD203B41FA5}">
                      <a16:colId xmlns:a16="http://schemas.microsoft.com/office/drawing/2014/main" val="3126911680"/>
                    </a:ext>
                  </a:extLst>
                </a:gridCol>
                <a:gridCol w="1764021">
                  <a:extLst>
                    <a:ext uri="{9D8B030D-6E8A-4147-A177-3AD203B41FA5}">
                      <a16:colId xmlns:a16="http://schemas.microsoft.com/office/drawing/2014/main" val="408352649"/>
                    </a:ext>
                  </a:extLst>
                </a:gridCol>
                <a:gridCol w="1850649">
                  <a:extLst>
                    <a:ext uri="{9D8B030D-6E8A-4147-A177-3AD203B41FA5}">
                      <a16:colId xmlns:a16="http://schemas.microsoft.com/office/drawing/2014/main" val="3661789139"/>
                    </a:ext>
                  </a:extLst>
                </a:gridCol>
                <a:gridCol w="3129278">
                  <a:extLst>
                    <a:ext uri="{9D8B030D-6E8A-4147-A177-3AD203B41FA5}">
                      <a16:colId xmlns:a16="http://schemas.microsoft.com/office/drawing/2014/main" val="2302200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b="1" u="none" strike="noStrike" dirty="0" err="1">
                          <a:effectLst/>
                        </a:rPr>
                        <a:t>eid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b="1" u="none" strike="noStrike" dirty="0">
                          <a:effectLst/>
                        </a:rPr>
                        <a:t>type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b="1" u="none" strike="noStrike" dirty="0" err="1">
                          <a:effectLst/>
                        </a:rPr>
                        <a:t>equipment_id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b="1" u="none" strike="noStrike" dirty="0" err="1">
                          <a:effectLst/>
                        </a:rPr>
                        <a:t>alarm_equipment_id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b="1" u="none" strike="noStrike" dirty="0" err="1">
                          <a:effectLst/>
                        </a:rPr>
                        <a:t>outage_id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b="1" u="none" strike="noStrike" dirty="0">
                          <a:effectLst/>
                        </a:rPr>
                        <a:t>Control Room Log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145802"/>
                  </a:ext>
                </a:extLst>
              </a:tr>
              <a:tr h="580730"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204426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LINE/LN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u="none" strike="noStrike" dirty="0">
                          <a:effectLst/>
                        </a:rPr>
                        <a:t>STATE</a:t>
                      </a:r>
                      <a:r>
                        <a:rPr lang="en-A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AU" sz="1100" u="none" strike="noStrike" dirty="0">
                          <a:effectLst/>
                        </a:rPr>
                        <a:t>SUBREGION</a:t>
                      </a:r>
                      <a:r>
                        <a:rPr lang="en-A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AU" sz="1100" u="none" strike="noStrike" dirty="0">
                          <a:effectLst/>
                        </a:rPr>
                        <a:t>SUBSTATION</a:t>
                      </a:r>
                      <a:r>
                        <a:rPr lang="en-A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.330.LNXX</a:t>
                      </a: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LN.XX.0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ND. SUBSTATION.330.LNXX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The Sub A to Sub B line tripped and failed to auto reclose. 5412 breaker also opened at A. MN108414 and MN 108415 was published. N_LDTM_XX-OPEN was invoked from 1445 hrs. NOS entry was submitted (TG_771784).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941666"/>
                  </a:ext>
                </a:extLst>
              </a:tr>
              <a:tr h="503671"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2536365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BKR/BK/CB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STATE.SUBREGION. SUBSTATION.ISOL.5411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SUBSTATION.ISOL.5411.ISOL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CB. SUBSTATION.BREAKR.5411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805056"/>
                  </a:ext>
                </a:extLst>
              </a:tr>
              <a:tr h="575280"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3924033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Transformer/TX/XFMR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STATE.SUBREGION. SUBSTATION.1A.1AH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SUBSTATION.XF.1AH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AU" sz="1100" u="none" strike="noStrike" dirty="0">
                          <a:effectLst/>
                        </a:rPr>
                        <a:t>XFMR. SUBSTATION.1A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1" marR="2471" marT="24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87069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95606A4-06DE-52BF-9DF5-B0690690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623" y="1150702"/>
            <a:ext cx="1982379" cy="788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5BF7D5-2D62-539E-E8C8-4FA320D2BF8B}"/>
              </a:ext>
            </a:extLst>
          </p:cNvPr>
          <p:cNvSpPr/>
          <p:nvPr/>
        </p:nvSpPr>
        <p:spPr>
          <a:xfrm>
            <a:off x="8971098" y="1557337"/>
            <a:ext cx="422476" cy="65087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1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E0A6-0359-D85E-7B48-B99BA818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Project Roadmap</a:t>
            </a:r>
            <a:endParaRPr lang="en-AU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654579-EC87-76C4-5DE2-9164AD8FB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682274"/>
              </p:ext>
            </p:extLst>
          </p:nvPr>
        </p:nvGraphicFramePr>
        <p:xfrm>
          <a:off x="550191" y="1985617"/>
          <a:ext cx="10726737" cy="408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D45DD-84FD-C6DA-1299-AA8F0DE4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57C266E-1F7D-8E9A-BF9B-B60D49CD7E6D}"/>
              </a:ext>
            </a:extLst>
          </p:cNvPr>
          <p:cNvSpPr/>
          <p:nvPr/>
        </p:nvSpPr>
        <p:spPr>
          <a:xfrm rot="10800000">
            <a:off x="4581818" y="5267603"/>
            <a:ext cx="2664823" cy="432843"/>
          </a:xfrm>
          <a:prstGeom prst="curvedDownArrow">
            <a:avLst/>
          </a:prstGeom>
          <a:solidFill>
            <a:srgbClr val="2AAF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7007C372-D68B-CF40-1553-16172B6D1B05}"/>
              </a:ext>
            </a:extLst>
          </p:cNvPr>
          <p:cNvSpPr/>
          <p:nvPr/>
        </p:nvSpPr>
        <p:spPr>
          <a:xfrm rot="10800000">
            <a:off x="1262743" y="5267606"/>
            <a:ext cx="6136296" cy="990192"/>
          </a:xfrm>
          <a:prstGeom prst="curvedDownArrow">
            <a:avLst/>
          </a:prstGeom>
          <a:solidFill>
            <a:srgbClr val="2AAF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A892375D-3082-86E3-47F7-1829A44275C8}"/>
              </a:ext>
            </a:extLst>
          </p:cNvPr>
          <p:cNvSpPr/>
          <p:nvPr/>
        </p:nvSpPr>
        <p:spPr>
          <a:xfrm rot="10800000">
            <a:off x="7489372" y="2399898"/>
            <a:ext cx="2586446" cy="40059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A0C85-A559-6CD1-1B10-CAF2A73114DB}"/>
              </a:ext>
            </a:extLst>
          </p:cNvPr>
          <p:cNvSpPr txBox="1"/>
          <p:nvPr/>
        </p:nvSpPr>
        <p:spPr>
          <a:xfrm>
            <a:off x="4798417" y="1480628"/>
            <a:ext cx="282157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2AAFC9"/>
                </a:solidFill>
              </a:rPr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223684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">
      <a:dk1>
        <a:srgbClr val="424242"/>
      </a:dk1>
      <a:lt1>
        <a:srgbClr val="FFFFFF"/>
      </a:lt1>
      <a:dk2>
        <a:srgbClr val="3C1053"/>
      </a:dk2>
      <a:lt2>
        <a:srgbClr val="EEEEF0"/>
      </a:lt2>
      <a:accent1>
        <a:srgbClr val="6B3077"/>
      </a:accent1>
      <a:accent2>
        <a:srgbClr val="A3519B"/>
      </a:accent2>
      <a:accent3>
        <a:srgbClr val="9B2241"/>
      </a:accent3>
      <a:accent4>
        <a:srgbClr val="FDD26E"/>
      </a:accent4>
      <a:accent5>
        <a:srgbClr val="A1D883"/>
      </a:accent5>
      <a:accent6>
        <a:srgbClr val="40C1AC"/>
      </a:accent6>
      <a:hlink>
        <a:srgbClr val="606EB2"/>
      </a:hlink>
      <a:folHlink>
        <a:srgbClr val="A3DB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MO_Presentation_Template.potx" id="{B152EBE1-5FE7-416B-8EF6-6C90EB9A0D0D}" vid="{DA0C3BEE-26DB-46E0-A05C-12F945A7F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C86BAF592943B466C3307620DB41" ma:contentTypeVersion="13" ma:contentTypeDescription="Create a new document." ma:contentTypeScope="" ma:versionID="6508934d0d0198e045acf4be8001b266">
  <xsd:schema xmlns:xsd="http://www.w3.org/2001/XMLSchema" xmlns:xs="http://www.w3.org/2001/XMLSchema" xmlns:p="http://schemas.microsoft.com/office/2006/metadata/properties" xmlns:ns2="b5cb6bc7-7dbb-459a-bb2f-c8e7c1024b1e" xmlns:ns3="a102c61c-0b94-4dc7-88be-622bd30b80a1" targetNamespace="http://schemas.microsoft.com/office/2006/metadata/properties" ma:root="true" ma:fieldsID="3ac50b5e66408b9f1966dd598c4130fe" ns2:_="" ns3:_="">
    <xsd:import namespace="b5cb6bc7-7dbb-459a-bb2f-c8e7c1024b1e"/>
    <xsd:import namespace="a102c61c-0b94-4dc7-88be-622bd30b8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b6bc7-7dbb-459a-bb2f-c8e7c1024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c61c-0b94-4dc7-88be-622bd30b8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cfdcb6-3e52-441b-a2b0-1e7e9c3cbe55}" ma:internalName="TaxCatchAll" ma:showField="CatchAllData" ma:web="a102c61c-0b94-4dc7-88be-622bd30b8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02c61c-0b94-4dc7-88be-622bd30b80a1" xsi:nil="true"/>
    <lcf76f155ced4ddcb4097134ff3c332f xmlns="b5cb6bc7-7dbb-459a-bb2f-c8e7c1024b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5A3855-BE40-49EC-8BAD-7DEDBB52EA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B345E-8FCE-4089-BE29-915ADF88A4CA}"/>
</file>

<file path=customXml/itemProps3.xml><?xml version="1.0" encoding="utf-8"?>
<ds:datastoreItem xmlns:ds="http://schemas.openxmlformats.org/officeDocument/2006/customXml" ds:itemID="{20E04182-67DC-4FDF-8767-560E3FA67ED6}">
  <ds:schemaRefs>
    <ds:schemaRef ds:uri="38e981e4-b2f7-4301-9dd9-f2843a9276f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d1a2284-45bc-4927-a9f9-e51f9f17c21a"/>
    <ds:schemaRef ds:uri="dc2b30ec-1a56-4212-8f95-936361b41b2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AEMO_Presentation_Template</Template>
  <TotalTime>7948</TotalTime>
  <Words>1264</Words>
  <Application>Microsoft Office PowerPoint</Application>
  <PresentationFormat>Widescreen</PresentationFormat>
  <Paragraphs>299</Paragraphs>
  <Slides>27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-apple-system</vt:lpstr>
      <vt:lpstr>Arial</vt:lpstr>
      <vt:lpstr>Arial Nova</vt:lpstr>
      <vt:lpstr>Calibri</vt:lpstr>
      <vt:lpstr>Century Gothic</vt:lpstr>
      <vt:lpstr>Wingdings</vt:lpstr>
      <vt:lpstr>Office Theme</vt:lpstr>
      <vt:lpstr>Investigating the Potential of  Machine Learning in Alarm Management</vt:lpstr>
      <vt:lpstr>PowerPoint Presentation</vt:lpstr>
      <vt:lpstr>Agenda - Alarm Management POC</vt:lpstr>
      <vt:lpstr>I. Problem Statement: High Volume of Alarms</vt:lpstr>
      <vt:lpstr>I. Problem Statement: High Volume of Alarms</vt:lpstr>
      <vt:lpstr>II. Project Roadmap</vt:lpstr>
      <vt:lpstr>Data Acquisition</vt:lpstr>
      <vt:lpstr>Mapping Challenge: System Integration and Data Consistency Issues </vt:lpstr>
      <vt:lpstr>II. Project Roadmap</vt:lpstr>
      <vt:lpstr>EDA - Analyse Alarm Flooding Events </vt:lpstr>
      <vt:lpstr>PowerPoint Presentation</vt:lpstr>
      <vt:lpstr>EDA - Analyze Alarm Flooding </vt:lpstr>
      <vt:lpstr>Cluster Alarms from a non-credible contingency event</vt:lpstr>
      <vt:lpstr>Cluster Alarms from a non-credible contingency event</vt:lpstr>
      <vt:lpstr>Cluster Alarms from a non-credible contingency event</vt:lpstr>
      <vt:lpstr>How does this help the Control Room again?</vt:lpstr>
      <vt:lpstr>II. Project Roadmap</vt:lpstr>
      <vt:lpstr>Idea Model Input: Graph based on Topology + additional Logging Sources</vt:lpstr>
      <vt:lpstr>Training a Variational Graph Autoencoder</vt:lpstr>
      <vt:lpstr>PowerPoint Presentation</vt:lpstr>
      <vt:lpstr>POV Control Room</vt:lpstr>
      <vt:lpstr>Traditional Clustering - Conclusion</vt:lpstr>
      <vt:lpstr>Which model should we use next?</vt:lpstr>
      <vt:lpstr>EDA - Derivative of exception_name Alarm Count per Minute</vt:lpstr>
      <vt:lpstr>I. What is an Alarm?</vt:lpstr>
      <vt:lpstr>PowerPoint Presentation</vt:lpstr>
      <vt:lpstr>EDA - Spike originated from the share of XMMS category in the Alarm Count per Minute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Fiona Reid</dc:creator>
  <cp:lastModifiedBy>Elena Kranz</cp:lastModifiedBy>
  <cp:revision>147</cp:revision>
  <cp:lastPrinted>2024-10-14T05:01:19Z</cp:lastPrinted>
  <dcterms:created xsi:type="dcterms:W3CDTF">2022-05-18T04:23:19Z</dcterms:created>
  <dcterms:modified xsi:type="dcterms:W3CDTF">2024-10-17T01:21:50Z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941c47-a837-430d-8559-fd118a72769e_Enabled">
    <vt:lpwstr>true</vt:lpwstr>
  </property>
  <property fmtid="{D5CDD505-2E9C-101B-9397-08002B2CF9AE}" pid="3" name="MSIP_Label_c1941c47-a837-430d-8559-fd118a72769e_SetDate">
    <vt:lpwstr>2022-05-18T04:23:20Z</vt:lpwstr>
  </property>
  <property fmtid="{D5CDD505-2E9C-101B-9397-08002B2CF9AE}" pid="4" name="MSIP_Label_c1941c47-a837-430d-8559-fd118a72769e_Method">
    <vt:lpwstr>Standard</vt:lpwstr>
  </property>
  <property fmtid="{D5CDD505-2E9C-101B-9397-08002B2CF9AE}" pid="5" name="MSIP_Label_c1941c47-a837-430d-8559-fd118a72769e_Name">
    <vt:lpwstr>Internal</vt:lpwstr>
  </property>
  <property fmtid="{D5CDD505-2E9C-101B-9397-08002B2CF9AE}" pid="6" name="MSIP_Label_c1941c47-a837-430d-8559-fd118a72769e_SiteId">
    <vt:lpwstr>320c999e-3876-4ad0-b401-d241068e9e60</vt:lpwstr>
  </property>
  <property fmtid="{D5CDD505-2E9C-101B-9397-08002B2CF9AE}" pid="7" name="MSIP_Label_c1941c47-a837-430d-8559-fd118a72769e_ActionId">
    <vt:lpwstr>5b4edc4f-e473-4d13-bd75-775c1954e903</vt:lpwstr>
  </property>
  <property fmtid="{D5CDD505-2E9C-101B-9397-08002B2CF9AE}" pid="8" name="MSIP_Label_c1941c47-a837-430d-8559-fd118a72769e_ContentBits">
    <vt:lpwstr>0</vt:lpwstr>
  </property>
  <property fmtid="{D5CDD505-2E9C-101B-9397-08002B2CF9AE}" pid="9" name="ContentTypeId">
    <vt:lpwstr>0x010100BA30C86BAF592943B466C3307620DB41</vt:lpwstr>
  </property>
  <property fmtid="{D5CDD505-2E9C-101B-9397-08002B2CF9AE}" pid="10" name="_dlc_DocIdItemGuid">
    <vt:lpwstr>3bea868a-a0c0-4c81-b392-69b610f3b29c</vt:lpwstr>
  </property>
  <property fmtid="{D5CDD505-2E9C-101B-9397-08002B2CF9AE}" pid="11" name="MediaServiceImageTags">
    <vt:lpwstr/>
  </property>
</Properties>
</file>