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6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7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45" r:id="rId3"/>
    <p:sldMasterId id="2147483765" r:id="rId4"/>
    <p:sldMasterId id="2147483781" r:id="rId5"/>
    <p:sldMasterId id="2147483801" r:id="rId6"/>
    <p:sldMasterId id="2147483709" r:id="rId7"/>
    <p:sldMasterId id="2147483729" r:id="rId8"/>
  </p:sldMasterIdLst>
  <p:notesMasterIdLst>
    <p:notesMasterId r:id="rId11"/>
  </p:notesMasterIdLst>
  <p:handoutMasterIdLst>
    <p:handoutMasterId r:id="rId12"/>
  </p:handoutMasterIdLst>
  <p:sldIdLst>
    <p:sldId id="18691" r:id="rId9"/>
    <p:sldId id="414" r:id="rId10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599">
          <p15:clr>
            <a:srgbClr val="A4A3A4"/>
          </p15:clr>
        </p15:guide>
        <p15:guide id="3" pos="2880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pos="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6B879F-9A80-A421-F225-728CEBAFEF32}" name="Daroczy, Jenna (CorpAffairs, Black Mountain)" initials="DM" userId="S::dar14c@csiro.au::d3710c05-52fa-4b66-bafa-571c8989bc04" providerId="AD"/>
  <p188:author id="{FA0428B9-9BF9-F77C-F08B-99AC2F37CF69}" name="Zana Sinclair" initials="ZS" userId="S::sin218@csiro.au::bb6f34ff-0a0b-415e-ae22-d263e539a76f" providerId="AD"/>
  <p188:author id="{058027FF-0CA2-E63A-C23C-B101B9C7C3B2}" name="Duffy, Siobhan (CorpAffairs, Black Mountain)" initials="DS(BM" userId="S::duf070@csiro.au::c66c1358-0d58-4d5d-b4f5-c1988d647c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BDC"/>
    <a:srgbClr val="001D34"/>
    <a:srgbClr val="00A9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209F5F-7852-4F45-AC7F-E747C7E98886}" v="9" dt="2024-10-15T05:31:46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2" autoAdjust="0"/>
    <p:restoredTop sz="67364" autoAdjust="0"/>
  </p:normalViewPr>
  <p:slideViewPr>
    <p:cSldViewPr showGuides="1">
      <p:cViewPr varScale="1">
        <p:scale>
          <a:sx n="98" d="100"/>
          <a:sy n="98" d="100"/>
        </p:scale>
        <p:origin x="102" y="294"/>
      </p:cViewPr>
      <p:guideLst>
        <p:guide orient="horz" pos="1620"/>
        <p:guide orient="horz" pos="599"/>
        <p:guide pos="2880"/>
        <p:guide pos="5602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viewProps" Target="view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nsmead, Thomas (Ze / Zir) (Energy, Newcastle)" userId="65063071-81f3-49c7-a4b9-8d8b5621e6e4" providerId="ADAL" clId="{DC209F5F-7852-4F45-AC7F-E747C7E98886}"/>
    <pc:docChg chg="undo custSel addSld modSld sldOrd">
      <pc:chgData name="Brinsmead, Thomas (Ze / Zir) (Energy, Newcastle)" userId="65063071-81f3-49c7-a4b9-8d8b5621e6e4" providerId="ADAL" clId="{DC209F5F-7852-4F45-AC7F-E747C7E98886}" dt="2024-10-15T05:33:14.635" v="2560" actId="20577"/>
      <pc:docMkLst>
        <pc:docMk/>
      </pc:docMkLst>
      <pc:sldChg chg="ord">
        <pc:chgData name="Brinsmead, Thomas (Ze / Zir) (Energy, Newcastle)" userId="65063071-81f3-49c7-a4b9-8d8b5621e6e4" providerId="ADAL" clId="{DC209F5F-7852-4F45-AC7F-E747C7E98886}" dt="2024-10-15T04:58:18.321" v="2" actId="20578"/>
        <pc:sldMkLst>
          <pc:docMk/>
          <pc:sldMk cId="1164659754" sldId="411"/>
        </pc:sldMkLst>
      </pc:sldChg>
      <pc:sldChg chg="addSp delSp modSp add mod modNotesTx">
        <pc:chgData name="Brinsmead, Thomas (Ze / Zir) (Energy, Newcastle)" userId="65063071-81f3-49c7-a4b9-8d8b5621e6e4" providerId="ADAL" clId="{DC209F5F-7852-4F45-AC7F-E747C7E98886}" dt="2024-10-15T05:28:25.754" v="2214" actId="20577"/>
        <pc:sldMkLst>
          <pc:docMk/>
          <pc:sldMk cId="2688804635" sldId="414"/>
        </pc:sldMkLst>
        <pc:spChg chg="add mod">
          <ac:chgData name="Brinsmead, Thomas (Ze / Zir) (Energy, Newcastle)" userId="65063071-81f3-49c7-a4b9-8d8b5621e6e4" providerId="ADAL" clId="{DC209F5F-7852-4F45-AC7F-E747C7E98886}" dt="2024-10-15T05:10:29.664" v="1065" actId="693"/>
          <ac:spMkLst>
            <pc:docMk/>
            <pc:sldMk cId="2688804635" sldId="414"/>
            <ac:spMk id="8" creationId="{50345C58-79AB-7B96-B51F-EF6ECABF2E98}"/>
          </ac:spMkLst>
        </pc:spChg>
        <pc:spChg chg="add del mod">
          <ac:chgData name="Brinsmead, Thomas (Ze / Zir) (Energy, Newcastle)" userId="65063071-81f3-49c7-a4b9-8d8b5621e6e4" providerId="ADAL" clId="{DC209F5F-7852-4F45-AC7F-E747C7E98886}" dt="2024-10-15T05:10:37.001" v="1066" actId="478"/>
          <ac:spMkLst>
            <pc:docMk/>
            <pc:sldMk cId="2688804635" sldId="414"/>
            <ac:spMk id="9" creationId="{C32158C9-8FA8-E698-F8AB-82044D3683AA}"/>
          </ac:spMkLst>
        </pc:spChg>
        <pc:spChg chg="add mod">
          <ac:chgData name="Brinsmead, Thomas (Ze / Zir) (Energy, Newcastle)" userId="65063071-81f3-49c7-a4b9-8d8b5621e6e4" providerId="ADAL" clId="{DC209F5F-7852-4F45-AC7F-E747C7E98886}" dt="2024-10-15T05:11:35.315" v="1074" actId="208"/>
          <ac:spMkLst>
            <pc:docMk/>
            <pc:sldMk cId="2688804635" sldId="414"/>
            <ac:spMk id="10" creationId="{C4AC035F-022F-C1B4-50AA-87B58DC315FD}"/>
          </ac:spMkLst>
        </pc:spChg>
        <pc:spChg chg="add mod">
          <ac:chgData name="Brinsmead, Thomas (Ze / Zir) (Energy, Newcastle)" userId="65063071-81f3-49c7-a4b9-8d8b5621e6e4" providerId="ADAL" clId="{DC209F5F-7852-4F45-AC7F-E747C7E98886}" dt="2024-10-15T05:12:17.831" v="1080" actId="208"/>
          <ac:spMkLst>
            <pc:docMk/>
            <pc:sldMk cId="2688804635" sldId="414"/>
            <ac:spMk id="11" creationId="{2C7F092B-A41B-7C36-494C-CE8C05E98BEA}"/>
          </ac:spMkLst>
        </pc:spChg>
        <pc:spChg chg="add mod">
          <ac:chgData name="Brinsmead, Thomas (Ze / Zir) (Energy, Newcastle)" userId="65063071-81f3-49c7-a4b9-8d8b5621e6e4" providerId="ADAL" clId="{DC209F5F-7852-4F45-AC7F-E747C7E98886}" dt="2024-10-15T05:14:17.793" v="1090" actId="14100"/>
          <ac:spMkLst>
            <pc:docMk/>
            <pc:sldMk cId="2688804635" sldId="414"/>
            <ac:spMk id="12" creationId="{36C646C0-9D83-12FB-3785-AA91FBF43111}"/>
          </ac:spMkLst>
        </pc:spChg>
        <pc:spChg chg="mod">
          <ac:chgData name="Brinsmead, Thomas (Ze / Zir) (Energy, Newcastle)" userId="65063071-81f3-49c7-a4b9-8d8b5621e6e4" providerId="ADAL" clId="{DC209F5F-7852-4F45-AC7F-E747C7E98886}" dt="2024-10-15T05:08:11.090" v="1055" actId="1076"/>
          <ac:spMkLst>
            <pc:docMk/>
            <pc:sldMk cId="2688804635" sldId="414"/>
            <ac:spMk id="33" creationId="{4EFF9091-3CCB-4665-9CF5-869EF1D6B776}"/>
          </ac:spMkLst>
        </pc:spChg>
        <pc:picChg chg="mod">
          <ac:chgData name="Brinsmead, Thomas (Ze / Zir) (Energy, Newcastle)" userId="65063071-81f3-49c7-a4b9-8d8b5621e6e4" providerId="ADAL" clId="{DC209F5F-7852-4F45-AC7F-E747C7E98886}" dt="2024-10-15T05:10:00.682" v="1061" actId="1076"/>
          <ac:picMkLst>
            <pc:docMk/>
            <pc:sldMk cId="2688804635" sldId="414"/>
            <ac:picMk id="6" creationId="{8873FC2A-B80F-D21D-4798-86A118B078FC}"/>
          </ac:picMkLst>
        </pc:picChg>
      </pc:sldChg>
      <pc:sldChg chg="addSp delSp modSp add mod ord">
        <pc:chgData name="Brinsmead, Thomas (Ze / Zir) (Energy, Newcastle)" userId="65063071-81f3-49c7-a4b9-8d8b5621e6e4" providerId="ADAL" clId="{DC209F5F-7852-4F45-AC7F-E747C7E98886}" dt="2024-10-15T05:07:20.051" v="1051" actId="14100"/>
        <pc:sldMkLst>
          <pc:docMk/>
          <pc:sldMk cId="2270587088" sldId="18691"/>
        </pc:sldMkLst>
        <pc:spChg chg="mod">
          <ac:chgData name="Brinsmead, Thomas (Ze / Zir) (Energy, Newcastle)" userId="65063071-81f3-49c7-a4b9-8d8b5621e6e4" providerId="ADAL" clId="{DC209F5F-7852-4F45-AC7F-E747C7E98886}" dt="2024-10-15T05:07:20.051" v="1051" actId="14100"/>
          <ac:spMkLst>
            <pc:docMk/>
            <pc:sldMk cId="2270587088" sldId="18691"/>
            <ac:spMk id="2" creationId="{AF7A2006-2523-B639-64E2-77A35E499ACE}"/>
          </ac:spMkLst>
        </pc:spChg>
        <pc:spChg chg="add mod">
          <ac:chgData name="Brinsmead, Thomas (Ze / Zir) (Energy, Newcastle)" userId="65063071-81f3-49c7-a4b9-8d8b5621e6e4" providerId="ADAL" clId="{DC209F5F-7852-4F45-AC7F-E747C7E98886}" dt="2024-10-15T05:02:15.561" v="448" actId="27636"/>
          <ac:spMkLst>
            <pc:docMk/>
            <pc:sldMk cId="2270587088" sldId="18691"/>
            <ac:spMk id="3" creationId="{31CE82B7-9996-9B4C-141F-451DFD997E30}"/>
          </ac:spMkLst>
        </pc:spChg>
        <pc:spChg chg="add del mod">
          <ac:chgData name="Brinsmead, Thomas (Ze / Zir) (Energy, Newcastle)" userId="65063071-81f3-49c7-a4b9-8d8b5621e6e4" providerId="ADAL" clId="{DC209F5F-7852-4F45-AC7F-E747C7E98886}" dt="2024-10-15T05:02:21.049" v="450" actId="478"/>
          <ac:spMkLst>
            <pc:docMk/>
            <pc:sldMk cId="2270587088" sldId="18691"/>
            <ac:spMk id="5" creationId="{060CADC8-8F4B-6D12-209E-0FCF1470B8BD}"/>
          </ac:spMkLst>
        </pc:spChg>
        <pc:spChg chg="del">
          <ac:chgData name="Brinsmead, Thomas (Ze / Zir) (Energy, Newcastle)" userId="65063071-81f3-49c7-a4b9-8d8b5621e6e4" providerId="ADAL" clId="{DC209F5F-7852-4F45-AC7F-E747C7E98886}" dt="2024-10-15T05:02:18.736" v="449" actId="478"/>
          <ac:spMkLst>
            <pc:docMk/>
            <pc:sldMk cId="2270587088" sldId="18691"/>
            <ac:spMk id="6" creationId="{6C3EF56D-0FC5-0C98-7E44-126C8FA22139}"/>
          </ac:spMkLst>
        </pc:spChg>
      </pc:sldChg>
      <pc:sldChg chg="modSp add mod">
        <pc:chgData name="Brinsmead, Thomas (Ze / Zir) (Energy, Newcastle)" userId="65063071-81f3-49c7-a4b9-8d8b5621e6e4" providerId="ADAL" clId="{DC209F5F-7852-4F45-AC7F-E747C7E98886}" dt="2024-10-15T05:31:26.230" v="2432" actId="14100"/>
        <pc:sldMkLst>
          <pc:docMk/>
          <pc:sldMk cId="1836373800" sldId="18692"/>
        </pc:sldMkLst>
        <pc:spChg chg="mod">
          <ac:chgData name="Brinsmead, Thomas (Ze / Zir) (Energy, Newcastle)" userId="65063071-81f3-49c7-a4b9-8d8b5621e6e4" providerId="ADAL" clId="{DC209F5F-7852-4F45-AC7F-E747C7E98886}" dt="2024-10-15T05:31:26.230" v="2432" actId="14100"/>
          <ac:spMkLst>
            <pc:docMk/>
            <pc:sldMk cId="1836373800" sldId="18692"/>
            <ac:spMk id="2" creationId="{FF0A5481-7566-9C8A-9C2A-80BA302ED2B7}"/>
          </ac:spMkLst>
        </pc:spChg>
        <pc:spChg chg="mod">
          <ac:chgData name="Brinsmead, Thomas (Ze / Zir) (Energy, Newcastle)" userId="65063071-81f3-49c7-a4b9-8d8b5621e6e4" providerId="ADAL" clId="{DC209F5F-7852-4F45-AC7F-E747C7E98886}" dt="2024-10-15T05:29:34.904" v="2271" actId="20577"/>
          <ac:spMkLst>
            <pc:docMk/>
            <pc:sldMk cId="1836373800" sldId="18692"/>
            <ac:spMk id="3" creationId="{C9FF527F-D803-25D2-17A0-A6F26C4A6F23}"/>
          </ac:spMkLst>
        </pc:spChg>
      </pc:sldChg>
      <pc:sldChg chg="modSp add mod">
        <pc:chgData name="Brinsmead, Thomas (Ze / Zir) (Energy, Newcastle)" userId="65063071-81f3-49c7-a4b9-8d8b5621e6e4" providerId="ADAL" clId="{DC209F5F-7852-4F45-AC7F-E747C7E98886}" dt="2024-10-15T05:33:14.635" v="2560" actId="20577"/>
        <pc:sldMkLst>
          <pc:docMk/>
          <pc:sldMk cId="1775629268" sldId="18693"/>
        </pc:sldMkLst>
        <pc:spChg chg="mod">
          <ac:chgData name="Brinsmead, Thomas (Ze / Zir) (Energy, Newcastle)" userId="65063071-81f3-49c7-a4b9-8d8b5621e6e4" providerId="ADAL" clId="{DC209F5F-7852-4F45-AC7F-E747C7E98886}" dt="2024-10-15T05:33:14.635" v="2560" actId="20577"/>
          <ac:spMkLst>
            <pc:docMk/>
            <pc:sldMk cId="1775629268" sldId="18693"/>
            <ac:spMk id="2" creationId="{3D13BA1B-4413-1BDB-DAC3-601CB58FF496}"/>
          </ac:spMkLst>
        </pc:spChg>
        <pc:spChg chg="mod">
          <ac:chgData name="Brinsmead, Thomas (Ze / Zir) (Energy, Newcastle)" userId="65063071-81f3-49c7-a4b9-8d8b5621e6e4" providerId="ADAL" clId="{DC209F5F-7852-4F45-AC7F-E747C7E98886}" dt="2024-10-15T05:31:53.494" v="2445" actId="20577"/>
          <ac:spMkLst>
            <pc:docMk/>
            <pc:sldMk cId="1775629268" sldId="18693"/>
            <ac:spMk id="3" creationId="{69BA978D-3464-EA1B-9521-3904070105E1}"/>
          </ac:spMkLst>
        </pc:spChg>
      </pc:sldChg>
    </pc:docChg>
  </pc:docChgLst>
  <pc:docChgLst>
    <pc:chgData name="Brinsmead, Thomas (Ze / Zir) (Energy, Newcastle)" userId="65063071-81f3-49c7-a4b9-8d8b5621e6e4" providerId="ADAL" clId="{ED4F0383-ACB2-4474-960D-7D9D861FF935}"/>
    <pc:docChg chg="delSld modSld">
      <pc:chgData name="Brinsmead, Thomas (Ze / Zir) (Energy, Newcastle)" userId="65063071-81f3-49c7-a4b9-8d8b5621e6e4" providerId="ADAL" clId="{ED4F0383-ACB2-4474-960D-7D9D861FF935}" dt="2024-10-15T05:35:06.328" v="6" actId="114"/>
      <pc:docMkLst>
        <pc:docMk/>
      </pc:docMkLst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2133735228" sldId="291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1846804167" sldId="324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3171717210" sldId="325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3670891532" sldId="326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2292008131" sldId="334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2910520772" sldId="337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248676803" sldId="339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822994597" sldId="347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397238822" sldId="389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3746389424" sldId="390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588011030" sldId="391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3913664639" sldId="392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477853555" sldId="394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384532669" sldId="395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1200451335" sldId="398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745853487" sldId="399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3477618804" sldId="408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2035675821" sldId="409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3934606366" sldId="410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1164659754" sldId="411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2008905716" sldId="412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3607031695" sldId="18669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2390351358" sldId="18670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625888865" sldId="18671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184656771" sldId="18672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1759952990" sldId="18673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4157375734" sldId="18683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2372668317" sldId="18684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1034406602" sldId="18685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3128625424" sldId="18686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3118728366" sldId="18687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1613509464" sldId="18688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3347563255" sldId="18689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4046636769" sldId="18690"/>
        </pc:sldMkLst>
      </pc:sldChg>
      <pc:sldChg chg="modSp mod">
        <pc:chgData name="Brinsmead, Thomas (Ze / Zir) (Energy, Newcastle)" userId="65063071-81f3-49c7-a4b9-8d8b5621e6e4" providerId="ADAL" clId="{ED4F0383-ACB2-4474-960D-7D9D861FF935}" dt="2024-10-15T05:35:06.328" v="6" actId="114"/>
        <pc:sldMkLst>
          <pc:docMk/>
          <pc:sldMk cId="2270587088" sldId="18691"/>
        </pc:sldMkLst>
        <pc:spChg chg="mod">
          <ac:chgData name="Brinsmead, Thomas (Ze / Zir) (Energy, Newcastle)" userId="65063071-81f3-49c7-a4b9-8d8b5621e6e4" providerId="ADAL" clId="{ED4F0383-ACB2-4474-960D-7D9D861FF935}" dt="2024-10-15T05:35:06.328" v="6" actId="114"/>
          <ac:spMkLst>
            <pc:docMk/>
            <pc:sldMk cId="2270587088" sldId="18691"/>
            <ac:spMk id="2" creationId="{AF7A2006-2523-B639-64E2-77A35E499ACE}"/>
          </ac:spMkLst>
        </pc:spChg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1836373800" sldId="18692"/>
        </pc:sldMkLst>
      </pc:sldChg>
      <pc:sldChg chg="del">
        <pc:chgData name="Brinsmead, Thomas (Ze / Zir) (Energy, Newcastle)" userId="65063071-81f3-49c7-a4b9-8d8b5621e6e4" providerId="ADAL" clId="{ED4F0383-ACB2-4474-960D-7D9D861FF935}" dt="2024-10-15T05:34:14.906" v="0" actId="47"/>
        <pc:sldMkLst>
          <pc:docMk/>
          <pc:sldMk cId="1775629268" sldId="18693"/>
        </pc:sldMkLst>
      </pc:sldChg>
      <pc:sldMasterChg chg="delSldLayout">
        <pc:chgData name="Brinsmead, Thomas (Ze / Zir) (Energy, Newcastle)" userId="65063071-81f3-49c7-a4b9-8d8b5621e6e4" providerId="ADAL" clId="{ED4F0383-ACB2-4474-960D-7D9D861FF935}" dt="2024-10-15T05:34:14.906" v="0" actId="47"/>
        <pc:sldMasterMkLst>
          <pc:docMk/>
          <pc:sldMasterMk cId="2723935421" sldId="2147483648"/>
        </pc:sldMasterMkLst>
        <pc:sldLayoutChg chg="del">
          <pc:chgData name="Brinsmead, Thomas (Ze / Zir) (Energy, Newcastle)" userId="65063071-81f3-49c7-a4b9-8d8b5621e6e4" providerId="ADAL" clId="{ED4F0383-ACB2-4474-960D-7D9D861FF935}" dt="2024-10-15T05:34:14.906" v="0" actId="47"/>
          <pc:sldLayoutMkLst>
            <pc:docMk/>
            <pc:sldMasterMk cId="2723935421" sldId="2147483648"/>
            <pc:sldLayoutMk cId="1510113193" sldId="2147483818"/>
          </pc:sldLayoutMkLst>
        </pc:sldLayoutChg>
        <pc:sldLayoutChg chg="del">
          <pc:chgData name="Brinsmead, Thomas (Ze / Zir) (Energy, Newcastle)" userId="65063071-81f3-49c7-a4b9-8d8b5621e6e4" providerId="ADAL" clId="{ED4F0383-ACB2-4474-960D-7D9D861FF935}" dt="2024-10-15T05:34:14.906" v="0" actId="47"/>
          <pc:sldLayoutMkLst>
            <pc:docMk/>
            <pc:sldMasterMk cId="2723935421" sldId="2147483648"/>
            <pc:sldLayoutMk cId="791145545" sldId="214748381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15/10/2024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15/10/2024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7710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are the most important operational constraints on VRE deployment (and hence connection approval) in Australian electricity markets now, and in the next 5-10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 you say much quantitative about the relationship between the potential constraint relaxation and VRE deployment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about in smaller scale systems like isolated grids?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What, if anything, can or could large scale (NEM / WEM scale) power systems learn from maximizing VRE deployment in smaller scale isolated grids?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are the key mutual constraints on TSO/DSO interface that are required to maintain power system security and limits centralized and distributed renewable energy deployment?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much can distribution networks do on their own to </a:t>
            </a:r>
            <a:r>
              <a:rPr lang="en-US" dirty="0" err="1"/>
              <a:t>maximise</a:t>
            </a:r>
            <a:r>
              <a:rPr lang="en-US" dirty="0"/>
              <a:t> DER deployment and to what extent is cooperation and coordination with AEMO, TSOs, regulators, getting customers on board, etc. important? Now, versus later.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834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5602" userDrawn="1">
          <p15:clr>
            <a:srgbClr val="FBAE40"/>
          </p15:clr>
        </p15:guide>
        <p15:guide id="4" pos="1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47519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42754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19339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54104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88702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32117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51679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07157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07835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5760640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95FEBB1-2FB4-404D-B517-C1502B593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0450" y="4213438"/>
            <a:ext cx="2731182" cy="68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3F3E07-2251-45C6-9608-F9B7BC275A58}"/>
              </a:ext>
            </a:extLst>
          </p:cNvPr>
          <p:cNvSpPr/>
          <p:nvPr userDrawn="1"/>
        </p:nvSpPr>
        <p:spPr>
          <a:xfrm>
            <a:off x="251520" y="4850173"/>
            <a:ext cx="518457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72092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576064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26E1E94-9471-4672-BA14-8DD18A74F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0450" y="4213438"/>
            <a:ext cx="2731182" cy="68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BBD1A7-F5C4-41D4-8812-4A43FA84033A}"/>
              </a:ext>
            </a:extLst>
          </p:cNvPr>
          <p:cNvSpPr/>
          <p:nvPr userDrawn="1"/>
        </p:nvSpPr>
        <p:spPr>
          <a:xfrm>
            <a:off x="251520" y="4850173"/>
            <a:ext cx="518457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6167468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0E9AAB-FD72-2643-BFC4-B94B291F6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67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B9622D-F19E-432D-860A-326029CCE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35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C8B3A7-6D79-4B41-84C1-E8DAF3E53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2C4274-80E7-4D13-B882-F2E3C65753AE}"/>
              </a:ext>
            </a:extLst>
          </p:cNvPr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3247885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C8B3A7-6D79-4B41-84C1-E8DAF3E53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2C4274-80E7-4D13-B882-F2E3C65753AE}"/>
              </a:ext>
            </a:extLst>
          </p:cNvPr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0E5BE-AC3E-E777-AFCC-823F91A585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59" y="411510"/>
            <a:ext cx="43204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1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C8B3A7-6D79-4B41-84C1-E8DAF3E53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2C4274-80E7-4D13-B882-F2E3C65753AE}"/>
              </a:ext>
            </a:extLst>
          </p:cNvPr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B53703-8E60-4B54-AC3E-B056BED151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59" y="411510"/>
            <a:ext cx="4320479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43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C8B3A7-6D79-4B41-84C1-E8DAF3E53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2C4274-80E7-4D13-B882-F2E3C65753AE}"/>
              </a:ext>
            </a:extLst>
          </p:cNvPr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EF042-86EA-B59E-DD7F-BE27EC02BD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59" y="409582"/>
            <a:ext cx="4320479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12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C8B3A7-6D79-4B41-84C1-E8DAF3E53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2C4274-80E7-4D13-B882-F2E3C65753AE}"/>
              </a:ext>
            </a:extLst>
          </p:cNvPr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B53703-8E60-4B54-AC3E-B056BED151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59" y="411510"/>
            <a:ext cx="4320479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20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C8B3A7-6D79-4B41-84C1-E8DAF3E53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2C4274-80E7-4D13-B882-F2E3C65753AE}"/>
              </a:ext>
            </a:extLst>
          </p:cNvPr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FFB3AE-CDBF-37B1-162A-BAEDE82EA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59" y="411510"/>
            <a:ext cx="4320479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82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527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55916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813709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2253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97607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05885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107243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half horizontal image (about us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2767500"/>
            <a:ext cx="9143999" cy="23760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54370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51239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93398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3952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192549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43955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5385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7917595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1805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80831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6B03B6-C4D9-4B46-A461-4BD384CE3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523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 userDrawn="1"/>
        </p:nvSpPr>
        <p:spPr>
          <a:xfrm>
            <a:off x="251520" y="4850173"/>
            <a:ext cx="288032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F8021B-8237-44DA-97CC-7AE087B0E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153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9523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FD9A8B-B204-4EC3-9CD2-BA2AD366E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48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309634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6C1F87-268D-4E82-9F10-8C710E20E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08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40152" y="582251"/>
            <a:ext cx="296148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9876AC-9600-4B4D-B446-34DCB05E2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41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5857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244724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79627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631294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304648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10470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022428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040136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538494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065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72121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9523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B0BF06-28AD-4AE0-B95F-477AF982B2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65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13308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D40E9F-1680-46D9-A966-C00787EC8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72008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80831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3214813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4209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6317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196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60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/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Australian research leadership in the Global Power System Transformation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692A7E-0D5B-4721-BA20-41A805213A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4288" y="4561859"/>
            <a:ext cx="442169" cy="44216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2B650A6-AB1D-460F-8186-18132FBCCADE}"/>
              </a:ext>
            </a:extLst>
          </p:cNvPr>
          <p:cNvGrpSpPr/>
          <p:nvPr userDrawn="1"/>
        </p:nvGrpSpPr>
        <p:grpSpPr>
          <a:xfrm>
            <a:off x="7815353" y="4612694"/>
            <a:ext cx="1080748" cy="357935"/>
            <a:chOff x="7815353" y="4612694"/>
            <a:chExt cx="1080748" cy="357935"/>
          </a:xfrm>
        </p:grpSpPr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2F8850D3-934B-41A8-8CB9-F2A14A0BDB0C}"/>
                </a:ext>
              </a:extLst>
            </p:cNvPr>
            <p:cNvSpPr/>
            <p:nvPr/>
          </p:nvSpPr>
          <p:spPr>
            <a:xfrm>
              <a:off x="7815353" y="4701368"/>
              <a:ext cx="302180" cy="249118"/>
            </a:xfrm>
            <a:custGeom>
              <a:avLst/>
              <a:gdLst>
                <a:gd name="connsiteX0" fmla="*/ 299324 w 302180"/>
                <a:gd name="connsiteY0" fmla="*/ 35670 h 249118"/>
                <a:gd name="connsiteX1" fmla="*/ 261971 w 302180"/>
                <a:gd name="connsiteY1" fmla="*/ 41886 h 249118"/>
                <a:gd name="connsiteX2" fmla="*/ 82111 w 302180"/>
                <a:gd name="connsiteY2" fmla="*/ 117725 h 249118"/>
                <a:gd name="connsiteX3" fmla="*/ 40939 w 302180"/>
                <a:gd name="connsiteY3" fmla="*/ 176412 h 249118"/>
                <a:gd name="connsiteX4" fmla="*/ 85219 w 302180"/>
                <a:gd name="connsiteY4" fmla="*/ 108612 h 249118"/>
                <a:gd name="connsiteX5" fmla="*/ 274499 w 302180"/>
                <a:gd name="connsiteY5" fmla="*/ 28955 h 249118"/>
                <a:gd name="connsiteX6" fmla="*/ 284763 w 302180"/>
                <a:gd name="connsiteY6" fmla="*/ 27037 h 249118"/>
                <a:gd name="connsiteX7" fmla="*/ 280599 w 302180"/>
                <a:gd name="connsiteY7" fmla="*/ 24754 h 249118"/>
                <a:gd name="connsiteX8" fmla="*/ 272925 w 302180"/>
                <a:gd name="connsiteY8" fmla="*/ 26193 h 249118"/>
                <a:gd name="connsiteX9" fmla="*/ 80557 w 302180"/>
                <a:gd name="connsiteY9" fmla="*/ 107288 h 249118"/>
                <a:gd name="connsiteX10" fmla="*/ 36642 w 302180"/>
                <a:gd name="connsiteY10" fmla="*/ 169927 h 249118"/>
                <a:gd name="connsiteX11" fmla="*/ 84394 w 302180"/>
                <a:gd name="connsiteY11" fmla="*/ 98079 h 249118"/>
                <a:gd name="connsiteX12" fmla="*/ 264484 w 302180"/>
                <a:gd name="connsiteY12" fmla="*/ 17694 h 249118"/>
                <a:gd name="connsiteX13" fmla="*/ 259342 w 302180"/>
                <a:gd name="connsiteY13" fmla="*/ 15660 h 249118"/>
                <a:gd name="connsiteX14" fmla="*/ 79482 w 302180"/>
                <a:gd name="connsiteY14" fmla="*/ 96755 h 249118"/>
                <a:gd name="connsiteX15" fmla="*/ 31750 w 302180"/>
                <a:gd name="connsiteY15" fmla="*/ 162752 h 249118"/>
                <a:gd name="connsiteX16" fmla="*/ 82475 w 302180"/>
                <a:gd name="connsiteY16" fmla="*/ 85379 h 249118"/>
                <a:gd name="connsiteX17" fmla="*/ 240483 w 302180"/>
                <a:gd name="connsiteY17" fmla="*/ 8830 h 249118"/>
                <a:gd name="connsiteX18" fmla="*/ 234172 w 302180"/>
                <a:gd name="connsiteY18" fmla="*/ 7027 h 249118"/>
                <a:gd name="connsiteX19" fmla="*/ 77468 w 302180"/>
                <a:gd name="connsiteY19" fmla="*/ 84170 h 249118"/>
                <a:gd name="connsiteX20" fmla="*/ 27107 w 302180"/>
                <a:gd name="connsiteY20" fmla="*/ 156037 h 249118"/>
                <a:gd name="connsiteX21" fmla="*/ 81286 w 302180"/>
                <a:gd name="connsiteY21" fmla="*/ 73273 h 249118"/>
                <a:gd name="connsiteX22" fmla="*/ 213279 w 302180"/>
                <a:gd name="connsiteY22" fmla="*/ 2595 h 249118"/>
                <a:gd name="connsiteX23" fmla="*/ 205279 w 302180"/>
                <a:gd name="connsiteY23" fmla="*/ 1406 h 249118"/>
                <a:gd name="connsiteX24" fmla="*/ 75664 w 302180"/>
                <a:gd name="connsiteY24" fmla="*/ 71412 h 249118"/>
                <a:gd name="connsiteX25" fmla="*/ 21946 w 302180"/>
                <a:gd name="connsiteY25" fmla="*/ 148152 h 249118"/>
                <a:gd name="connsiteX26" fmla="*/ 79943 w 302180"/>
                <a:gd name="connsiteY26" fmla="*/ 59632 h 249118"/>
                <a:gd name="connsiteX27" fmla="*/ 182353 w 302180"/>
                <a:gd name="connsiteY27" fmla="*/ -244 h 249118"/>
                <a:gd name="connsiteX28" fmla="*/ 172089 w 302180"/>
                <a:gd name="connsiteY28" fmla="*/ -244 h 249118"/>
                <a:gd name="connsiteX29" fmla="*/ 73861 w 302180"/>
                <a:gd name="connsiteY29" fmla="*/ 58539 h 249118"/>
                <a:gd name="connsiteX30" fmla="*/ 16306 w 302180"/>
                <a:gd name="connsiteY30" fmla="*/ 140593 h 249118"/>
                <a:gd name="connsiteX31" fmla="*/ 78369 w 302180"/>
                <a:gd name="connsiteY31" fmla="*/ 45972 h 249118"/>
                <a:gd name="connsiteX32" fmla="*/ 146572 w 302180"/>
                <a:gd name="connsiteY32" fmla="*/ 926 h 249118"/>
                <a:gd name="connsiteX33" fmla="*/ 137498 w 302180"/>
                <a:gd name="connsiteY33" fmla="*/ 2000 h 249118"/>
                <a:gd name="connsiteX34" fmla="*/ 133200 w 302180"/>
                <a:gd name="connsiteY34" fmla="*/ 2595 h 249118"/>
                <a:gd name="connsiteX35" fmla="*/ 71616 w 302180"/>
                <a:gd name="connsiteY35" fmla="*/ 42884 h 249118"/>
                <a:gd name="connsiteX36" fmla="*/ 10224 w 302180"/>
                <a:gd name="connsiteY36" fmla="*/ 131135 h 249118"/>
                <a:gd name="connsiteX37" fmla="*/ 76624 w 302180"/>
                <a:gd name="connsiteY37" fmla="*/ 29799 h 249118"/>
                <a:gd name="connsiteX38" fmla="*/ 105401 w 302180"/>
                <a:gd name="connsiteY38" fmla="*/ 8120 h 249118"/>
                <a:gd name="connsiteX39" fmla="*/ 86082 w 302180"/>
                <a:gd name="connsiteY39" fmla="*/ 14931 h 249118"/>
                <a:gd name="connsiteX40" fmla="*/ 69717 w 302180"/>
                <a:gd name="connsiteY40" fmla="*/ 27766 h 249118"/>
                <a:gd name="connsiteX41" fmla="*/ 76393 w 302180"/>
                <a:gd name="connsiteY41" fmla="*/ 248874 h 249118"/>
                <a:gd name="connsiteX42" fmla="*/ 74245 w 302180"/>
                <a:gd name="connsiteY42" fmla="*/ 246610 h 249118"/>
                <a:gd name="connsiteX43" fmla="*/ 67204 w 302180"/>
                <a:gd name="connsiteY43" fmla="*/ 238571 h 249118"/>
                <a:gd name="connsiteX44" fmla="*/ 64940 w 302180"/>
                <a:gd name="connsiteY44" fmla="*/ 235694 h 249118"/>
                <a:gd name="connsiteX45" fmla="*/ 58839 w 302180"/>
                <a:gd name="connsiteY45" fmla="*/ 226830 h 249118"/>
                <a:gd name="connsiteX46" fmla="*/ 56825 w 302180"/>
                <a:gd name="connsiteY46" fmla="*/ 223492 h 249118"/>
                <a:gd name="connsiteX47" fmla="*/ 52163 w 302180"/>
                <a:gd name="connsiteY47" fmla="*/ 213784 h 249118"/>
                <a:gd name="connsiteX48" fmla="*/ 50609 w 302180"/>
                <a:gd name="connsiteY48" fmla="*/ 209832 h 249118"/>
                <a:gd name="connsiteX49" fmla="*/ 47750 w 302180"/>
                <a:gd name="connsiteY49" fmla="*/ 198686 h 249118"/>
                <a:gd name="connsiteX50" fmla="*/ 47021 w 302180"/>
                <a:gd name="connsiteY50" fmla="*/ 193889 h 249118"/>
                <a:gd name="connsiteX51" fmla="*/ 47021 w 302180"/>
                <a:gd name="connsiteY51" fmla="*/ 182877 h 249118"/>
                <a:gd name="connsiteX52" fmla="*/ 47002 w 302180"/>
                <a:gd name="connsiteY52" fmla="*/ 176930 h 249118"/>
                <a:gd name="connsiteX53" fmla="*/ 49765 w 302180"/>
                <a:gd name="connsiteY53" fmla="*/ 165783 h 249118"/>
                <a:gd name="connsiteX54" fmla="*/ 52259 w 302180"/>
                <a:gd name="connsiteY54" fmla="*/ 159203 h 249118"/>
                <a:gd name="connsiteX55" fmla="*/ 58705 w 302180"/>
                <a:gd name="connsiteY55" fmla="*/ 147231 h 249118"/>
                <a:gd name="connsiteX56" fmla="*/ 85794 w 302180"/>
                <a:gd name="connsiteY56" fmla="*/ 118243 h 249118"/>
                <a:gd name="connsiteX57" fmla="*/ 262796 w 302180"/>
                <a:gd name="connsiteY57" fmla="*/ 43728 h 249118"/>
                <a:gd name="connsiteX58" fmla="*/ 302163 w 302180"/>
                <a:gd name="connsiteY58" fmla="*/ 37262 h 249118"/>
                <a:gd name="connsiteX59" fmla="*/ 298710 w 302180"/>
                <a:gd name="connsiteY59" fmla="*/ 34979 h 24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02180" h="249118">
                  <a:moveTo>
                    <a:pt x="299324" y="35670"/>
                  </a:moveTo>
                  <a:cubicBezTo>
                    <a:pt x="286906" y="37345"/>
                    <a:pt x="274454" y="39417"/>
                    <a:pt x="261971" y="41886"/>
                  </a:cubicBezTo>
                  <a:cubicBezTo>
                    <a:pt x="184041" y="57234"/>
                    <a:pt x="121018" y="85244"/>
                    <a:pt x="82111" y="117725"/>
                  </a:cubicBezTo>
                  <a:cubicBezTo>
                    <a:pt x="62530" y="132445"/>
                    <a:pt x="48117" y="152991"/>
                    <a:pt x="40939" y="176412"/>
                  </a:cubicBezTo>
                  <a:cubicBezTo>
                    <a:pt x="44278" y="153179"/>
                    <a:pt x="59683" y="129926"/>
                    <a:pt x="85219" y="108612"/>
                  </a:cubicBezTo>
                  <a:cubicBezTo>
                    <a:pt x="126044" y="74347"/>
                    <a:pt x="192655" y="45128"/>
                    <a:pt x="274499" y="28955"/>
                  </a:cubicBezTo>
                  <a:lnTo>
                    <a:pt x="284763" y="27037"/>
                  </a:lnTo>
                  <a:lnTo>
                    <a:pt x="280599" y="24754"/>
                  </a:lnTo>
                  <a:lnTo>
                    <a:pt x="272925" y="26193"/>
                  </a:lnTo>
                  <a:cubicBezTo>
                    <a:pt x="189413" y="42634"/>
                    <a:pt x="122227" y="72429"/>
                    <a:pt x="80557" y="107288"/>
                  </a:cubicBezTo>
                  <a:cubicBezTo>
                    <a:pt x="59664" y="123001"/>
                    <a:pt x="44290" y="144929"/>
                    <a:pt x="36642" y="169927"/>
                  </a:cubicBezTo>
                  <a:cubicBezTo>
                    <a:pt x="40230" y="145140"/>
                    <a:pt x="56825" y="120353"/>
                    <a:pt x="84394" y="98079"/>
                  </a:cubicBezTo>
                  <a:cubicBezTo>
                    <a:pt x="124241" y="64659"/>
                    <a:pt x="187053" y="35670"/>
                    <a:pt x="264484" y="17694"/>
                  </a:cubicBezTo>
                  <a:lnTo>
                    <a:pt x="259342" y="15660"/>
                  </a:lnTo>
                  <a:cubicBezTo>
                    <a:pt x="182122" y="33982"/>
                    <a:pt x="119598" y="63623"/>
                    <a:pt x="79482" y="96755"/>
                  </a:cubicBezTo>
                  <a:cubicBezTo>
                    <a:pt x="56996" y="113157"/>
                    <a:pt x="40285" y="136261"/>
                    <a:pt x="31750" y="162752"/>
                  </a:cubicBezTo>
                  <a:cubicBezTo>
                    <a:pt x="35587" y="136277"/>
                    <a:pt x="53352" y="109686"/>
                    <a:pt x="82475" y="85379"/>
                  </a:cubicBezTo>
                  <a:cubicBezTo>
                    <a:pt x="129425" y="49437"/>
                    <a:pt x="183178" y="23395"/>
                    <a:pt x="240483" y="8830"/>
                  </a:cubicBezTo>
                  <a:lnTo>
                    <a:pt x="234172" y="7027"/>
                  </a:lnTo>
                  <a:cubicBezTo>
                    <a:pt x="177315" y="22033"/>
                    <a:pt x="124036" y="48263"/>
                    <a:pt x="77468" y="84170"/>
                  </a:cubicBezTo>
                  <a:cubicBezTo>
                    <a:pt x="53474" y="102169"/>
                    <a:pt x="35835" y="127340"/>
                    <a:pt x="27107" y="156037"/>
                  </a:cubicBezTo>
                  <a:cubicBezTo>
                    <a:pt x="31155" y="127663"/>
                    <a:pt x="50244" y="99384"/>
                    <a:pt x="81286" y="73273"/>
                  </a:cubicBezTo>
                  <a:cubicBezTo>
                    <a:pt x="120806" y="42166"/>
                    <a:pt x="165481" y="18244"/>
                    <a:pt x="213279" y="2595"/>
                  </a:cubicBezTo>
                  <a:lnTo>
                    <a:pt x="205279" y="1406"/>
                  </a:lnTo>
                  <a:cubicBezTo>
                    <a:pt x="158375" y="17128"/>
                    <a:pt x="114530" y="40810"/>
                    <a:pt x="75664" y="71412"/>
                  </a:cubicBezTo>
                  <a:cubicBezTo>
                    <a:pt x="50089" y="90662"/>
                    <a:pt x="31280" y="117533"/>
                    <a:pt x="21946" y="148152"/>
                  </a:cubicBezTo>
                  <a:cubicBezTo>
                    <a:pt x="26359" y="117859"/>
                    <a:pt x="46657" y="87547"/>
                    <a:pt x="79943" y="59632"/>
                  </a:cubicBezTo>
                  <a:cubicBezTo>
                    <a:pt x="111032" y="34866"/>
                    <a:pt x="145522" y="14701"/>
                    <a:pt x="182353" y="-244"/>
                  </a:cubicBezTo>
                  <a:lnTo>
                    <a:pt x="172089" y="-244"/>
                  </a:lnTo>
                  <a:cubicBezTo>
                    <a:pt x="136783" y="14710"/>
                    <a:pt x="103725" y="34492"/>
                    <a:pt x="73861" y="58539"/>
                  </a:cubicBezTo>
                  <a:cubicBezTo>
                    <a:pt x="43069" y="84419"/>
                    <a:pt x="23021" y="112449"/>
                    <a:pt x="16306" y="140593"/>
                  </a:cubicBezTo>
                  <a:cubicBezTo>
                    <a:pt x="20968" y="108247"/>
                    <a:pt x="42685" y="75786"/>
                    <a:pt x="78369" y="45972"/>
                  </a:cubicBezTo>
                  <a:cubicBezTo>
                    <a:pt x="99468" y="28616"/>
                    <a:pt x="122327" y="13517"/>
                    <a:pt x="146572" y="926"/>
                  </a:cubicBezTo>
                  <a:lnTo>
                    <a:pt x="137498" y="2000"/>
                  </a:lnTo>
                  <a:lnTo>
                    <a:pt x="133200" y="2595"/>
                  </a:lnTo>
                  <a:cubicBezTo>
                    <a:pt x="111450" y="14056"/>
                    <a:pt x="90830" y="27545"/>
                    <a:pt x="71616" y="42884"/>
                  </a:cubicBezTo>
                  <a:cubicBezTo>
                    <a:pt x="38791" y="70913"/>
                    <a:pt x="17438" y="100861"/>
                    <a:pt x="10224" y="131135"/>
                  </a:cubicBezTo>
                  <a:cubicBezTo>
                    <a:pt x="15289" y="96506"/>
                    <a:pt x="38560" y="61819"/>
                    <a:pt x="76624" y="29799"/>
                  </a:cubicBezTo>
                  <a:cubicBezTo>
                    <a:pt x="85334" y="22490"/>
                    <a:pt x="95483" y="15180"/>
                    <a:pt x="105401" y="8120"/>
                  </a:cubicBezTo>
                  <a:cubicBezTo>
                    <a:pt x="98832" y="10004"/>
                    <a:pt x="92381" y="12280"/>
                    <a:pt x="86082" y="14931"/>
                  </a:cubicBezTo>
                  <a:cubicBezTo>
                    <a:pt x="80086" y="18471"/>
                    <a:pt x="74583" y="22785"/>
                    <a:pt x="69717" y="27766"/>
                  </a:cubicBezTo>
                  <a:cubicBezTo>
                    <a:pt x="-24808" y="102108"/>
                    <a:pt x="-23868" y="208624"/>
                    <a:pt x="76393" y="248874"/>
                  </a:cubicBezTo>
                  <a:lnTo>
                    <a:pt x="74245" y="246610"/>
                  </a:lnTo>
                  <a:cubicBezTo>
                    <a:pt x="71693" y="243886"/>
                    <a:pt x="69353" y="241219"/>
                    <a:pt x="67204" y="238571"/>
                  </a:cubicBezTo>
                  <a:lnTo>
                    <a:pt x="64940" y="235694"/>
                  </a:lnTo>
                  <a:cubicBezTo>
                    <a:pt x="62657" y="232701"/>
                    <a:pt x="60642" y="229708"/>
                    <a:pt x="58839" y="226830"/>
                  </a:cubicBezTo>
                  <a:lnTo>
                    <a:pt x="56825" y="223492"/>
                  </a:lnTo>
                  <a:cubicBezTo>
                    <a:pt x="55067" y="220357"/>
                    <a:pt x="53510" y="217115"/>
                    <a:pt x="52163" y="213784"/>
                  </a:cubicBezTo>
                  <a:lnTo>
                    <a:pt x="50609" y="209832"/>
                  </a:lnTo>
                  <a:cubicBezTo>
                    <a:pt x="49358" y="206200"/>
                    <a:pt x="48402" y="202473"/>
                    <a:pt x="47750" y="198686"/>
                  </a:cubicBezTo>
                  <a:cubicBezTo>
                    <a:pt x="47864" y="197053"/>
                    <a:pt x="47615" y="195415"/>
                    <a:pt x="47021" y="193889"/>
                  </a:cubicBezTo>
                  <a:cubicBezTo>
                    <a:pt x="46714" y="190225"/>
                    <a:pt x="46714" y="186542"/>
                    <a:pt x="47021" y="182877"/>
                  </a:cubicBezTo>
                  <a:cubicBezTo>
                    <a:pt x="46719" y="180907"/>
                    <a:pt x="46713" y="178902"/>
                    <a:pt x="47002" y="176930"/>
                  </a:cubicBezTo>
                  <a:cubicBezTo>
                    <a:pt x="47607" y="173143"/>
                    <a:pt x="48531" y="169415"/>
                    <a:pt x="49765" y="165783"/>
                  </a:cubicBezTo>
                  <a:cubicBezTo>
                    <a:pt x="50465" y="163542"/>
                    <a:pt x="51298" y="161346"/>
                    <a:pt x="52259" y="159203"/>
                  </a:cubicBezTo>
                  <a:cubicBezTo>
                    <a:pt x="54182" y="155095"/>
                    <a:pt x="56335" y="151099"/>
                    <a:pt x="58705" y="147231"/>
                  </a:cubicBezTo>
                  <a:cubicBezTo>
                    <a:pt x="66082" y="136146"/>
                    <a:pt x="75234" y="126352"/>
                    <a:pt x="85794" y="118243"/>
                  </a:cubicBezTo>
                  <a:cubicBezTo>
                    <a:pt x="138319" y="80193"/>
                    <a:pt x="198873" y="54702"/>
                    <a:pt x="262796" y="43728"/>
                  </a:cubicBezTo>
                  <a:cubicBezTo>
                    <a:pt x="275918" y="41099"/>
                    <a:pt x="289041" y="39066"/>
                    <a:pt x="302163" y="37262"/>
                  </a:cubicBezTo>
                  <a:lnTo>
                    <a:pt x="298710" y="34979"/>
                  </a:lnTo>
                </a:path>
              </a:pathLst>
            </a:custGeom>
            <a:solidFill>
              <a:srgbClr val="6D3075"/>
            </a:solidFill>
            <a:ln w="1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Graphic 9">
              <a:extLst>
                <a:ext uri="{FF2B5EF4-FFF2-40B4-BE49-F238E27FC236}">
                  <a16:creationId xmlns:a16="http://schemas.microsoft.com/office/drawing/2014/main" id="{45F5234A-39BA-4E9F-BFA1-03D2D33C3AE7}"/>
                </a:ext>
              </a:extLst>
            </p:cNvPr>
            <p:cNvSpPr/>
            <p:nvPr/>
          </p:nvSpPr>
          <p:spPr>
            <a:xfrm>
              <a:off x="7862391" y="4832720"/>
              <a:ext cx="236628" cy="117651"/>
            </a:xfrm>
            <a:custGeom>
              <a:avLst/>
              <a:gdLst>
                <a:gd name="connsiteX0" fmla="*/ 21067 w 236628"/>
                <a:gd name="connsiteY0" fmla="*/ 9357 h 117651"/>
                <a:gd name="connsiteX1" fmla="*/ 236611 w 236628"/>
                <a:gd name="connsiteY1" fmla="*/ 65531 h 117651"/>
                <a:gd name="connsiteX2" fmla="*/ 125031 w 236628"/>
                <a:gd name="connsiteY2" fmla="*/ 54288 h 117651"/>
                <a:gd name="connsiteX3" fmla="*/ 29547 w 236628"/>
                <a:gd name="connsiteY3" fmla="*/ 117407 h 117651"/>
                <a:gd name="connsiteX4" fmla="*/ 27168 w 236628"/>
                <a:gd name="connsiteY4" fmla="*/ 115258 h 117651"/>
                <a:gd name="connsiteX5" fmla="*/ 124072 w 236628"/>
                <a:gd name="connsiteY5" fmla="*/ 51161 h 117651"/>
                <a:gd name="connsiteX6" fmla="*/ 197953 w 236628"/>
                <a:gd name="connsiteY6" fmla="*/ 47324 h 117651"/>
                <a:gd name="connsiteX7" fmla="*/ 113155 w 236628"/>
                <a:gd name="connsiteY7" fmla="*/ 49856 h 117651"/>
                <a:gd name="connsiteX8" fmla="*/ 20184 w 236628"/>
                <a:gd name="connsiteY8" fmla="*/ 107220 h 117651"/>
                <a:gd name="connsiteX9" fmla="*/ 17901 w 236628"/>
                <a:gd name="connsiteY9" fmla="*/ 104361 h 117651"/>
                <a:gd name="connsiteX10" fmla="*/ 112081 w 236628"/>
                <a:gd name="connsiteY10" fmla="*/ 46384 h 117651"/>
                <a:gd name="connsiteX11" fmla="*/ 191680 w 236628"/>
                <a:gd name="connsiteY11" fmla="*/ 42182 h 117651"/>
                <a:gd name="connsiteX12" fmla="*/ 100973 w 236628"/>
                <a:gd name="connsiteY12" fmla="*/ 44811 h 117651"/>
                <a:gd name="connsiteX13" fmla="*/ 12721 w 236628"/>
                <a:gd name="connsiteY13" fmla="*/ 95478 h 117651"/>
                <a:gd name="connsiteX14" fmla="*/ 10688 w 236628"/>
                <a:gd name="connsiteY14" fmla="*/ 92140 h 117651"/>
                <a:gd name="connsiteX15" fmla="*/ 100205 w 236628"/>
                <a:gd name="connsiteY15" fmla="*/ 41223 h 117651"/>
                <a:gd name="connsiteX16" fmla="*/ 184620 w 236628"/>
                <a:gd name="connsiteY16" fmla="*/ 36791 h 117651"/>
                <a:gd name="connsiteX17" fmla="*/ 87582 w 236628"/>
                <a:gd name="connsiteY17" fmla="*/ 39669 h 117651"/>
                <a:gd name="connsiteX18" fmla="*/ 5834 w 236628"/>
                <a:gd name="connsiteY18" fmla="*/ 82548 h 117651"/>
                <a:gd name="connsiteX19" fmla="*/ 4280 w 236628"/>
                <a:gd name="connsiteY19" fmla="*/ 78596 h 117651"/>
                <a:gd name="connsiteX20" fmla="*/ 86392 w 236628"/>
                <a:gd name="connsiteY20" fmla="*/ 35832 h 117651"/>
                <a:gd name="connsiteX21" fmla="*/ 176140 w 236628"/>
                <a:gd name="connsiteY21" fmla="*/ 31400 h 117651"/>
                <a:gd name="connsiteX22" fmla="*/ 72310 w 236628"/>
                <a:gd name="connsiteY22" fmla="*/ 34393 h 117651"/>
                <a:gd name="connsiteX23" fmla="*/ 712 w 236628"/>
                <a:gd name="connsiteY23" fmla="*/ 67334 h 117651"/>
                <a:gd name="connsiteX24" fmla="*/ -17 w 236628"/>
                <a:gd name="connsiteY24" fmla="*/ 62538 h 117651"/>
                <a:gd name="connsiteX25" fmla="*/ 71600 w 236628"/>
                <a:gd name="connsiteY25" fmla="*/ 29117 h 117651"/>
                <a:gd name="connsiteX26" fmla="*/ 168274 w 236628"/>
                <a:gd name="connsiteY26" fmla="*/ 24091 h 117651"/>
                <a:gd name="connsiteX27" fmla="*/ 57269 w 236628"/>
                <a:gd name="connsiteY27" fmla="*/ 27333 h 117651"/>
                <a:gd name="connsiteX28" fmla="*/ 347 w 236628"/>
                <a:gd name="connsiteY28" fmla="*/ 51334 h 117651"/>
                <a:gd name="connsiteX29" fmla="*/ 712 w 236628"/>
                <a:gd name="connsiteY29" fmla="*/ 45463 h 117651"/>
                <a:gd name="connsiteX30" fmla="*/ 55715 w 236628"/>
                <a:gd name="connsiteY30" fmla="*/ 22690 h 117651"/>
                <a:gd name="connsiteX31" fmla="*/ 159084 w 236628"/>
                <a:gd name="connsiteY31" fmla="*/ 17299 h 117651"/>
                <a:gd name="connsiteX32" fmla="*/ 40252 w 236628"/>
                <a:gd name="connsiteY32" fmla="*/ 20733 h 117651"/>
                <a:gd name="connsiteX33" fmla="*/ 3263 w 236628"/>
                <a:gd name="connsiteY33" fmla="*/ 34393 h 117651"/>
                <a:gd name="connsiteX34" fmla="*/ 5757 w 236628"/>
                <a:gd name="connsiteY34" fmla="*/ 27813 h 117651"/>
                <a:gd name="connsiteX35" fmla="*/ 38947 w 236628"/>
                <a:gd name="connsiteY35" fmla="*/ 15841 h 117651"/>
                <a:gd name="connsiteX36" fmla="*/ 149569 w 236628"/>
                <a:gd name="connsiteY36" fmla="*/ 10086 h 117651"/>
                <a:gd name="connsiteX37" fmla="*/ 22583 w 236628"/>
                <a:gd name="connsiteY37" fmla="*/ 13788 h 117651"/>
                <a:gd name="connsiteX38" fmla="*/ 11474 w 236628"/>
                <a:gd name="connsiteY38" fmla="*/ 17261 h 117651"/>
                <a:gd name="connsiteX39" fmla="*/ 12664 w 236628"/>
                <a:gd name="connsiteY39" fmla="*/ 16666 h 117651"/>
                <a:gd name="connsiteX40" fmla="*/ 16712 w 236628"/>
                <a:gd name="connsiteY40" fmla="*/ 10911 h 11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36628" h="117651">
                  <a:moveTo>
                    <a:pt x="21067" y="9357"/>
                  </a:moveTo>
                  <a:cubicBezTo>
                    <a:pt x="80752" y="-7526"/>
                    <a:pt x="214836" y="-9445"/>
                    <a:pt x="236611" y="65531"/>
                  </a:cubicBezTo>
                  <a:cubicBezTo>
                    <a:pt x="202470" y="46846"/>
                    <a:pt x="162213" y="42790"/>
                    <a:pt x="125031" y="54288"/>
                  </a:cubicBezTo>
                  <a:cubicBezTo>
                    <a:pt x="87764" y="65642"/>
                    <a:pt x="54595" y="87568"/>
                    <a:pt x="29547" y="117407"/>
                  </a:cubicBezTo>
                  <a:lnTo>
                    <a:pt x="27168" y="115258"/>
                  </a:lnTo>
                  <a:cubicBezTo>
                    <a:pt x="52390" y="84746"/>
                    <a:pt x="86124" y="62434"/>
                    <a:pt x="124072" y="51161"/>
                  </a:cubicBezTo>
                  <a:cubicBezTo>
                    <a:pt x="148068" y="44170"/>
                    <a:pt x="173362" y="42856"/>
                    <a:pt x="197953" y="47324"/>
                  </a:cubicBezTo>
                  <a:cubicBezTo>
                    <a:pt x="169943" y="40836"/>
                    <a:pt x="140728" y="41707"/>
                    <a:pt x="113155" y="49856"/>
                  </a:cubicBezTo>
                  <a:cubicBezTo>
                    <a:pt x="77592" y="60316"/>
                    <a:pt x="45485" y="80127"/>
                    <a:pt x="20184" y="107220"/>
                  </a:cubicBezTo>
                  <a:lnTo>
                    <a:pt x="17901" y="104361"/>
                  </a:lnTo>
                  <a:cubicBezTo>
                    <a:pt x="43578" y="77001"/>
                    <a:pt x="76089" y="56987"/>
                    <a:pt x="112081" y="46384"/>
                  </a:cubicBezTo>
                  <a:cubicBezTo>
                    <a:pt x="137919" y="38767"/>
                    <a:pt x="165183" y="37329"/>
                    <a:pt x="191680" y="42182"/>
                  </a:cubicBezTo>
                  <a:cubicBezTo>
                    <a:pt x="161722" y="35226"/>
                    <a:pt x="130478" y="36131"/>
                    <a:pt x="100973" y="44811"/>
                  </a:cubicBezTo>
                  <a:cubicBezTo>
                    <a:pt x="67995" y="54559"/>
                    <a:pt x="37767" y="71913"/>
                    <a:pt x="12721" y="95478"/>
                  </a:cubicBezTo>
                  <a:lnTo>
                    <a:pt x="10688" y="92140"/>
                  </a:lnTo>
                  <a:cubicBezTo>
                    <a:pt x="36152" y="68426"/>
                    <a:pt x="66806" y="50988"/>
                    <a:pt x="100205" y="41223"/>
                  </a:cubicBezTo>
                  <a:cubicBezTo>
                    <a:pt x="127619" y="33217"/>
                    <a:pt x="156519" y="31700"/>
                    <a:pt x="184620" y="36791"/>
                  </a:cubicBezTo>
                  <a:cubicBezTo>
                    <a:pt x="152565" y="29380"/>
                    <a:pt x="119141" y="30372"/>
                    <a:pt x="87582" y="39669"/>
                  </a:cubicBezTo>
                  <a:cubicBezTo>
                    <a:pt x="57734" y="48339"/>
                    <a:pt x="29934" y="62919"/>
                    <a:pt x="5834" y="82548"/>
                  </a:cubicBezTo>
                  <a:lnTo>
                    <a:pt x="4280" y="78596"/>
                  </a:lnTo>
                  <a:cubicBezTo>
                    <a:pt x="28558" y="59059"/>
                    <a:pt x="56466" y="44525"/>
                    <a:pt x="86392" y="35832"/>
                  </a:cubicBezTo>
                  <a:cubicBezTo>
                    <a:pt x="115565" y="27450"/>
                    <a:pt x="146282" y="25933"/>
                    <a:pt x="176140" y="31400"/>
                  </a:cubicBezTo>
                  <a:cubicBezTo>
                    <a:pt x="141852" y="23421"/>
                    <a:pt x="106082" y="24453"/>
                    <a:pt x="72310" y="34393"/>
                  </a:cubicBezTo>
                  <a:cubicBezTo>
                    <a:pt x="46820" y="41428"/>
                    <a:pt x="22639" y="52554"/>
                    <a:pt x="712" y="67334"/>
                  </a:cubicBezTo>
                  <a:cubicBezTo>
                    <a:pt x="826" y="65701"/>
                    <a:pt x="576" y="64063"/>
                    <a:pt x="-17" y="62538"/>
                  </a:cubicBezTo>
                  <a:cubicBezTo>
                    <a:pt x="21922" y="47654"/>
                    <a:pt x="46100" y="36371"/>
                    <a:pt x="71600" y="29117"/>
                  </a:cubicBezTo>
                  <a:cubicBezTo>
                    <a:pt x="102998" y="19964"/>
                    <a:pt x="136097" y="18243"/>
                    <a:pt x="168274" y="24091"/>
                  </a:cubicBezTo>
                  <a:cubicBezTo>
                    <a:pt x="131611" y="15590"/>
                    <a:pt x="93374" y="16706"/>
                    <a:pt x="57269" y="27333"/>
                  </a:cubicBezTo>
                  <a:cubicBezTo>
                    <a:pt x="37438" y="33127"/>
                    <a:pt x="18339" y="41179"/>
                    <a:pt x="347" y="51334"/>
                  </a:cubicBezTo>
                  <a:cubicBezTo>
                    <a:pt x="170" y="49369"/>
                    <a:pt x="293" y="47389"/>
                    <a:pt x="712" y="45463"/>
                  </a:cubicBezTo>
                  <a:cubicBezTo>
                    <a:pt x="18164" y="35895"/>
                    <a:pt x="36607" y="28260"/>
                    <a:pt x="55715" y="22690"/>
                  </a:cubicBezTo>
                  <a:cubicBezTo>
                    <a:pt x="89285" y="12889"/>
                    <a:pt x="124678" y="11043"/>
                    <a:pt x="159084" y="17299"/>
                  </a:cubicBezTo>
                  <a:cubicBezTo>
                    <a:pt x="119839" y="8177"/>
                    <a:pt x="78904" y="9359"/>
                    <a:pt x="40252" y="20733"/>
                  </a:cubicBezTo>
                  <a:cubicBezTo>
                    <a:pt x="27608" y="24386"/>
                    <a:pt x="15246" y="28952"/>
                    <a:pt x="3263" y="34393"/>
                  </a:cubicBezTo>
                  <a:cubicBezTo>
                    <a:pt x="3969" y="32154"/>
                    <a:pt x="4802" y="29958"/>
                    <a:pt x="5757" y="27813"/>
                  </a:cubicBezTo>
                  <a:cubicBezTo>
                    <a:pt x="16546" y="23099"/>
                    <a:pt x="27633" y="19099"/>
                    <a:pt x="38947" y="15841"/>
                  </a:cubicBezTo>
                  <a:cubicBezTo>
                    <a:pt x="74870" y="5335"/>
                    <a:pt x="112751" y="3365"/>
                    <a:pt x="149569" y="10086"/>
                  </a:cubicBezTo>
                  <a:cubicBezTo>
                    <a:pt x="107628" y="355"/>
                    <a:pt x="63885" y="1631"/>
                    <a:pt x="22583" y="13788"/>
                  </a:cubicBezTo>
                  <a:lnTo>
                    <a:pt x="11474" y="17261"/>
                  </a:lnTo>
                  <a:lnTo>
                    <a:pt x="12664" y="16666"/>
                  </a:lnTo>
                  <a:cubicBezTo>
                    <a:pt x="13889" y="14663"/>
                    <a:pt x="15241" y="12741"/>
                    <a:pt x="16712" y="10911"/>
                  </a:cubicBezTo>
                  <a:close/>
                </a:path>
              </a:pathLst>
            </a:custGeom>
            <a:solidFill>
              <a:srgbClr val="6D3075"/>
            </a:solidFill>
            <a:ln w="1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Graphic 9">
              <a:extLst>
                <a:ext uri="{FF2B5EF4-FFF2-40B4-BE49-F238E27FC236}">
                  <a16:creationId xmlns:a16="http://schemas.microsoft.com/office/drawing/2014/main" id="{6E08242E-4DB0-4682-B964-A4D18B6AA10F}"/>
                </a:ext>
              </a:extLst>
            </p:cNvPr>
            <p:cNvSpPr/>
            <p:nvPr/>
          </p:nvSpPr>
          <p:spPr>
            <a:xfrm>
              <a:off x="8074118" y="4612694"/>
              <a:ext cx="821983" cy="357935"/>
            </a:xfrm>
            <a:custGeom>
              <a:avLst/>
              <a:gdLst>
                <a:gd name="connsiteX0" fmla="*/ 95467 w 821983"/>
                <a:gd name="connsiteY0" fmla="*/ 62050 h 357935"/>
                <a:gd name="connsiteX1" fmla="*/ -17 w 821983"/>
                <a:gd name="connsiteY1" fmla="*/ -244 h 357935"/>
                <a:gd name="connsiteX2" fmla="*/ 54295 w 821983"/>
                <a:gd name="connsiteY2" fmla="*/ 183932 h 357935"/>
                <a:gd name="connsiteX3" fmla="*/ 13239 w 821983"/>
                <a:gd name="connsiteY3" fmla="*/ 240663 h 357935"/>
                <a:gd name="connsiteX4" fmla="*/ 16463 w 821983"/>
                <a:gd name="connsiteY4" fmla="*/ 244615 h 357935"/>
                <a:gd name="connsiteX5" fmla="*/ 60128 w 821983"/>
                <a:gd name="connsiteY5" fmla="*/ 184719 h 357935"/>
                <a:gd name="connsiteX6" fmla="*/ 74344 w 821983"/>
                <a:gd name="connsiteY6" fmla="*/ 93206 h 357935"/>
                <a:gd name="connsiteX7" fmla="*/ 61682 w 821983"/>
                <a:gd name="connsiteY7" fmla="*/ 198264 h 357935"/>
                <a:gd name="connsiteX8" fmla="*/ 23024 w 821983"/>
                <a:gd name="connsiteY8" fmla="*/ 253363 h 357935"/>
                <a:gd name="connsiteX9" fmla="*/ 26132 w 821983"/>
                <a:gd name="connsiteY9" fmla="*/ 258159 h 357935"/>
                <a:gd name="connsiteX10" fmla="*/ 68013 w 821983"/>
                <a:gd name="connsiteY10" fmla="*/ 199338 h 357935"/>
                <a:gd name="connsiteX11" fmla="*/ 83169 w 821983"/>
                <a:gd name="connsiteY11" fmla="*/ 101705 h 357935"/>
                <a:gd name="connsiteX12" fmla="*/ 69567 w 821983"/>
                <a:gd name="connsiteY12" fmla="*/ 213957 h 357935"/>
                <a:gd name="connsiteX13" fmla="*/ 31887 w 821983"/>
                <a:gd name="connsiteY13" fmla="*/ 268788 h 357935"/>
                <a:gd name="connsiteX14" fmla="*/ 34516 w 821983"/>
                <a:gd name="connsiteY14" fmla="*/ 274659 h 357935"/>
                <a:gd name="connsiteX15" fmla="*/ 76282 w 821983"/>
                <a:gd name="connsiteY15" fmla="*/ 214763 h 357935"/>
                <a:gd name="connsiteX16" fmla="*/ 92512 w 821983"/>
                <a:gd name="connsiteY16" fmla="*/ 110089 h 357935"/>
                <a:gd name="connsiteX17" fmla="*/ 77932 w 821983"/>
                <a:gd name="connsiteY17" fmla="*/ 229861 h 357935"/>
                <a:gd name="connsiteX18" fmla="*/ 39561 w 821983"/>
                <a:gd name="connsiteY18" fmla="*/ 287417 h 357935"/>
                <a:gd name="connsiteX19" fmla="*/ 41250 w 821983"/>
                <a:gd name="connsiteY19" fmla="*/ 295091 h 357935"/>
                <a:gd name="connsiteX20" fmla="*/ 85759 w 821983"/>
                <a:gd name="connsiteY20" fmla="*/ 231473 h 357935"/>
                <a:gd name="connsiteX21" fmla="*/ 102469 w 821983"/>
                <a:gd name="connsiteY21" fmla="*/ 119720 h 357935"/>
                <a:gd name="connsiteX22" fmla="*/ 87313 w 821983"/>
                <a:gd name="connsiteY22" fmla="*/ 248490 h 357935"/>
                <a:gd name="connsiteX23" fmla="*/ 41959 w 821983"/>
                <a:gd name="connsiteY23" fmla="*/ 313719 h 357935"/>
                <a:gd name="connsiteX24" fmla="*/ 40770 w 821983"/>
                <a:gd name="connsiteY24" fmla="*/ 324732 h 357935"/>
                <a:gd name="connsiteX25" fmla="*/ 94834 w 821983"/>
                <a:gd name="connsiteY25" fmla="*/ 249910 h 357935"/>
                <a:gd name="connsiteX26" fmla="*/ 113443 w 821983"/>
                <a:gd name="connsiteY26" fmla="*/ 130118 h 357935"/>
                <a:gd name="connsiteX27" fmla="*/ 96848 w 821983"/>
                <a:gd name="connsiteY27" fmla="*/ 267387 h 357935"/>
                <a:gd name="connsiteX28" fmla="*/ 29432 w 821983"/>
                <a:gd name="connsiteY28" fmla="*/ 356636 h 357935"/>
                <a:gd name="connsiteX29" fmla="*/ 38487 w 821983"/>
                <a:gd name="connsiteY29" fmla="*/ 357481 h 357935"/>
                <a:gd name="connsiteX30" fmla="*/ 104963 w 821983"/>
                <a:gd name="connsiteY30" fmla="*/ 268711 h 357935"/>
                <a:gd name="connsiteX31" fmla="*/ 124897 w 821983"/>
                <a:gd name="connsiteY31" fmla="*/ 140670 h 357935"/>
                <a:gd name="connsiteX32" fmla="*/ 106882 w 821983"/>
                <a:gd name="connsiteY32" fmla="*/ 287397 h 357935"/>
                <a:gd name="connsiteX33" fmla="*/ 63447 w 821983"/>
                <a:gd name="connsiteY33" fmla="*/ 352627 h 357935"/>
                <a:gd name="connsiteX34" fmla="*/ 77394 w 821983"/>
                <a:gd name="connsiteY34" fmla="*/ 347946 h 357935"/>
                <a:gd name="connsiteX35" fmla="*/ 115477 w 821983"/>
                <a:gd name="connsiteY35" fmla="*/ 289258 h 357935"/>
                <a:gd name="connsiteX36" fmla="*/ 136753 w 821983"/>
                <a:gd name="connsiteY36" fmla="*/ 152411 h 357935"/>
                <a:gd name="connsiteX37" fmla="*/ 117779 w 821983"/>
                <a:gd name="connsiteY37" fmla="*/ 309556 h 357935"/>
                <a:gd name="connsiteX38" fmla="*/ 103697 w 821983"/>
                <a:gd name="connsiteY38" fmla="*/ 335322 h 357935"/>
                <a:gd name="connsiteX39" fmla="*/ 121712 w 821983"/>
                <a:gd name="connsiteY39" fmla="*/ 322027 h 357935"/>
                <a:gd name="connsiteX40" fmla="*/ 127333 w 821983"/>
                <a:gd name="connsiteY40" fmla="*/ 311360 h 357935"/>
                <a:gd name="connsiteX41" fmla="*/ 95467 w 821983"/>
                <a:gd name="connsiteY41" fmla="*/ 62452 h 357935"/>
                <a:gd name="connsiteX42" fmla="*/ 234386 w 821983"/>
                <a:gd name="connsiteY42" fmla="*/ 211348 h 357935"/>
                <a:gd name="connsiteX43" fmla="*/ 260631 w 821983"/>
                <a:gd name="connsiteY43" fmla="*/ 150378 h 357935"/>
                <a:gd name="connsiteX44" fmla="*/ 286895 w 821983"/>
                <a:gd name="connsiteY44" fmla="*/ 211348 h 357935"/>
                <a:gd name="connsiteX45" fmla="*/ 260631 w 821983"/>
                <a:gd name="connsiteY45" fmla="*/ 106770 h 357935"/>
                <a:gd name="connsiteX46" fmla="*/ 185924 w 821983"/>
                <a:gd name="connsiteY46" fmla="*/ 279033 h 357935"/>
                <a:gd name="connsiteX47" fmla="*/ 206683 w 821983"/>
                <a:gd name="connsiteY47" fmla="*/ 279033 h 357935"/>
                <a:gd name="connsiteX48" fmla="*/ 228170 w 821983"/>
                <a:gd name="connsiteY48" fmla="*/ 228250 h 357935"/>
                <a:gd name="connsiteX49" fmla="*/ 292497 w 821983"/>
                <a:gd name="connsiteY49" fmla="*/ 228250 h 357935"/>
                <a:gd name="connsiteX50" fmla="*/ 314100 w 821983"/>
                <a:gd name="connsiteY50" fmla="*/ 279033 h 357935"/>
                <a:gd name="connsiteX51" fmla="*/ 335587 w 821983"/>
                <a:gd name="connsiteY51" fmla="*/ 279033 h 357935"/>
                <a:gd name="connsiteX52" fmla="*/ 796374 w 821983"/>
                <a:gd name="connsiteY52" fmla="*/ 257699 h 357935"/>
                <a:gd name="connsiteX53" fmla="*/ 671537 w 821983"/>
                <a:gd name="connsiteY53" fmla="*/ 257699 h 357935"/>
                <a:gd name="connsiteX54" fmla="*/ 670213 w 821983"/>
                <a:gd name="connsiteY54" fmla="*/ 135893 h 357935"/>
                <a:gd name="connsiteX55" fmla="*/ 670213 w 821983"/>
                <a:gd name="connsiteY55" fmla="*/ 135893 h 357935"/>
                <a:gd name="connsiteX56" fmla="*/ 671518 w 821983"/>
                <a:gd name="connsiteY56" fmla="*/ 134588 h 357935"/>
                <a:gd name="connsiteX57" fmla="*/ 796355 w 821983"/>
                <a:gd name="connsiteY57" fmla="*/ 134588 h 357935"/>
                <a:gd name="connsiteX58" fmla="*/ 797084 w 821983"/>
                <a:gd name="connsiteY58" fmla="*/ 257008 h 357935"/>
                <a:gd name="connsiteX59" fmla="*/ 607689 w 821983"/>
                <a:gd name="connsiteY59" fmla="*/ 106367 h 357935"/>
                <a:gd name="connsiteX60" fmla="*/ 641110 w 821983"/>
                <a:gd name="connsiteY60" fmla="*/ 278860 h 357935"/>
                <a:gd name="connsiteX61" fmla="*/ 622020 w 821983"/>
                <a:gd name="connsiteY61" fmla="*/ 278860 h 357935"/>
                <a:gd name="connsiteX62" fmla="*/ 600533 w 821983"/>
                <a:gd name="connsiteY62" fmla="*/ 166263 h 357935"/>
                <a:gd name="connsiteX63" fmla="*/ 549213 w 821983"/>
                <a:gd name="connsiteY63" fmla="*/ 284788 h 357935"/>
                <a:gd name="connsiteX64" fmla="*/ 497893 w 821983"/>
                <a:gd name="connsiteY64" fmla="*/ 166263 h 357935"/>
                <a:gd name="connsiteX65" fmla="*/ 477614 w 821983"/>
                <a:gd name="connsiteY65" fmla="*/ 278860 h 357935"/>
                <a:gd name="connsiteX66" fmla="*/ 458429 w 821983"/>
                <a:gd name="connsiteY66" fmla="*/ 278860 h 357935"/>
                <a:gd name="connsiteX67" fmla="*/ 491926 w 821983"/>
                <a:gd name="connsiteY67" fmla="*/ 106367 h 357935"/>
                <a:gd name="connsiteX68" fmla="*/ 549213 w 821983"/>
                <a:gd name="connsiteY68" fmla="*/ 244116 h 357935"/>
                <a:gd name="connsiteX69" fmla="*/ 439417 w 821983"/>
                <a:gd name="connsiteY69" fmla="*/ 113561 h 357935"/>
                <a:gd name="connsiteX70" fmla="*/ 439417 w 821983"/>
                <a:gd name="connsiteY70" fmla="*/ 131519 h 357935"/>
                <a:gd name="connsiteX71" fmla="*/ 372576 w 821983"/>
                <a:gd name="connsiteY71" fmla="*/ 131519 h 357935"/>
                <a:gd name="connsiteX72" fmla="*/ 372576 w 821983"/>
                <a:gd name="connsiteY72" fmla="*/ 178234 h 357935"/>
                <a:gd name="connsiteX73" fmla="*/ 439417 w 821983"/>
                <a:gd name="connsiteY73" fmla="*/ 178234 h 357935"/>
                <a:gd name="connsiteX74" fmla="*/ 439417 w 821983"/>
                <a:gd name="connsiteY74" fmla="*/ 197419 h 357935"/>
                <a:gd name="connsiteX75" fmla="*/ 372576 w 821983"/>
                <a:gd name="connsiteY75" fmla="*/ 197419 h 357935"/>
                <a:gd name="connsiteX76" fmla="*/ 372576 w 821983"/>
                <a:gd name="connsiteY76" fmla="*/ 260903 h 357935"/>
                <a:gd name="connsiteX77" fmla="*/ 439417 w 821983"/>
                <a:gd name="connsiteY77" fmla="*/ 260903 h 357935"/>
                <a:gd name="connsiteX78" fmla="*/ 439417 w 821983"/>
                <a:gd name="connsiteY78" fmla="*/ 278879 h 357935"/>
                <a:gd name="connsiteX79" fmla="*/ 352278 w 821983"/>
                <a:gd name="connsiteY79" fmla="*/ 278879 h 357935"/>
                <a:gd name="connsiteX80" fmla="*/ 352278 w 821983"/>
                <a:gd name="connsiteY80" fmla="*/ 113561 h 357935"/>
                <a:gd name="connsiteX81" fmla="*/ 734387 w 821983"/>
                <a:gd name="connsiteY81" fmla="*/ 128219 h 357935"/>
                <a:gd name="connsiteX82" fmla="*/ 801121 w 821983"/>
                <a:gd name="connsiteY82" fmla="*/ 198237 h 357935"/>
                <a:gd name="connsiteX83" fmla="*/ 781333 w 821983"/>
                <a:gd name="connsiteY83" fmla="*/ 244730 h 357935"/>
                <a:gd name="connsiteX84" fmla="*/ 780393 w 821983"/>
                <a:gd name="connsiteY84" fmla="*/ 245689 h 357935"/>
                <a:gd name="connsiteX85" fmla="*/ 684944 w 821983"/>
                <a:gd name="connsiteY85" fmla="*/ 243404 h 357935"/>
                <a:gd name="connsiteX86" fmla="*/ 666300 w 821983"/>
                <a:gd name="connsiteY86" fmla="*/ 196537 h 357935"/>
                <a:gd name="connsiteX87" fmla="*/ 686099 w 821983"/>
                <a:gd name="connsiteY87" fmla="*/ 147826 h 357935"/>
                <a:gd name="connsiteX88" fmla="*/ 734387 w 821983"/>
                <a:gd name="connsiteY88" fmla="*/ 128219 h 35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821983" h="357935">
                  <a:moveTo>
                    <a:pt x="95467" y="62050"/>
                  </a:moveTo>
                  <a:cubicBezTo>
                    <a:pt x="47715" y="11017"/>
                    <a:pt x="11916" y="1444"/>
                    <a:pt x="-17" y="-244"/>
                  </a:cubicBezTo>
                  <a:cubicBezTo>
                    <a:pt x="63531" y="37447"/>
                    <a:pt x="87225" y="117790"/>
                    <a:pt x="54295" y="183932"/>
                  </a:cubicBezTo>
                  <a:cubicBezTo>
                    <a:pt x="43592" y="204831"/>
                    <a:pt x="29744" y="223964"/>
                    <a:pt x="13239" y="240663"/>
                  </a:cubicBezTo>
                  <a:lnTo>
                    <a:pt x="16463" y="244615"/>
                  </a:lnTo>
                  <a:cubicBezTo>
                    <a:pt x="34092" y="227083"/>
                    <a:pt x="48830" y="206866"/>
                    <a:pt x="60128" y="184719"/>
                  </a:cubicBezTo>
                  <a:cubicBezTo>
                    <a:pt x="75075" y="156699"/>
                    <a:pt x="80086" y="124441"/>
                    <a:pt x="74344" y="93206"/>
                  </a:cubicBezTo>
                  <a:cubicBezTo>
                    <a:pt x="83572" y="128566"/>
                    <a:pt x="79046" y="166109"/>
                    <a:pt x="61682" y="198264"/>
                  </a:cubicBezTo>
                  <a:cubicBezTo>
                    <a:pt x="51447" y="218354"/>
                    <a:pt x="38431" y="236902"/>
                    <a:pt x="23024" y="253363"/>
                  </a:cubicBezTo>
                  <a:lnTo>
                    <a:pt x="26132" y="258159"/>
                  </a:lnTo>
                  <a:cubicBezTo>
                    <a:pt x="42894" y="240707"/>
                    <a:pt x="57006" y="220889"/>
                    <a:pt x="68013" y="199338"/>
                  </a:cubicBezTo>
                  <a:cubicBezTo>
                    <a:pt x="83915" y="169428"/>
                    <a:pt x="89256" y="135028"/>
                    <a:pt x="83169" y="101705"/>
                  </a:cubicBezTo>
                  <a:cubicBezTo>
                    <a:pt x="92976" y="139498"/>
                    <a:pt x="88117" y="179600"/>
                    <a:pt x="69567" y="213957"/>
                  </a:cubicBezTo>
                  <a:cubicBezTo>
                    <a:pt x="59466" y="233808"/>
                    <a:pt x="46798" y="252243"/>
                    <a:pt x="31887" y="268788"/>
                  </a:cubicBezTo>
                  <a:cubicBezTo>
                    <a:pt x="32847" y="270706"/>
                    <a:pt x="33806" y="272625"/>
                    <a:pt x="34516" y="274659"/>
                  </a:cubicBezTo>
                  <a:cubicBezTo>
                    <a:pt x="51180" y="256753"/>
                    <a:pt x="65241" y="236590"/>
                    <a:pt x="76282" y="214763"/>
                  </a:cubicBezTo>
                  <a:cubicBezTo>
                    <a:pt x="93375" y="182712"/>
                    <a:pt x="99096" y="145812"/>
                    <a:pt x="92512" y="110089"/>
                  </a:cubicBezTo>
                  <a:cubicBezTo>
                    <a:pt x="102924" y="150424"/>
                    <a:pt x="97717" y="193203"/>
                    <a:pt x="77932" y="229861"/>
                  </a:cubicBezTo>
                  <a:cubicBezTo>
                    <a:pt x="67685" y="250625"/>
                    <a:pt x="54787" y="269972"/>
                    <a:pt x="39561" y="287417"/>
                  </a:cubicBezTo>
                  <a:cubicBezTo>
                    <a:pt x="39909" y="290018"/>
                    <a:pt x="40473" y="292585"/>
                    <a:pt x="41250" y="295091"/>
                  </a:cubicBezTo>
                  <a:cubicBezTo>
                    <a:pt x="58973" y="276059"/>
                    <a:pt x="73954" y="254647"/>
                    <a:pt x="85759" y="231473"/>
                  </a:cubicBezTo>
                  <a:cubicBezTo>
                    <a:pt x="103768" y="197170"/>
                    <a:pt x="109656" y="157789"/>
                    <a:pt x="102469" y="119720"/>
                  </a:cubicBezTo>
                  <a:cubicBezTo>
                    <a:pt x="113907" y="163013"/>
                    <a:pt x="108491" y="209036"/>
                    <a:pt x="87313" y="248490"/>
                  </a:cubicBezTo>
                  <a:cubicBezTo>
                    <a:pt x="75230" y="272193"/>
                    <a:pt x="59972" y="294139"/>
                    <a:pt x="41959" y="313719"/>
                  </a:cubicBezTo>
                  <a:cubicBezTo>
                    <a:pt x="41794" y="317411"/>
                    <a:pt x="41397" y="321090"/>
                    <a:pt x="40770" y="324732"/>
                  </a:cubicBezTo>
                  <a:cubicBezTo>
                    <a:pt x="62480" y="302675"/>
                    <a:pt x="80708" y="277446"/>
                    <a:pt x="94834" y="249910"/>
                  </a:cubicBezTo>
                  <a:cubicBezTo>
                    <a:pt x="114389" y="213228"/>
                    <a:pt x="120948" y="171004"/>
                    <a:pt x="113443" y="130118"/>
                  </a:cubicBezTo>
                  <a:cubicBezTo>
                    <a:pt x="125464" y="176327"/>
                    <a:pt x="119534" y="225374"/>
                    <a:pt x="96848" y="267387"/>
                  </a:cubicBezTo>
                  <a:cubicBezTo>
                    <a:pt x="79624" y="300760"/>
                    <a:pt x="56824" y="330944"/>
                    <a:pt x="29432" y="356636"/>
                  </a:cubicBezTo>
                  <a:cubicBezTo>
                    <a:pt x="29432" y="357596"/>
                    <a:pt x="32405" y="357960"/>
                    <a:pt x="38487" y="357481"/>
                  </a:cubicBezTo>
                  <a:cubicBezTo>
                    <a:pt x="65430" y="331796"/>
                    <a:pt x="87898" y="301794"/>
                    <a:pt x="104963" y="268711"/>
                  </a:cubicBezTo>
                  <a:cubicBezTo>
                    <a:pt x="125887" y="229510"/>
                    <a:pt x="132912" y="184377"/>
                    <a:pt x="124897" y="140670"/>
                  </a:cubicBezTo>
                  <a:cubicBezTo>
                    <a:pt x="137634" y="190100"/>
                    <a:pt x="131197" y="242518"/>
                    <a:pt x="106882" y="287397"/>
                  </a:cubicBezTo>
                  <a:cubicBezTo>
                    <a:pt x="95089" y="310813"/>
                    <a:pt x="80504" y="332716"/>
                    <a:pt x="63447" y="352627"/>
                  </a:cubicBezTo>
                  <a:cubicBezTo>
                    <a:pt x="67859" y="351303"/>
                    <a:pt x="72636" y="349749"/>
                    <a:pt x="77394" y="347946"/>
                  </a:cubicBezTo>
                  <a:cubicBezTo>
                    <a:pt x="92150" y="329800"/>
                    <a:pt x="104917" y="310126"/>
                    <a:pt x="115477" y="289258"/>
                  </a:cubicBezTo>
                  <a:cubicBezTo>
                    <a:pt x="137818" y="247354"/>
                    <a:pt x="145317" y="199121"/>
                    <a:pt x="136753" y="152411"/>
                  </a:cubicBezTo>
                  <a:cubicBezTo>
                    <a:pt x="150505" y="205308"/>
                    <a:pt x="143727" y="261452"/>
                    <a:pt x="117779" y="309556"/>
                  </a:cubicBezTo>
                  <a:cubicBezTo>
                    <a:pt x="113405" y="318036"/>
                    <a:pt x="108710" y="326625"/>
                    <a:pt x="103697" y="335322"/>
                  </a:cubicBezTo>
                  <a:cubicBezTo>
                    <a:pt x="110057" y="331393"/>
                    <a:pt x="116083" y="326946"/>
                    <a:pt x="121712" y="322027"/>
                  </a:cubicBezTo>
                  <a:cubicBezTo>
                    <a:pt x="123630" y="318535"/>
                    <a:pt x="125549" y="314947"/>
                    <a:pt x="127333" y="311360"/>
                  </a:cubicBezTo>
                  <a:cubicBezTo>
                    <a:pt x="170173" y="225238"/>
                    <a:pt x="163132" y="135394"/>
                    <a:pt x="95467" y="62452"/>
                  </a:cubicBezTo>
                  <a:moveTo>
                    <a:pt x="234386" y="211348"/>
                  </a:moveTo>
                  <a:lnTo>
                    <a:pt x="260631" y="150378"/>
                  </a:lnTo>
                  <a:lnTo>
                    <a:pt x="286895" y="211348"/>
                  </a:lnTo>
                  <a:close/>
                  <a:moveTo>
                    <a:pt x="260631" y="106770"/>
                  </a:moveTo>
                  <a:lnTo>
                    <a:pt x="185924" y="279033"/>
                  </a:lnTo>
                  <a:lnTo>
                    <a:pt x="206683" y="279033"/>
                  </a:lnTo>
                  <a:lnTo>
                    <a:pt x="228170" y="228250"/>
                  </a:lnTo>
                  <a:lnTo>
                    <a:pt x="292497" y="228250"/>
                  </a:lnTo>
                  <a:lnTo>
                    <a:pt x="314100" y="279033"/>
                  </a:lnTo>
                  <a:lnTo>
                    <a:pt x="335587" y="279033"/>
                  </a:lnTo>
                  <a:close/>
                  <a:moveTo>
                    <a:pt x="796374" y="257699"/>
                  </a:moveTo>
                  <a:cubicBezTo>
                    <a:pt x="761730" y="291756"/>
                    <a:pt x="706182" y="291756"/>
                    <a:pt x="671537" y="257699"/>
                  </a:cubicBezTo>
                  <a:cubicBezTo>
                    <a:pt x="637645" y="224382"/>
                    <a:pt x="637052" y="169939"/>
                    <a:pt x="670213" y="135893"/>
                  </a:cubicBezTo>
                  <a:lnTo>
                    <a:pt x="670213" y="135893"/>
                  </a:lnTo>
                  <a:lnTo>
                    <a:pt x="671518" y="134588"/>
                  </a:lnTo>
                  <a:cubicBezTo>
                    <a:pt x="706287" y="100836"/>
                    <a:pt x="761586" y="100836"/>
                    <a:pt x="796355" y="134588"/>
                  </a:cubicBezTo>
                  <a:cubicBezTo>
                    <a:pt x="830217" y="168254"/>
                    <a:pt x="830541" y="222941"/>
                    <a:pt x="797084" y="257008"/>
                  </a:cubicBezTo>
                  <a:close/>
                  <a:moveTo>
                    <a:pt x="607689" y="106367"/>
                  </a:moveTo>
                  <a:lnTo>
                    <a:pt x="641110" y="278860"/>
                  </a:lnTo>
                  <a:lnTo>
                    <a:pt x="622020" y="278860"/>
                  </a:lnTo>
                  <a:lnTo>
                    <a:pt x="600533" y="166263"/>
                  </a:lnTo>
                  <a:lnTo>
                    <a:pt x="549213" y="284788"/>
                  </a:lnTo>
                  <a:lnTo>
                    <a:pt x="497893" y="166263"/>
                  </a:lnTo>
                  <a:lnTo>
                    <a:pt x="477614" y="278860"/>
                  </a:lnTo>
                  <a:lnTo>
                    <a:pt x="458429" y="278860"/>
                  </a:lnTo>
                  <a:lnTo>
                    <a:pt x="491926" y="106367"/>
                  </a:lnTo>
                  <a:lnTo>
                    <a:pt x="549213" y="244116"/>
                  </a:lnTo>
                  <a:close/>
                  <a:moveTo>
                    <a:pt x="439417" y="113561"/>
                  </a:moveTo>
                  <a:lnTo>
                    <a:pt x="439417" y="131519"/>
                  </a:lnTo>
                  <a:lnTo>
                    <a:pt x="372576" y="131519"/>
                  </a:lnTo>
                  <a:lnTo>
                    <a:pt x="372576" y="178234"/>
                  </a:lnTo>
                  <a:lnTo>
                    <a:pt x="439417" y="178234"/>
                  </a:lnTo>
                  <a:lnTo>
                    <a:pt x="439417" y="197419"/>
                  </a:lnTo>
                  <a:lnTo>
                    <a:pt x="372576" y="197419"/>
                  </a:lnTo>
                  <a:lnTo>
                    <a:pt x="372576" y="260903"/>
                  </a:lnTo>
                  <a:lnTo>
                    <a:pt x="439417" y="260903"/>
                  </a:lnTo>
                  <a:lnTo>
                    <a:pt x="439417" y="278879"/>
                  </a:lnTo>
                  <a:lnTo>
                    <a:pt x="352278" y="278879"/>
                  </a:lnTo>
                  <a:lnTo>
                    <a:pt x="352278" y="113561"/>
                  </a:lnTo>
                  <a:close/>
                  <a:moveTo>
                    <a:pt x="734387" y="128219"/>
                  </a:moveTo>
                  <a:cubicBezTo>
                    <a:pt x="772149" y="129126"/>
                    <a:pt x="802028" y="160473"/>
                    <a:pt x="801121" y="198237"/>
                  </a:cubicBezTo>
                  <a:cubicBezTo>
                    <a:pt x="800701" y="215691"/>
                    <a:pt x="793621" y="232327"/>
                    <a:pt x="781333" y="244730"/>
                  </a:cubicBezTo>
                  <a:lnTo>
                    <a:pt x="780393" y="245689"/>
                  </a:lnTo>
                  <a:cubicBezTo>
                    <a:pt x="753404" y="271416"/>
                    <a:pt x="710671" y="270392"/>
                    <a:pt x="684944" y="243404"/>
                  </a:cubicBezTo>
                  <a:cubicBezTo>
                    <a:pt x="672907" y="230777"/>
                    <a:pt x="666227" y="213982"/>
                    <a:pt x="666300" y="196537"/>
                  </a:cubicBezTo>
                  <a:cubicBezTo>
                    <a:pt x="666169" y="178315"/>
                    <a:pt x="673293" y="160789"/>
                    <a:pt x="686099" y="147826"/>
                  </a:cubicBezTo>
                  <a:cubicBezTo>
                    <a:pt x="698916" y="135081"/>
                    <a:pt x="716313" y="128017"/>
                    <a:pt x="734387" y="128219"/>
                  </a:cubicBezTo>
                  <a:close/>
                </a:path>
              </a:pathLst>
            </a:custGeom>
            <a:solidFill>
              <a:srgbClr val="6D3075"/>
            </a:solidFill>
            <a:ln w="19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9098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811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516216" y="582251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920DF2-0C7F-4A3B-9BAF-D692009CA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20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640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2025567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257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3933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1686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5066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41685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46566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4488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338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6317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B53703-8E60-4B54-AC3E-B056BED151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59" y="411510"/>
            <a:ext cx="4320479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0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72008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2A108-B854-40BC-AA72-4E9E7C74E5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69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28AE86-1CD5-4E73-826D-CE2783C6A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22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293303-2843-4D52-97D9-AF77676C9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14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920DF2-0C7F-4A3B-9BAF-D692009CA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1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920DF2-0C7F-4A3B-9BAF-D692009CA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24570F-DB8E-CD17-FBF7-C6D583668B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3687" y="413437"/>
            <a:ext cx="4316625" cy="43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70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6908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15323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32665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11801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739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EF042-86EA-B59E-DD7F-BE27EC02BD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59" y="409582"/>
            <a:ext cx="4320479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71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54827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83587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42475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33576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25945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82742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30666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28722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58469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54D81D-7CFA-4E8D-924E-F049F52C1B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7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B53703-8E60-4B54-AC3E-B056BED151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59" y="411510"/>
            <a:ext cx="4320479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59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62FF1-8277-4CEC-A22F-7E8130E25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568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684076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785B6E-E88B-43F0-AF0F-FE873692A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32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684076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F943A-2EFE-4939-9416-AA45E8893D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41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516216" y="582251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A196B7-7271-40B8-B951-8FDD29916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8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74645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12482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87599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48174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81558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849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D5DE4D-0078-74D6-B11E-9269A2548E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59" y="411510"/>
            <a:ext cx="4320479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49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1944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63824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06384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984940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6DC4BE-CEEE-431B-9F14-9C57722140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130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6984776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94113-D310-44FA-B463-B20C679AB5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216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31894D-BB7F-4DA8-8D6C-C5A7A751E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19" y="267494"/>
            <a:ext cx="2731182" cy="68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11503A-192E-4575-80CF-A393277570CC}"/>
              </a:ext>
            </a:extLst>
          </p:cNvPr>
          <p:cNvSpPr/>
          <p:nvPr userDrawn="1"/>
        </p:nvSpPr>
        <p:spPr>
          <a:xfrm>
            <a:off x="251520" y="4711673"/>
            <a:ext cx="30243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2195934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3F349AB-7817-4CF8-9EFC-2CD503B2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19" y="267494"/>
            <a:ext cx="2731182" cy="684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B22E12-9556-46D6-9897-3CA8F81E5AF4}"/>
              </a:ext>
            </a:extLst>
          </p:cNvPr>
          <p:cNvSpPr/>
          <p:nvPr userDrawn="1"/>
        </p:nvSpPr>
        <p:spPr>
          <a:xfrm>
            <a:off x="251520" y="4711673"/>
            <a:ext cx="30243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222376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2EE9FCB-7566-4817-BC3E-151216DAC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19" y="267494"/>
            <a:ext cx="2731182" cy="68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F65CF7-BE56-42AE-89A3-8632383904C9}"/>
              </a:ext>
            </a:extLst>
          </p:cNvPr>
          <p:cNvSpPr/>
          <p:nvPr userDrawn="1"/>
        </p:nvSpPr>
        <p:spPr>
          <a:xfrm>
            <a:off x="251520" y="4711673"/>
            <a:ext cx="30243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168784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2EE9FCB-7566-4817-BC3E-151216DAC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19" y="267494"/>
            <a:ext cx="2731182" cy="68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F65CF7-BE56-42AE-89A3-8632383904C9}"/>
              </a:ext>
            </a:extLst>
          </p:cNvPr>
          <p:cNvSpPr/>
          <p:nvPr userDrawn="1"/>
        </p:nvSpPr>
        <p:spPr>
          <a:xfrm>
            <a:off x="251520" y="4711673"/>
            <a:ext cx="30243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on behalf of the nation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5E558E-1CAB-86CE-7EFE-EEC93D48F7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3687" y="413437"/>
            <a:ext cx="4316625" cy="43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02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8479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78863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85501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15066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95822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07331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14072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03267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84073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759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42697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32496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7384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00878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69002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E1FEB1-B064-4A02-9F41-042BA4A65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19" y="267494"/>
            <a:ext cx="2731182" cy="68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8E361E-CD87-443C-800B-4A44210D567D}"/>
              </a:ext>
            </a:extLst>
          </p:cNvPr>
          <p:cNvSpPr/>
          <p:nvPr userDrawn="1"/>
        </p:nvSpPr>
        <p:spPr>
          <a:xfrm>
            <a:off x="251520" y="4711673"/>
            <a:ext cx="3240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0984061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95896B-47EC-4FA1-B742-A753A240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19" y="267494"/>
            <a:ext cx="2731182" cy="68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CE8BE1-B123-4F39-B7B9-5731EE8B58DC}"/>
              </a:ext>
            </a:extLst>
          </p:cNvPr>
          <p:cNvSpPr/>
          <p:nvPr userDrawn="1"/>
        </p:nvSpPr>
        <p:spPr>
          <a:xfrm>
            <a:off x="251520" y="4711673"/>
            <a:ext cx="3240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5342523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576064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518457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387BE29-1632-4D81-AE78-54533B5FB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0450" y="4213438"/>
            <a:ext cx="273118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69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576064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1CABD70-4867-48FD-AC0D-DCF015F1B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0450" y="4213438"/>
            <a:ext cx="2731182" cy="68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D3FF37-CBD0-4006-BB03-019DB869F03D}"/>
              </a:ext>
            </a:extLst>
          </p:cNvPr>
          <p:cNvSpPr/>
          <p:nvPr userDrawn="1"/>
        </p:nvSpPr>
        <p:spPr>
          <a:xfrm>
            <a:off x="251520" y="4850173"/>
            <a:ext cx="518457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864751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652120" y="470994"/>
            <a:ext cx="32495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Operated by CSIRO, Australia’s National Science Agency, </a:t>
            </a:r>
            <a:br>
              <a:rPr lang="en-AU" sz="1000" dirty="0">
                <a:solidFill>
                  <a:schemeClr val="bg1"/>
                </a:solidFill>
              </a:rPr>
            </a:br>
            <a:r>
              <a:rPr lang="en-AU" sz="1000" dirty="0">
                <a:solidFill>
                  <a:schemeClr val="bg1"/>
                </a:solidFill>
              </a:rPr>
              <a:t>on behalf of the nation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4E7955D-800C-4935-BA3F-A34E93CC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267494"/>
            <a:ext cx="273118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19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639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6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6.emf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image" Target="../media/image9.svg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image" Target="../media/image9.sv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9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8.xml"/><Relationship Id="rId26" Type="http://schemas.openxmlformats.org/officeDocument/2006/relationships/theme" Target="../theme/theme7.xml"/><Relationship Id="rId3" Type="http://schemas.openxmlformats.org/officeDocument/2006/relationships/slideLayout" Target="../slideLayouts/slideLayout113.xml"/><Relationship Id="rId21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5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2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23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0.xml"/><Relationship Id="rId19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Relationship Id="rId22" Type="http://schemas.openxmlformats.org/officeDocument/2006/relationships/slideLayout" Target="../slideLayouts/slideLayout132.xml"/><Relationship Id="rId27" Type="http://schemas.openxmlformats.org/officeDocument/2006/relationships/image" Target="../media/image11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137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251520" y="195486"/>
            <a:ext cx="442169" cy="4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6" r:id="rId2"/>
    <p:sldLayoutId id="2147483831" r:id="rId3"/>
    <p:sldLayoutId id="2147483828" r:id="rId4"/>
    <p:sldLayoutId id="2147483829" r:id="rId5"/>
    <p:sldLayoutId id="2147483830" r:id="rId6"/>
    <p:sldLayoutId id="2147483842" r:id="rId7"/>
    <p:sldLayoutId id="2147483655" r:id="rId8"/>
    <p:sldLayoutId id="2147483704" r:id="rId9"/>
    <p:sldLayoutId id="2147483680" r:id="rId10"/>
    <p:sldLayoutId id="2147483679" r:id="rId11"/>
    <p:sldLayoutId id="2147483661" r:id="rId12"/>
    <p:sldLayoutId id="2147483702" r:id="rId13"/>
    <p:sldLayoutId id="2147483706" r:id="rId14"/>
    <p:sldLayoutId id="2147483698" r:id="rId15"/>
    <p:sldLayoutId id="2147483699" r:id="rId16"/>
    <p:sldLayoutId id="2147483663" r:id="rId17"/>
    <p:sldLayoutId id="2147483707" r:id="rId18"/>
    <p:sldLayoutId id="2147483664" r:id="rId19"/>
    <p:sldLayoutId id="2147483667" r:id="rId20"/>
    <p:sldLayoutId id="2147483665" r:id="rId21"/>
    <p:sldLayoutId id="2147483682" r:id="rId22"/>
    <p:sldLayoutId id="2147483681" r:id="rId23"/>
    <p:sldLayoutId id="2147483845" r:id="rId2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479813" y="4561859"/>
            <a:ext cx="442169" cy="4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  <p:sldLayoutId id="2147483701" r:id="rId3"/>
    <p:sldLayoutId id="2147483832" r:id="rId4"/>
    <p:sldLayoutId id="2147483685" r:id="rId5"/>
    <p:sldLayoutId id="2147483705" r:id="rId6"/>
    <p:sldLayoutId id="2147483686" r:id="rId7"/>
    <p:sldLayoutId id="2147483687" r:id="rId8"/>
    <p:sldLayoutId id="2147483688" r:id="rId9"/>
    <p:sldLayoutId id="2147483689" r:id="rId10"/>
    <p:sldLayoutId id="2147483708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7DD59A-4148-4107-89BD-9ACB60B45F7F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95486"/>
            <a:ext cx="936488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3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833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B5D801-8BF9-4650-9BFF-FFF9F24B181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494" y="4561228"/>
            <a:ext cx="936488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9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8F4E070-DE66-4ABC-A8F6-3559DD6EA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51519" y="195486"/>
            <a:ext cx="1768081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5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834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48BB93D-47BD-4299-AC60-ADD2BF55C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153901" y="4561228"/>
            <a:ext cx="1768081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4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99F6DE-9351-1240-AACA-180705475965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45070"/>
            <a:ext cx="1010317" cy="2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835" r:id="rId3"/>
    <p:sldLayoutId id="2147483712" r:id="rId4"/>
    <p:sldLayoutId id="2147483839" r:id="rId5"/>
    <p:sldLayoutId id="2147483840" r:id="rId6"/>
    <p:sldLayoutId id="2147483841" r:id="rId7"/>
    <p:sldLayoutId id="2147483844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827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46349F-4F50-4446-8BA9-4263776EBB9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858" y="4709569"/>
            <a:ext cx="1010317" cy="2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2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602">
          <p15:clr>
            <a:srgbClr val="F26B43"/>
          </p15:clr>
        </p15:guide>
        <p15:guide id="2" orient="horz" pos="31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C89FC-07D8-E899-058B-B4A3503D1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7A2006-2523-B639-64E2-77A35E499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2" y="987574"/>
            <a:ext cx="8640958" cy="400502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AU" dirty="0"/>
              <a:t>1315-1320: </a:t>
            </a:r>
            <a:r>
              <a:rPr lang="en-AU" i="1" dirty="0"/>
              <a:t>Introduction</a:t>
            </a:r>
            <a:r>
              <a:rPr lang="en-AU" dirty="0"/>
              <a:t> (Thomas Brinsmead CSIRO)</a:t>
            </a:r>
          </a:p>
          <a:p>
            <a:pPr>
              <a:lnSpc>
                <a:spcPct val="110000"/>
              </a:lnSpc>
            </a:pPr>
            <a:endParaRPr lang="en-AU" dirty="0"/>
          </a:p>
          <a:p>
            <a:pPr>
              <a:lnSpc>
                <a:spcPct val="110000"/>
              </a:lnSpc>
            </a:pPr>
            <a:r>
              <a:rPr lang="en-AU" dirty="0"/>
              <a:t>1320-1330: </a:t>
            </a:r>
            <a:r>
              <a:rPr lang="en-AU" b="1" dirty="0"/>
              <a:t>Luke Robinson</a:t>
            </a:r>
            <a:r>
              <a:rPr lang="en-AU" dirty="0"/>
              <a:t>, Australian Energy Market Operator</a:t>
            </a:r>
          </a:p>
          <a:p>
            <a:pPr lvl="1">
              <a:lnSpc>
                <a:spcPct val="110000"/>
              </a:lnSpc>
            </a:pPr>
            <a:r>
              <a:rPr lang="en-AU" dirty="0"/>
              <a:t>System operator collaboration and navigating the transition</a:t>
            </a:r>
          </a:p>
          <a:p>
            <a:pPr>
              <a:lnSpc>
                <a:spcPct val="110000"/>
              </a:lnSpc>
            </a:pPr>
            <a:r>
              <a:rPr lang="en-AU" dirty="0"/>
              <a:t>1330-1340: </a:t>
            </a:r>
            <a:r>
              <a:rPr lang="en-AU" b="1" dirty="0"/>
              <a:t>Alex Ward</a:t>
            </a:r>
            <a:r>
              <a:rPr lang="en-AU" dirty="0"/>
              <a:t>, South Australian Power Networks</a:t>
            </a:r>
          </a:p>
          <a:p>
            <a:pPr lvl="1">
              <a:lnSpc>
                <a:spcPct val="110000"/>
              </a:lnSpc>
            </a:pPr>
            <a:r>
              <a:rPr lang="en-AU" dirty="0"/>
              <a:t>Planning criteria for connecting DER – coordination between TSO and DSO, load and generation on the distribution side and how it influences power system security</a:t>
            </a:r>
          </a:p>
          <a:p>
            <a:pPr>
              <a:lnSpc>
                <a:spcPct val="110000"/>
              </a:lnSpc>
            </a:pPr>
            <a:r>
              <a:rPr lang="en-AU" dirty="0"/>
              <a:t>1340-1350: </a:t>
            </a:r>
            <a:r>
              <a:rPr lang="en-AU" b="1" dirty="0"/>
              <a:t>Dom van den Berg</a:t>
            </a:r>
            <a:r>
              <a:rPr lang="en-AU" dirty="0"/>
              <a:t>, Energy Networks Australia</a:t>
            </a:r>
          </a:p>
          <a:p>
            <a:pPr lvl="1">
              <a:lnSpc>
                <a:spcPct val="110000"/>
              </a:lnSpc>
            </a:pPr>
            <a:r>
              <a:rPr lang="en-AU" dirty="0"/>
              <a:t>Maximising the role of the distribution network</a:t>
            </a:r>
          </a:p>
          <a:p>
            <a:pPr>
              <a:lnSpc>
                <a:spcPct val="110000"/>
              </a:lnSpc>
            </a:pPr>
            <a:r>
              <a:rPr lang="en-AU" dirty="0"/>
              <a:t>1350-1400: </a:t>
            </a:r>
            <a:r>
              <a:rPr lang="en-AU" b="1" dirty="0"/>
              <a:t>Thomas Wearne</a:t>
            </a:r>
            <a:r>
              <a:rPr lang="en-AU" dirty="0"/>
              <a:t>, Commonwealth Scientific and industrial Research Organisation </a:t>
            </a:r>
          </a:p>
          <a:p>
            <a:pPr lvl="1">
              <a:lnSpc>
                <a:spcPct val="110000"/>
              </a:lnSpc>
            </a:pPr>
            <a:r>
              <a:rPr lang="en-AU" dirty="0"/>
              <a:t>Decarbonising Isolated Grids</a:t>
            </a:r>
          </a:p>
          <a:p>
            <a:pPr lvl="1">
              <a:lnSpc>
                <a:spcPct val="110000"/>
              </a:lnSpc>
            </a:pPr>
            <a:endParaRPr lang="en-AU" dirty="0"/>
          </a:p>
          <a:p>
            <a:pPr>
              <a:lnSpc>
                <a:spcPct val="110000"/>
              </a:lnSpc>
            </a:pPr>
            <a:r>
              <a:rPr lang="en-AU" dirty="0"/>
              <a:t>1400-1445: </a:t>
            </a:r>
            <a:r>
              <a:rPr lang="en-AU" i="1" dirty="0"/>
              <a:t>Questions and Answers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31CE82B7-9996-9B4C-141F-451DFD997E30}"/>
              </a:ext>
            </a:extLst>
          </p:cNvPr>
          <p:cNvSpPr txBox="1">
            <a:spLocks/>
          </p:cNvSpPr>
          <p:nvPr/>
        </p:nvSpPr>
        <p:spPr>
          <a:xfrm>
            <a:off x="971600" y="150904"/>
            <a:ext cx="8064896" cy="83667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Operating a system with high variable renewable energy </a:t>
            </a:r>
          </a:p>
        </p:txBody>
      </p:sp>
    </p:spTree>
    <p:extLst>
      <p:ext uri="{BB962C8B-B14F-4D97-AF65-F5344CB8AC3E}">
        <p14:creationId xmlns:p14="http://schemas.microsoft.com/office/powerpoint/2010/main" val="2270587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4EFF9091-3CCB-4665-9CF5-869EF1D6B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62" y="38460"/>
            <a:ext cx="8146377" cy="639365"/>
          </a:xfrm>
        </p:spPr>
        <p:txBody>
          <a:bodyPr>
            <a:normAutofit fontScale="90000"/>
          </a:bodyPr>
          <a:lstStyle/>
          <a:p>
            <a:r>
              <a:rPr lang="en-AU" dirty="0"/>
              <a:t>Research focus areas across the supply chain 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C9F90B-66EB-44F9-845A-5BEF6A29DE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1200" cap="none" spc="0" normalizeH="0" baseline="0" noProof="0">
                <a:ln>
                  <a:noFill/>
                </a:ln>
                <a:solidFill>
                  <a:srgbClr val="7575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Australian research leadership in the Global Power System Transformation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18A3CE-685F-48EF-9191-083ECEE23E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E124A-B5C5-46E0-B944-45307B126769}" type="slidenum">
              <a:rPr kumimoji="0" lang="en-AU" sz="900" b="0" i="0" u="none" strike="noStrike" kern="1200" cap="none" spc="0" normalizeH="0" baseline="0" noProof="0" smtClean="0">
                <a:ln>
                  <a:noFill/>
                </a:ln>
                <a:solidFill>
                  <a:srgbClr val="7575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AU" sz="900" b="0" i="0" u="none" strike="noStrike" kern="1200" cap="none" spc="0" normalizeH="0" baseline="0" noProof="0">
                <a:ln>
                  <a:noFill/>
                </a:ln>
                <a:solidFill>
                  <a:srgbClr val="7575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|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73FC2A-B80F-D21D-4798-86A118B07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578" y="2381689"/>
            <a:ext cx="8640957" cy="207850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ED45E26-E6F4-BFCB-8584-0F31AAAD70D4}"/>
              </a:ext>
            </a:extLst>
          </p:cNvPr>
          <p:cNvGrpSpPr/>
          <p:nvPr/>
        </p:nvGrpSpPr>
        <p:grpSpPr>
          <a:xfrm>
            <a:off x="964863" y="1091396"/>
            <a:ext cx="1629345" cy="235949"/>
            <a:chOff x="964863" y="2213615"/>
            <a:chExt cx="1629345" cy="235949"/>
          </a:xfrm>
        </p:grpSpPr>
        <p:sp>
          <p:nvSpPr>
            <p:cNvPr id="22" name="Rectangle: Rounded Corners 2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11753C9-6C6F-B04B-9FA2-78DC858A389B}"/>
                </a:ext>
              </a:extLst>
            </p:cNvPr>
            <p:cNvSpPr/>
            <p:nvPr/>
          </p:nvSpPr>
          <p:spPr>
            <a:xfrm>
              <a:off x="964863" y="2213615"/>
              <a:ext cx="708024" cy="23594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36000" rtlCol="0" anchor="ctr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Topic 1</a:t>
              </a:r>
              <a:endPara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" name="Rectangle: Rounded Corners 1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9E9837B-343E-244D-F3C7-214C60491B28}"/>
                </a:ext>
              </a:extLst>
            </p:cNvPr>
            <p:cNvSpPr/>
            <p:nvPr/>
          </p:nvSpPr>
          <p:spPr>
            <a:xfrm>
              <a:off x="1389995" y="2213615"/>
              <a:ext cx="1204213" cy="23594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36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Inverter Design</a:t>
              </a:r>
              <a:endPara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0F7C7F6-4FBB-5BDF-E41B-60A1999D0A97}"/>
              </a:ext>
            </a:extLst>
          </p:cNvPr>
          <p:cNvGrpSpPr/>
          <p:nvPr/>
        </p:nvGrpSpPr>
        <p:grpSpPr>
          <a:xfrm>
            <a:off x="1479056" y="1374732"/>
            <a:ext cx="3269157" cy="235949"/>
            <a:chOff x="1467607" y="2496951"/>
            <a:chExt cx="4052715" cy="235949"/>
          </a:xfrm>
        </p:grpSpPr>
        <p:sp>
          <p:nvSpPr>
            <p:cNvPr id="23" name="Rectangle: Rounded Corners 2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51AD68D-6407-A34C-4756-391D23279CFC}"/>
                </a:ext>
              </a:extLst>
            </p:cNvPr>
            <p:cNvSpPr/>
            <p:nvPr/>
          </p:nvSpPr>
          <p:spPr>
            <a:xfrm>
              <a:off x="1467607" y="2496951"/>
              <a:ext cx="708025" cy="23594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36000" rtlCol="0" anchor="ctr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Topic 2</a:t>
              </a:r>
              <a:endPara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9" name="Rectangle: Rounded Corners 2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B37A99A-D113-8B4F-623C-D57ACF186868}"/>
                </a:ext>
              </a:extLst>
            </p:cNvPr>
            <p:cNvSpPr/>
            <p:nvPr/>
          </p:nvSpPr>
          <p:spPr>
            <a:xfrm>
              <a:off x="1951955" y="2496951"/>
              <a:ext cx="3568367" cy="23594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36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Stability Tools and Methods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BBDE322-8198-55A3-E0AB-0E5C5D84DF86}"/>
              </a:ext>
            </a:extLst>
          </p:cNvPr>
          <p:cNvGrpSpPr/>
          <p:nvPr/>
        </p:nvGrpSpPr>
        <p:grpSpPr>
          <a:xfrm>
            <a:off x="256350" y="1645189"/>
            <a:ext cx="8638187" cy="235949"/>
            <a:chOff x="1526824" y="2496951"/>
            <a:chExt cx="8638187" cy="235949"/>
          </a:xfrm>
        </p:grpSpPr>
        <p:sp>
          <p:nvSpPr>
            <p:cNvPr id="34" name="Rectangle: Rounded Corners 3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329DB14-863A-ED9D-81DB-E1C430696338}"/>
                </a:ext>
              </a:extLst>
            </p:cNvPr>
            <p:cNvSpPr/>
            <p:nvPr/>
          </p:nvSpPr>
          <p:spPr>
            <a:xfrm>
              <a:off x="1526824" y="2496951"/>
              <a:ext cx="708024" cy="23594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36000" rtlCol="0" anchor="ctr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Topic 3</a:t>
              </a:r>
              <a:endPara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5" name="Rectangle: Rounded Corners 3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92DDBED-F70D-C6A7-3334-64F37837316E}"/>
                </a:ext>
              </a:extLst>
            </p:cNvPr>
            <p:cNvSpPr/>
            <p:nvPr/>
          </p:nvSpPr>
          <p:spPr>
            <a:xfrm>
              <a:off x="1951955" y="2496951"/>
              <a:ext cx="8213056" cy="23594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36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Control Room of the Future</a:t>
              </a:r>
            </a:p>
          </p:txBody>
        </p:sp>
      </p:grpSp>
      <p:sp>
        <p:nvSpPr>
          <p:cNvPr id="46" name="Rectangle: Rounded Corners 4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E711FDE-945F-C925-01A7-99D154553BC1}"/>
              </a:ext>
            </a:extLst>
          </p:cNvPr>
          <p:cNvSpPr/>
          <p:nvPr/>
        </p:nvSpPr>
        <p:spPr>
          <a:xfrm>
            <a:off x="256350" y="1910882"/>
            <a:ext cx="932370" cy="235949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0" rIns="36000" bIns="3600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Topic 4</a:t>
            </a: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0" name="Rectangle: Rounded Corners 5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1A5B752-137D-4CA3-381F-907DE718DA38}"/>
              </a:ext>
            </a:extLst>
          </p:cNvPr>
          <p:cNvSpPr/>
          <p:nvPr/>
        </p:nvSpPr>
        <p:spPr>
          <a:xfrm>
            <a:off x="681481" y="1909582"/>
            <a:ext cx="4898301" cy="2359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0" rIns="36000" bIns="36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 Planning</a:t>
            </a:r>
          </a:p>
        </p:txBody>
      </p:sp>
      <p:sp>
        <p:nvSpPr>
          <p:cNvPr id="64" name="Rectangle: Rounded Corners 6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C4B5120-FB48-DB38-2EC7-EDE69AD08194}"/>
              </a:ext>
            </a:extLst>
          </p:cNvPr>
          <p:cNvSpPr/>
          <p:nvPr/>
        </p:nvSpPr>
        <p:spPr>
          <a:xfrm>
            <a:off x="256349" y="2179661"/>
            <a:ext cx="1118626" cy="235949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0" rIns="36000" bIns="3600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Topic 5</a:t>
            </a: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5" name="Rectangle: Rounded Corners 6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5514808-205F-AD98-67B7-CAEC9A46ACA5}"/>
              </a:ext>
            </a:extLst>
          </p:cNvPr>
          <p:cNvSpPr/>
          <p:nvPr/>
        </p:nvSpPr>
        <p:spPr>
          <a:xfrm>
            <a:off x="681479" y="2180960"/>
            <a:ext cx="4066734" cy="2346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0" rIns="36000" bIns="36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Restoration and Black Start 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C469E8-6D58-5368-6FEF-A364C118DE94}"/>
              </a:ext>
            </a:extLst>
          </p:cNvPr>
          <p:cNvGrpSpPr/>
          <p:nvPr/>
        </p:nvGrpSpPr>
        <p:grpSpPr>
          <a:xfrm>
            <a:off x="4422371" y="1107196"/>
            <a:ext cx="4465281" cy="235949"/>
            <a:chOff x="1526824" y="2496951"/>
            <a:chExt cx="2731550" cy="235949"/>
          </a:xfrm>
        </p:grpSpPr>
        <p:sp>
          <p:nvSpPr>
            <p:cNvPr id="67" name="Rectangle: Rounded Corners 6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2213B82-9131-A478-D6B9-7BC1245E2BDF}"/>
                </a:ext>
              </a:extLst>
            </p:cNvPr>
            <p:cNvSpPr/>
            <p:nvPr/>
          </p:nvSpPr>
          <p:spPr>
            <a:xfrm>
              <a:off x="1526824" y="2496951"/>
              <a:ext cx="708024" cy="23594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36000" rtlCol="0" anchor="ctr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Topic 7</a:t>
              </a:r>
              <a:endPara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68" name="Rectangle: Rounded Corners 6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D9954F5-D5B0-88F1-B57E-D89351AF4666}"/>
                </a:ext>
              </a:extLst>
            </p:cNvPr>
            <p:cNvSpPr/>
            <p:nvPr/>
          </p:nvSpPr>
          <p:spPr>
            <a:xfrm>
              <a:off x="1794734" y="2496951"/>
              <a:ext cx="2463640" cy="23594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36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Power Systems Architecture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74476DE-AAF7-B527-ED82-29B940837D51}"/>
              </a:ext>
            </a:extLst>
          </p:cNvPr>
          <p:cNvGrpSpPr/>
          <p:nvPr/>
        </p:nvGrpSpPr>
        <p:grpSpPr>
          <a:xfrm>
            <a:off x="5956927" y="1926362"/>
            <a:ext cx="2937610" cy="235949"/>
            <a:chOff x="1526824" y="2496951"/>
            <a:chExt cx="2937610" cy="235949"/>
          </a:xfrm>
        </p:grpSpPr>
        <p:sp>
          <p:nvSpPr>
            <p:cNvPr id="70" name="Rectangle: Rounded Corners 6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30089C1-A764-216F-86E2-301018AB3F10}"/>
                </a:ext>
              </a:extLst>
            </p:cNvPr>
            <p:cNvSpPr/>
            <p:nvPr/>
          </p:nvSpPr>
          <p:spPr>
            <a:xfrm>
              <a:off x="1526824" y="2496951"/>
              <a:ext cx="708024" cy="23594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36000" rtlCol="0" anchor="ctr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Topic 8</a:t>
              </a:r>
              <a:endPara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71" name="Rectangle: Rounded Corners 7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C10054C-2550-CB2B-C917-8FE248AAD0AC}"/>
                </a:ext>
              </a:extLst>
            </p:cNvPr>
            <p:cNvSpPr/>
            <p:nvPr/>
          </p:nvSpPr>
          <p:spPr>
            <a:xfrm>
              <a:off x="1951955" y="2496951"/>
              <a:ext cx="2512479" cy="23594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36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Distributed Energy Resources (DERs)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0E99502-931E-1288-3523-56839008A940}"/>
              </a:ext>
            </a:extLst>
          </p:cNvPr>
          <p:cNvGrpSpPr/>
          <p:nvPr/>
        </p:nvGrpSpPr>
        <p:grpSpPr>
          <a:xfrm>
            <a:off x="5956927" y="2203258"/>
            <a:ext cx="2937610" cy="235949"/>
            <a:chOff x="1526824" y="2496951"/>
            <a:chExt cx="2937610" cy="235949"/>
          </a:xfrm>
        </p:grpSpPr>
        <p:sp>
          <p:nvSpPr>
            <p:cNvPr id="73" name="Rectangle: Rounded Corners 7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7DE0759-2DA5-E20D-3834-28656AA97914}"/>
                </a:ext>
              </a:extLst>
            </p:cNvPr>
            <p:cNvSpPr/>
            <p:nvPr/>
          </p:nvSpPr>
          <p:spPr>
            <a:xfrm>
              <a:off x="1526824" y="2496951"/>
              <a:ext cx="708024" cy="23594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36000" rtlCol="0" anchor="ctr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Topic 9</a:t>
              </a:r>
              <a:endPara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74" name="Rectangle: Rounded Corners 7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445F254-678B-6013-A9CA-BA07F026E939}"/>
                </a:ext>
              </a:extLst>
            </p:cNvPr>
            <p:cNvSpPr/>
            <p:nvPr/>
          </p:nvSpPr>
          <p:spPr>
            <a:xfrm>
              <a:off x="1951955" y="2496951"/>
              <a:ext cx="2512479" cy="23594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36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DERs and Stability 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32DC06E-4E49-92AF-95C0-395883484AE7}"/>
              </a:ext>
            </a:extLst>
          </p:cNvPr>
          <p:cNvGrpSpPr/>
          <p:nvPr/>
        </p:nvGrpSpPr>
        <p:grpSpPr>
          <a:xfrm>
            <a:off x="256349" y="820894"/>
            <a:ext cx="4315649" cy="235949"/>
            <a:chOff x="1526824" y="2496951"/>
            <a:chExt cx="2731550" cy="235949"/>
          </a:xfrm>
        </p:grpSpPr>
        <p:sp>
          <p:nvSpPr>
            <p:cNvPr id="5" name="Rectangle: Rounded Corners 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F374157-ACAD-C4CB-6E82-21A00EA47016}"/>
                </a:ext>
              </a:extLst>
            </p:cNvPr>
            <p:cNvSpPr/>
            <p:nvPr/>
          </p:nvSpPr>
          <p:spPr>
            <a:xfrm>
              <a:off x="1526824" y="2496951"/>
              <a:ext cx="708024" cy="23594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36000" rtlCol="0" anchor="ctr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Topic 6</a:t>
              </a:r>
              <a:endParaRPr kumimoji="0" lang="en-AU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7" name="Rectangle: Rounded Corners 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AD75704-2F49-7139-4884-9E9AE693FF24}"/>
                </a:ext>
              </a:extLst>
            </p:cNvPr>
            <p:cNvSpPr/>
            <p:nvPr/>
          </p:nvSpPr>
          <p:spPr>
            <a:xfrm>
              <a:off x="1795906" y="2496951"/>
              <a:ext cx="2462468" cy="23594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36000" bIns="36000"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Essential System Services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0345C58-79AB-7B96-B51F-EF6ECABF2E98}"/>
              </a:ext>
            </a:extLst>
          </p:cNvPr>
          <p:cNvSpPr/>
          <p:nvPr/>
        </p:nvSpPr>
        <p:spPr>
          <a:xfrm>
            <a:off x="107504" y="2480154"/>
            <a:ext cx="3456384" cy="212763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C035F-022F-C1B4-50AA-87B58DC315FD}"/>
              </a:ext>
            </a:extLst>
          </p:cNvPr>
          <p:cNvSpPr/>
          <p:nvPr/>
        </p:nvSpPr>
        <p:spPr>
          <a:xfrm>
            <a:off x="3208567" y="2597689"/>
            <a:ext cx="2587569" cy="1777908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7F092B-A41B-7C36-494C-CE8C05E98BEA}"/>
              </a:ext>
            </a:extLst>
          </p:cNvPr>
          <p:cNvSpPr/>
          <p:nvPr/>
        </p:nvSpPr>
        <p:spPr>
          <a:xfrm>
            <a:off x="4571997" y="2310510"/>
            <a:ext cx="1946879" cy="2420140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C646C0-9D83-12FB-3785-AA91FBF43111}"/>
              </a:ext>
            </a:extLst>
          </p:cNvPr>
          <p:cNvSpPr/>
          <p:nvPr/>
        </p:nvSpPr>
        <p:spPr>
          <a:xfrm>
            <a:off x="2267744" y="3518779"/>
            <a:ext cx="4417471" cy="533325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8046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SIRO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hanced - PowerPoint 16.9.potx" id="{812C4F08-D63F-4B13-B0A0-07A1FC745E9F}" vid="{D0A0A1A6-DBB6-4D4D-8197-E1765F239F1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IRO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hanced - PowerPoint 16.9.potx" id="{812C4F08-D63F-4B13-B0A0-07A1FC745E9F}" vid="{CB597AD2-4D39-4F22-9315-B01A1FD0D719}"/>
    </a:ext>
  </a:extLst>
</a:theme>
</file>

<file path=ppt/theme/theme3.xml><?xml version="1.0" encoding="utf-8"?>
<a:theme xmlns:a="http://schemas.openxmlformats.org/drawingml/2006/main" name="Data61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hanced - PowerPoint 16.9.potx" id="{812C4F08-D63F-4B13-B0A0-07A1FC745E9F}" vid="{727BE15B-D66F-4A1E-B906-BA325DA282F1}"/>
    </a:ext>
  </a:extLst>
</a:theme>
</file>

<file path=ppt/theme/theme4.xml><?xml version="1.0" encoding="utf-8"?>
<a:theme xmlns:a="http://schemas.openxmlformats.org/drawingml/2006/main" name="Data61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hanced - PowerPoint 16.9.potx" id="{812C4F08-D63F-4B13-B0A0-07A1FC745E9F}" vid="{FC13D016-3A2F-487B-8E61-E7AB7AE36D4F}"/>
    </a:ext>
  </a:extLst>
</a:theme>
</file>

<file path=ppt/theme/theme5.xml><?xml version="1.0" encoding="utf-8"?>
<a:theme xmlns:a="http://schemas.openxmlformats.org/drawingml/2006/main" name="MNF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hanced - PowerPoint 16.9.potx" id="{812C4F08-D63F-4B13-B0A0-07A1FC745E9F}" vid="{213DF39A-E9C1-4B94-8C4D-C6A7CE6CFA9D}"/>
    </a:ext>
  </a:extLst>
</a:theme>
</file>

<file path=ppt/theme/theme6.xml><?xml version="1.0" encoding="utf-8"?>
<a:theme xmlns:a="http://schemas.openxmlformats.org/drawingml/2006/main" name="MNF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hanced - PowerPoint 16.9.potx" id="{812C4F08-D63F-4B13-B0A0-07A1FC745E9F}" vid="{5E898D50-4400-473B-BFB1-6B3B065A878F}"/>
    </a:ext>
  </a:extLst>
</a:theme>
</file>

<file path=ppt/theme/theme7.xml><?xml version="1.0" encoding="utf-8"?>
<a:theme xmlns:a="http://schemas.openxmlformats.org/drawingml/2006/main" name="Wordmark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hanced - PowerPoint 16.9.potx" id="{812C4F08-D63F-4B13-B0A0-07A1FC745E9F}" vid="{91522D77-B675-4FCA-8B7D-FA96855B4D43}"/>
    </a:ext>
  </a:extLst>
</a:theme>
</file>

<file path=ppt/theme/theme8.xml><?xml version="1.0" encoding="utf-8"?>
<a:theme xmlns:a="http://schemas.openxmlformats.org/drawingml/2006/main" name="Wordmark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hanced - PowerPoint 16.9.potx" id="{812C4F08-D63F-4B13-B0A0-07A1FC745E9F}" vid="{1AD8AB75-5823-48AF-AACA-775A89315659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30C86BAF592943B466C3307620DB41" ma:contentTypeVersion="13" ma:contentTypeDescription="Create a new document." ma:contentTypeScope="" ma:versionID="6508934d0d0198e045acf4be8001b266">
  <xsd:schema xmlns:xsd="http://www.w3.org/2001/XMLSchema" xmlns:xs="http://www.w3.org/2001/XMLSchema" xmlns:p="http://schemas.microsoft.com/office/2006/metadata/properties" xmlns:ns2="b5cb6bc7-7dbb-459a-bb2f-c8e7c1024b1e" xmlns:ns3="a102c61c-0b94-4dc7-88be-622bd30b80a1" targetNamespace="http://schemas.microsoft.com/office/2006/metadata/properties" ma:root="true" ma:fieldsID="3ac50b5e66408b9f1966dd598c4130fe" ns2:_="" ns3:_="">
    <xsd:import namespace="b5cb6bc7-7dbb-459a-bb2f-c8e7c1024b1e"/>
    <xsd:import namespace="a102c61c-0b94-4dc7-88be-622bd30b80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cb6bc7-7dbb-459a-bb2f-c8e7c1024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9513c6f-d7d3-4bba-9430-ae33811478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2c61c-0b94-4dc7-88be-622bd30b80a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4cfdcb6-3e52-441b-a2b0-1e7e9c3cbe55}" ma:internalName="TaxCatchAll" ma:showField="CatchAllData" ma:web="a102c61c-0b94-4dc7-88be-622bd30b80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cb6bc7-7dbb-459a-bb2f-c8e7c1024b1e">
      <Terms xmlns="http://schemas.microsoft.com/office/infopath/2007/PartnerControls"/>
    </lcf76f155ced4ddcb4097134ff3c332f>
    <TaxCatchAll xmlns="a102c61c-0b94-4dc7-88be-622bd30b80a1" xsi:nil="true"/>
  </documentManagement>
</p:properties>
</file>

<file path=customXml/itemProps1.xml><?xml version="1.0" encoding="utf-8"?>
<ds:datastoreItem xmlns:ds="http://schemas.openxmlformats.org/officeDocument/2006/customXml" ds:itemID="{325C0CB3-5309-4F84-A709-8846CF5807E6}"/>
</file>

<file path=customXml/itemProps2.xml><?xml version="1.0" encoding="utf-8"?>
<ds:datastoreItem xmlns:ds="http://schemas.openxmlformats.org/officeDocument/2006/customXml" ds:itemID="{D64335BF-FF7E-44C7-B7F2-4C723FADF068}"/>
</file>

<file path=customXml/itemProps3.xml><?xml version="1.0" encoding="utf-8"?>
<ds:datastoreItem xmlns:ds="http://schemas.openxmlformats.org/officeDocument/2006/customXml" ds:itemID="{B6D0653C-B460-4EE1-AB43-ACF257EDA0C8}"/>
</file>

<file path=docProps/app.xml><?xml version="1.0" encoding="utf-8"?>
<Properties xmlns="http://schemas.openxmlformats.org/officeDocument/2006/extended-properties" xmlns:vt="http://schemas.openxmlformats.org/officeDocument/2006/docPropsVTypes">
  <Template>Enhanced - PowerPoint 16.9</Template>
  <TotalTime>38</TotalTime>
  <Words>327</Words>
  <Application>Microsoft Office PowerPoint</Application>
  <PresentationFormat>On-screen Show (16:9)</PresentationFormat>
  <Paragraphs>43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CSIRO vertical</vt:lpstr>
      <vt:lpstr>CSIRO horizontal</vt:lpstr>
      <vt:lpstr>Data61 vertical</vt:lpstr>
      <vt:lpstr>Data61 horizontal</vt:lpstr>
      <vt:lpstr>MNF vertical</vt:lpstr>
      <vt:lpstr>MNF horizontal</vt:lpstr>
      <vt:lpstr>Wordmark vertical</vt:lpstr>
      <vt:lpstr>Wordmark horizontal</vt:lpstr>
      <vt:lpstr>PowerPoint Presentation</vt:lpstr>
      <vt:lpstr>Research focus areas across the supply chain  </vt:lpstr>
    </vt:vector>
  </TitlesOfParts>
  <Company>CSIRO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Brinsmead, Thomas (Ze / Zir) (Energy, Newcastle)</dc:creator>
  <cp:lastModifiedBy>Brinsmead, Thomas (Ze / Zir) (Energy, Newcastle)</cp:lastModifiedBy>
  <cp:revision>1</cp:revision>
  <cp:lastPrinted>2019-07-25T05:14:36Z</cp:lastPrinted>
  <dcterms:created xsi:type="dcterms:W3CDTF">2024-10-15T04:55:52Z</dcterms:created>
  <dcterms:modified xsi:type="dcterms:W3CDTF">2024-10-15T05:35:09Z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0x010100BA30C86BAF592943B466C3307620DB41</vt:lpwstr>
  </property>
</Properties>
</file>