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
  </p:sldMasterIdLst>
  <p:notesMasterIdLst>
    <p:notesMasterId r:id="rId24"/>
  </p:notesMasterIdLst>
  <p:sldIdLst>
    <p:sldId id="2147479006" r:id="rId5"/>
    <p:sldId id="2147482904" r:id="rId6"/>
    <p:sldId id="2147375568" r:id="rId7"/>
    <p:sldId id="2147482878" r:id="rId8"/>
    <p:sldId id="2380" r:id="rId9"/>
    <p:sldId id="2411" r:id="rId10"/>
    <p:sldId id="2413" r:id="rId11"/>
    <p:sldId id="2147479105" r:id="rId12"/>
    <p:sldId id="2147482922" r:id="rId13"/>
    <p:sldId id="2147482925" r:id="rId14"/>
    <p:sldId id="2147482924" r:id="rId15"/>
    <p:sldId id="2147482919" r:id="rId16"/>
    <p:sldId id="2134806277" r:id="rId17"/>
    <p:sldId id="2147482920" r:id="rId18"/>
    <p:sldId id="2147482891" r:id="rId19"/>
    <p:sldId id="2147482908" r:id="rId20"/>
    <p:sldId id="2147482910" r:id="rId21"/>
    <p:sldId id="2147482889" r:id="rId22"/>
    <p:sldId id="21474790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578A969-A123-4D41-9CB6-587D79AAFEC2}">
          <p14:sldIdLst>
            <p14:sldId id="2147479006"/>
            <p14:sldId id="2147482904"/>
            <p14:sldId id="2147375568"/>
            <p14:sldId id="2147482878"/>
            <p14:sldId id="2380"/>
            <p14:sldId id="2411"/>
            <p14:sldId id="2413"/>
            <p14:sldId id="2147479105"/>
            <p14:sldId id="2147482922"/>
            <p14:sldId id="2147482925"/>
            <p14:sldId id="2147482924"/>
            <p14:sldId id="2147482919"/>
            <p14:sldId id="2134806277"/>
          </p14:sldIdLst>
        </p14:section>
        <p14:section name="Untitled Section" id="{38E090F4-C13A-49AF-A31A-33A672B9F191}">
          <p14:sldIdLst>
            <p14:sldId id="2147482920"/>
            <p14:sldId id="2147482891"/>
            <p14:sldId id="2147482908"/>
            <p14:sldId id="2147482910"/>
            <p14:sldId id="2147482889"/>
            <p14:sldId id="21474790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C60370B-A316-3A82-F5C0-0021C610FD4B}" name="Chris Mock" initials="CM" userId="S::chris.mock@aemo.com.au::3f584689-acda-42c0-81ec-744a44e3e23e" providerId="AD"/>
  <p188:author id="{99110620-2832-CB8E-70CE-2726FD7D4623}" name="Levi Rosenbaum" initials="LR" userId="S::levi.rosenbaum@aemo.com.au::aa47295d-a3df-4dc9-9bbc-3a06f68a9c9c" providerId="AD"/>
  <p188:author id="{C4BF5D25-28FE-1062-9A1D-C315A330B4CC}" name="Kaye Anderson" initials="KA" userId="S::Kaye.Anderson@aemo.com.au::ac97ca22-e0f0-4e16-8031-6d21a0d28ae6" providerId="AD"/>
  <p188:author id="{A2F25831-836C-CD04-7F36-538C1A666849}" name="Steve OBrien" initials="SO" userId="S::steve.obrien@aemo.com.au::bf33d290-fb84-467a-affb-6ed228c90250" providerId="AD"/>
  <p188:author id="{766A9D36-3D2C-51FF-9A1D-8D5A1AA429EC}" name="Angela Heck" initials="AH" userId="S::angela.heck@aemo.com.au::82d907c4-3e9e-4578-8103-45e23067c3ad" providerId="AD"/>
  <p188:author id="{690F1D37-BBC2-A493-549E-43C3559F7757}" name="Ulrika Lindholm" initials="UL" userId="S::Ulrika.Lindholm@aemo.com.au::3fb01ce6-9e01-4ff9-a9d6-da5112a63769" providerId="AD"/>
  <p188:author id="{8582773C-F8E0-042A-84C4-1934FC1E4FBE}" name="Gary Eisner" initials="GE" userId="S::gary.eisner@aemo.com.au::808ba18b-d9c1-47f3-8b8d-6b25759be374" providerId="AD"/>
  <p188:author id="{702A8442-322D-7C9A-5064-14E40B3CF49F}" name="Elyse Green" initials="EG" userId="S::Elyse.Green@aemo.com.au::7be32d11-fa3a-4444-9221-697ef28179cf" providerId="AD"/>
  <p188:author id="{7ED38C43-D009-EBDE-D727-9CC17F653952}" name="Karen Eagling" initials="KE" userId="S::Karen.Eagling@aemo.com.au::c17448af-cb6f-48f3-b799-058a20a97b41" providerId="AD"/>
  <p188:author id="{123A8F4B-3B85-0701-06A6-9080FDC6D6DC}" name="Karen Eagling" initials="KE" userId="S::karen.eagling@aemo.com.au::c17448af-cb6f-48f3-b799-058a20a97b41" providerId="AD"/>
  <p188:author id="{06697E4D-E9AD-7F6F-15F2-10350BE8BB39}" name="Roberto Tegas" initials="RT" userId="S::roberto.tegas@aemo.com.au::d80ed3f5-0833-43f8-83ee-65dbdaea42b2" providerId="AD"/>
  <p188:author id="{54C92254-7E04-8F59-769E-6EE5F3EDA98E}" name="Betty Sito" initials="BS" userId="S::Betty.Sito@aemo.com.au::6c48817c-dd68-4785-ba7b-47a06f7bd200" providerId="AD"/>
  <p188:author id="{96949F60-604B-579E-AD4B-02D76D982F94}" name="Nicholas Regan" initials="NR" userId="S::nick.regan@aemo.com.au::b8cc4468-1b1d-4022-8396-b3d09a200bd6" providerId="AD"/>
  <p188:author id="{E41CB763-C744-E690-48E7-CB7D6F222622}" name="Angela Heck" initials="AH" userId="S::Angela.Heck@aemo.com.au::82d907c4-3e9e-4578-8103-45e23067c3ad" providerId="AD"/>
  <p188:author id="{1C09F364-064D-4E3F-723F-2F47BDE1C3E5}" name="Yvonne Coughlan" initials="YC" userId="S::yvonne.coughlan@aemo.com.au::5a8b83c9-7cc3-4289-b9c1-117ecd471fea" providerId="AD"/>
  <p188:author id="{90EB6C6D-AA4D-4D37-1712-00163BED8171}" name="Carla Ziser" initials="" userId="S::Carla.Ziser@aemo.com.au::3de3c18e-c5e2-417a-8707-df133910e6fd" providerId="AD"/>
  <p188:author id="{6FC65370-1867-6093-4A26-3851E14A7298}" name="James Giblin" initials="JG" userId="S::james.giblin_synergy.net.au#ext#@westernpowerwa.onmicrosoft.com::71402581-2e9f-4b45-b32d-46b4b85cda5b" providerId="AD"/>
  <p188:author id="{DFD58077-8103-CD10-D8FA-F869FFB70DC0}" name="Carla Ziser" initials="CZ" userId="S::carla.ziser@aemo.com.au::3de3c18e-c5e2-417a-8707-df133910e6fd" providerId="AD"/>
  <p188:author id="{3C4E697C-8268-077C-C955-798261A104F4}" name="Niraj Lal" initials="NL" userId="S::Niraj.Lal@aemo.com.au::65a9a58a-e43c-4793-ba2f-8b53272eafa6" providerId="AD"/>
  <p188:author id="{A8E04B86-7406-C596-689C-888735C31AFB}" name="Chris Mock" initials="CM" userId="S::Chris.Mock@aemo.com.au::3f584689-acda-42c0-81ec-744a44e3e23e" providerId="AD"/>
  <p188:author id="{D8E76B8F-368D-61B9-CD07-97667F195432}" name="Roberto Tegas" initials="RT" userId="S::Roberto.Tegas@aemo.com.au::d80ed3f5-0833-43f8-83ee-65dbdaea42b2" providerId="AD"/>
  <p188:author id="{03881297-7555-9906-538C-826CDF4B51D9}" name="Elyse Green" initials="EG" userId="S::elyse.green@aemo.com.au::7be32d11-fa3a-4444-9221-697ef28179cf" providerId="AD"/>
  <p188:author id="{CA51D2AF-DF0B-2DF8-0420-2012B8751F49}" name="Bruce Redmond" initials="BR" userId="S::Bruce.Redmond@aemo.com.au::297fd48b-41ef-43ec-9705-b8f9f164a69b" providerId="AD"/>
  <p188:author id="{23BE22B5-16F0-A76B-8A95-402A8E40AB41}" name="Andrew Blaver" initials="AB" userId="S::A.Blaver@westernpower.com.au::78ea3a33-b0cd-441e-9c6c-2908f2153840" providerId="AD"/>
  <p188:author id="{71A066C0-4F8D-FABD-D77E-4CCFEE14AAA6}" name="Navjot Kaur" initials="NK" userId="S::Navjot.Kaur@aemo.com.au::3d55ebb3-4ed2-40dc-aa8c-e3437876cc87" providerId="AD"/>
  <p188:author id="{4A8172CA-24DD-3F51-32D2-6AA435923EAB}" name="Eddy Etyngold" initials="EE" userId="S::Eddy.Etyngold@aemo.com.au::4c09453e-b3c7-44e7-a27f-5c3e6e571519" providerId="AD"/>
  <p188:author id="{B3A194CE-168F-D39D-3682-AC3452F77A9F}" name="Tom Butler" initials="TB" userId="S::Tom.Butler@aemo.com.au::5bc569ea-4090-4d41-8f2d-ce172abeddda" providerId="AD"/>
  <p188:author id="{196858D1-44EC-8F22-76AC-5923458B41ED}" name="Bruce Redmond" initials="BR" userId="S::bruce.redmond@aemo.com.au::297fd48b-41ef-43ec-9705-b8f9f164a69b" providerId="AD"/>
  <p188:author id="{856E1DD8-7C2C-F88D-24E1-81BE4A449FDD}" name="Chris Davies" initials="CD" userId="S::Chris.Davies@aemo.com.au::8858addb-3265-44c3-863f-c0cab09fddfd" providerId="AD"/>
  <p188:author id="{C0D1FFDD-F0C3-5316-4D09-D5EFDE26E432}" name="Yvonne Coughlan" initials="YC" userId="S::Yvonne.Coughlan@aemo.com.au::5a8b83c9-7cc3-4289-b9c1-117ecd471fea" providerId="AD"/>
  <p188:author id="{07D461E3-0841-9B24-DB79-E8149F71C138}" name="Maria Laick" initials="ML" userId="S::Maria.Laick@aemo.com.au::ac47a0ee-022b-4877-b7ea-7d1a743e08e4" providerId="AD"/>
  <p188:author id="{0510EBEC-DDD1-CB7C-AAEC-AC55706E9B73}" name="Isaac Street" initials="IS" userId="S::Isaac.Street@aemo.com.au::23c1a1aa-b184-4d34-bae1-e16cee57e5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o Tegas"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CDAA3"/>
    <a:srgbClr val="9B2241"/>
    <a:srgbClr val="FF9900"/>
    <a:srgbClr val="070712"/>
    <a:srgbClr val="424242"/>
    <a:srgbClr val="D4CDD6"/>
    <a:srgbClr val="00B050"/>
    <a:srgbClr val="ECECEC"/>
    <a:srgbClr val="6B30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8B4948-2178-4D61-AA09-B3CA22D97E3E}" v="12" dt="2024-10-15T05:20:03.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avies" userId="8858addb-3265-44c3-863f-c0cab09fddfd" providerId="ADAL" clId="{298B4948-2178-4D61-AA09-B3CA22D97E3E}"/>
    <pc:docChg chg="undo custSel addSld delSld modSld sldOrd modSection">
      <pc:chgData name="Chris Davies" userId="8858addb-3265-44c3-863f-c0cab09fddfd" providerId="ADAL" clId="{298B4948-2178-4D61-AA09-B3CA22D97E3E}" dt="2024-10-15T05:24:12.991" v="1373"/>
      <pc:docMkLst>
        <pc:docMk/>
      </pc:docMkLst>
      <pc:sldChg chg="delSp modSp add mod">
        <pc:chgData name="Chris Davies" userId="8858addb-3265-44c3-863f-c0cab09fddfd" providerId="ADAL" clId="{298B4948-2178-4D61-AA09-B3CA22D97E3E}" dt="2024-10-15T04:38:06.191" v="345" actId="478"/>
        <pc:sldMkLst>
          <pc:docMk/>
          <pc:sldMk cId="1728260395" sldId="2380"/>
        </pc:sldMkLst>
        <pc:spChg chg="mod">
          <ac:chgData name="Chris Davies" userId="8858addb-3265-44c3-863f-c0cab09fddfd" providerId="ADAL" clId="{298B4948-2178-4D61-AA09-B3CA22D97E3E}" dt="2024-10-15T04:34:52.391" v="281" actId="20577"/>
          <ac:spMkLst>
            <pc:docMk/>
            <pc:sldMk cId="1728260395" sldId="2380"/>
            <ac:spMk id="2" creationId="{4E3A6478-EAD8-499F-9AC4-D7152B9FB840}"/>
          </ac:spMkLst>
        </pc:spChg>
        <pc:spChg chg="del">
          <ac:chgData name="Chris Davies" userId="8858addb-3265-44c3-863f-c0cab09fddfd" providerId="ADAL" clId="{298B4948-2178-4D61-AA09-B3CA22D97E3E}" dt="2024-10-15T04:38:06.191" v="345" actId="478"/>
          <ac:spMkLst>
            <pc:docMk/>
            <pc:sldMk cId="1728260395" sldId="2380"/>
            <ac:spMk id="3" creationId="{A62C0CD4-EB12-6B30-E98B-D7EBFC9A039B}"/>
          </ac:spMkLst>
        </pc:spChg>
      </pc:sldChg>
      <pc:sldChg chg="delSp add del mod ord modShow">
        <pc:chgData name="Chris Davies" userId="8858addb-3265-44c3-863f-c0cab09fddfd" providerId="ADAL" clId="{298B4948-2178-4D61-AA09-B3CA22D97E3E}" dt="2024-10-15T04:45:26.645" v="560" actId="47"/>
        <pc:sldMkLst>
          <pc:docMk/>
          <pc:sldMk cId="93219272" sldId="2398"/>
        </pc:sldMkLst>
        <pc:spChg chg="del">
          <ac:chgData name="Chris Davies" userId="8858addb-3265-44c3-863f-c0cab09fddfd" providerId="ADAL" clId="{298B4948-2178-4D61-AA09-B3CA22D97E3E}" dt="2024-10-15T04:38:11.941" v="346" actId="478"/>
          <ac:spMkLst>
            <pc:docMk/>
            <pc:sldMk cId="93219272" sldId="2398"/>
            <ac:spMk id="3" creationId="{E42C3CA9-E450-F27E-7A85-863E92275759}"/>
          </ac:spMkLst>
        </pc:spChg>
      </pc:sldChg>
      <pc:sldChg chg="delSp add mod">
        <pc:chgData name="Chris Davies" userId="8858addb-3265-44c3-863f-c0cab09fddfd" providerId="ADAL" clId="{298B4948-2178-4D61-AA09-B3CA22D97E3E}" dt="2024-10-15T04:37:56.575" v="343" actId="478"/>
        <pc:sldMkLst>
          <pc:docMk/>
          <pc:sldMk cId="3695380195" sldId="2411"/>
        </pc:sldMkLst>
        <pc:spChg chg="del">
          <ac:chgData name="Chris Davies" userId="8858addb-3265-44c3-863f-c0cab09fddfd" providerId="ADAL" clId="{298B4948-2178-4D61-AA09-B3CA22D97E3E}" dt="2024-10-15T04:37:56.575" v="343" actId="478"/>
          <ac:spMkLst>
            <pc:docMk/>
            <pc:sldMk cId="3695380195" sldId="2411"/>
            <ac:spMk id="13" creationId="{87435C97-EE8F-5C4C-6943-BBD71AD5F741}"/>
          </ac:spMkLst>
        </pc:spChg>
      </pc:sldChg>
      <pc:sldChg chg="delSp add mod">
        <pc:chgData name="Chris Davies" userId="8858addb-3265-44c3-863f-c0cab09fddfd" providerId="ADAL" clId="{298B4948-2178-4D61-AA09-B3CA22D97E3E}" dt="2024-10-15T04:38:01.158" v="344" actId="478"/>
        <pc:sldMkLst>
          <pc:docMk/>
          <pc:sldMk cId="1187874314" sldId="2413"/>
        </pc:sldMkLst>
        <pc:spChg chg="del">
          <ac:chgData name="Chris Davies" userId="8858addb-3265-44c3-863f-c0cab09fddfd" providerId="ADAL" clId="{298B4948-2178-4D61-AA09-B3CA22D97E3E}" dt="2024-10-15T04:38:01.158" v="344" actId="478"/>
          <ac:spMkLst>
            <pc:docMk/>
            <pc:sldMk cId="1187874314" sldId="2413"/>
            <ac:spMk id="3" creationId="{7AF6111A-66D9-5C41-81F7-76FC8ABC1466}"/>
          </ac:spMkLst>
        </pc:spChg>
      </pc:sldChg>
      <pc:sldChg chg="del">
        <pc:chgData name="Chris Davies" userId="8858addb-3265-44c3-863f-c0cab09fddfd" providerId="ADAL" clId="{298B4948-2178-4D61-AA09-B3CA22D97E3E}" dt="2024-10-15T04:23:26.958" v="199" actId="47"/>
        <pc:sldMkLst>
          <pc:docMk/>
          <pc:sldMk cId="3038106639" sldId="2134806263"/>
        </pc:sldMkLst>
      </pc:sldChg>
      <pc:sldChg chg="del">
        <pc:chgData name="Chris Davies" userId="8858addb-3265-44c3-863f-c0cab09fddfd" providerId="ADAL" clId="{298B4948-2178-4D61-AA09-B3CA22D97E3E}" dt="2024-10-15T04:11:12.840" v="116" actId="47"/>
        <pc:sldMkLst>
          <pc:docMk/>
          <pc:sldMk cId="3441469160" sldId="2147375567"/>
        </pc:sldMkLst>
      </pc:sldChg>
      <pc:sldChg chg="delSp modSp mod">
        <pc:chgData name="Chris Davies" userId="8858addb-3265-44c3-863f-c0cab09fddfd" providerId="ADAL" clId="{298B4948-2178-4D61-AA09-B3CA22D97E3E}" dt="2024-10-15T05:23:51.475" v="1371" actId="20577"/>
        <pc:sldMkLst>
          <pc:docMk/>
          <pc:sldMk cId="1374819607" sldId="2147375568"/>
        </pc:sldMkLst>
        <pc:spChg chg="del">
          <ac:chgData name="Chris Davies" userId="8858addb-3265-44c3-863f-c0cab09fddfd" providerId="ADAL" clId="{298B4948-2178-4D61-AA09-B3CA22D97E3E}" dt="2024-10-15T04:45:02.341" v="557" actId="478"/>
          <ac:spMkLst>
            <pc:docMk/>
            <pc:sldMk cId="1374819607" sldId="2147375568"/>
            <ac:spMk id="3" creationId="{6720BFED-4A5A-A37C-03BB-795A46837A45}"/>
          </ac:spMkLst>
        </pc:spChg>
        <pc:spChg chg="del">
          <ac:chgData name="Chris Davies" userId="8858addb-3265-44c3-863f-c0cab09fddfd" providerId="ADAL" clId="{298B4948-2178-4D61-AA09-B3CA22D97E3E}" dt="2024-10-15T04:45:00.374" v="556" actId="478"/>
          <ac:spMkLst>
            <pc:docMk/>
            <pc:sldMk cId="1374819607" sldId="2147375568"/>
            <ac:spMk id="6" creationId="{77BE16F3-06EF-C4C9-02DC-E5EB26B6A6E0}"/>
          </ac:spMkLst>
        </pc:spChg>
        <pc:spChg chg="mod">
          <ac:chgData name="Chris Davies" userId="8858addb-3265-44c3-863f-c0cab09fddfd" providerId="ADAL" clId="{298B4948-2178-4D61-AA09-B3CA22D97E3E}" dt="2024-10-15T05:23:51.475" v="1371" actId="20577"/>
          <ac:spMkLst>
            <pc:docMk/>
            <pc:sldMk cId="1374819607" sldId="2147375568"/>
            <ac:spMk id="9" creationId="{DD589A05-872C-4160-08B6-DD910819539A}"/>
          </ac:spMkLst>
        </pc:spChg>
      </pc:sldChg>
      <pc:sldChg chg="del">
        <pc:chgData name="Chris Davies" userId="8858addb-3265-44c3-863f-c0cab09fddfd" providerId="ADAL" clId="{298B4948-2178-4D61-AA09-B3CA22D97E3E}" dt="2024-10-15T04:23:26.958" v="199" actId="47"/>
        <pc:sldMkLst>
          <pc:docMk/>
          <pc:sldMk cId="3518566701" sldId="2147472365"/>
        </pc:sldMkLst>
      </pc:sldChg>
      <pc:sldChg chg="addSp modSp mod">
        <pc:chgData name="Chris Davies" userId="8858addb-3265-44c3-863f-c0cab09fddfd" providerId="ADAL" clId="{298B4948-2178-4D61-AA09-B3CA22D97E3E}" dt="2024-10-15T04:18:33.708" v="128"/>
        <pc:sldMkLst>
          <pc:docMk/>
          <pc:sldMk cId="887065463" sldId="2147479006"/>
        </pc:sldMkLst>
        <pc:spChg chg="mod">
          <ac:chgData name="Chris Davies" userId="8858addb-3265-44c3-863f-c0cab09fddfd" providerId="ADAL" clId="{298B4948-2178-4D61-AA09-B3CA22D97E3E}" dt="2024-10-15T04:18:20.329" v="118" actId="20577"/>
          <ac:spMkLst>
            <pc:docMk/>
            <pc:sldMk cId="887065463" sldId="2147479006"/>
            <ac:spMk id="2" creationId="{8A063905-2EFC-024A-993F-90E6961A1515}"/>
          </ac:spMkLst>
        </pc:spChg>
        <pc:spChg chg="mod">
          <ac:chgData name="Chris Davies" userId="8858addb-3265-44c3-863f-c0cab09fddfd" providerId="ADAL" clId="{298B4948-2178-4D61-AA09-B3CA22D97E3E}" dt="2024-10-15T04:18:31.551" v="127" actId="20577"/>
          <ac:spMkLst>
            <pc:docMk/>
            <pc:sldMk cId="887065463" sldId="2147479006"/>
            <ac:spMk id="3" creationId="{D0A3EBAE-12C6-DB44-95E1-63A79C4B4C9D}"/>
          </ac:spMkLst>
        </pc:spChg>
        <pc:spChg chg="add mod">
          <ac:chgData name="Chris Davies" userId="8858addb-3265-44c3-863f-c0cab09fddfd" providerId="ADAL" clId="{298B4948-2178-4D61-AA09-B3CA22D97E3E}" dt="2024-10-15T04:18:33.708" v="128"/>
          <ac:spMkLst>
            <pc:docMk/>
            <pc:sldMk cId="887065463" sldId="2147479006"/>
            <ac:spMk id="4" creationId="{1E004D72-50F7-2A27-E1C7-7A1580A7DFFC}"/>
          </ac:spMkLst>
        </pc:spChg>
        <pc:spChg chg="mod">
          <ac:chgData name="Chris Davies" userId="8858addb-3265-44c3-863f-c0cab09fddfd" providerId="ADAL" clId="{298B4948-2178-4D61-AA09-B3CA22D97E3E}" dt="2024-10-14T06:41:17.007" v="51" actId="20577"/>
          <ac:spMkLst>
            <pc:docMk/>
            <pc:sldMk cId="887065463" sldId="2147479006"/>
            <ac:spMk id="20" creationId="{C9AE7DFC-B34E-CDAB-8F70-21BD242AF4F3}"/>
          </ac:spMkLst>
        </pc:spChg>
      </pc:sldChg>
      <pc:sldChg chg="del mod ord modShow">
        <pc:chgData name="Chris Davies" userId="8858addb-3265-44c3-863f-c0cab09fddfd" providerId="ADAL" clId="{298B4948-2178-4D61-AA09-B3CA22D97E3E}" dt="2024-10-15T04:53:23.841" v="565" actId="2696"/>
        <pc:sldMkLst>
          <pc:docMk/>
          <pc:sldMk cId="1964217006" sldId="2147479027"/>
        </pc:sldMkLst>
      </pc:sldChg>
      <pc:sldChg chg="add">
        <pc:chgData name="Chris Davies" userId="8858addb-3265-44c3-863f-c0cab09fddfd" providerId="ADAL" clId="{298B4948-2178-4D61-AA09-B3CA22D97E3E}" dt="2024-10-15T05:08:16.558" v="785"/>
        <pc:sldMkLst>
          <pc:docMk/>
          <pc:sldMk cId="3648631030" sldId="2147479027"/>
        </pc:sldMkLst>
      </pc:sldChg>
      <pc:sldChg chg="add del delCm">
        <pc:chgData name="Chris Davies" userId="8858addb-3265-44c3-863f-c0cab09fddfd" providerId="ADAL" clId="{298B4948-2178-4D61-AA09-B3CA22D97E3E}" dt="2024-10-15T05:08:13.724" v="784" actId="2696"/>
        <pc:sldMkLst>
          <pc:docMk/>
          <pc:sldMk cId="3753258094" sldId="2147479027"/>
        </pc:sldMkLst>
        <pc:extLst>
          <p:ext xmlns:p="http://schemas.openxmlformats.org/presentationml/2006/main" uri="{D6D511B9-2390-475A-947B-AFAB55BFBCF1}">
            <pc226:cmChg xmlns:pc226="http://schemas.microsoft.com/office/powerpoint/2022/06/main/command" chg="del">
              <pc226:chgData name="Chris Davies" userId="8858addb-3265-44c3-863f-c0cab09fddfd" providerId="ADAL" clId="{298B4948-2178-4D61-AA09-B3CA22D97E3E}" dt="2024-10-15T04:53:40.275" v="568"/>
              <pc2:cmMkLst xmlns:pc2="http://schemas.microsoft.com/office/powerpoint/2019/9/main/command">
                <pc:docMk/>
                <pc:sldMk cId="3753258094" sldId="2147479027"/>
                <pc2:cmMk id="{EE634784-43B5-40FC-8DB8-D84E28A20809}"/>
              </pc2:cmMkLst>
            </pc226:cmChg>
            <pc226:cmChg xmlns:pc226="http://schemas.microsoft.com/office/powerpoint/2022/06/main/command" chg="del">
              <pc226:chgData name="Chris Davies" userId="8858addb-3265-44c3-863f-c0cab09fddfd" providerId="ADAL" clId="{298B4948-2178-4D61-AA09-B3CA22D97E3E}" dt="2024-10-15T04:53:39.041" v="567"/>
              <pc2:cmMkLst xmlns:pc2="http://schemas.microsoft.com/office/powerpoint/2019/9/main/command">
                <pc:docMk/>
                <pc:sldMk cId="3753258094" sldId="2147479027"/>
                <pc2:cmMk id="{F64713BA-1F8A-43E3-907D-C125D153D9E9}"/>
              </pc2:cmMkLst>
            </pc226:cmChg>
          </p:ext>
        </pc:extLst>
      </pc:sldChg>
      <pc:sldChg chg="del">
        <pc:chgData name="Chris Davies" userId="8858addb-3265-44c3-863f-c0cab09fddfd" providerId="ADAL" clId="{298B4948-2178-4D61-AA09-B3CA22D97E3E}" dt="2024-10-15T04:23:26.958" v="199" actId="47"/>
        <pc:sldMkLst>
          <pc:docMk/>
          <pc:sldMk cId="2815943223" sldId="2147481455"/>
        </pc:sldMkLst>
      </pc:sldChg>
      <pc:sldChg chg="del">
        <pc:chgData name="Chris Davies" userId="8858addb-3265-44c3-863f-c0cab09fddfd" providerId="ADAL" clId="{298B4948-2178-4D61-AA09-B3CA22D97E3E}" dt="2024-10-15T04:23:26.958" v="199" actId="47"/>
        <pc:sldMkLst>
          <pc:docMk/>
          <pc:sldMk cId="2372552935" sldId="2147482584"/>
        </pc:sldMkLst>
      </pc:sldChg>
      <pc:sldChg chg="del">
        <pc:chgData name="Chris Davies" userId="8858addb-3265-44c3-863f-c0cab09fddfd" providerId="ADAL" clId="{298B4948-2178-4D61-AA09-B3CA22D97E3E}" dt="2024-10-15T04:23:26.958" v="199" actId="47"/>
        <pc:sldMkLst>
          <pc:docMk/>
          <pc:sldMk cId="406817611" sldId="2147482597"/>
        </pc:sldMkLst>
      </pc:sldChg>
      <pc:sldChg chg="del">
        <pc:chgData name="Chris Davies" userId="8858addb-3265-44c3-863f-c0cab09fddfd" providerId="ADAL" clId="{298B4948-2178-4D61-AA09-B3CA22D97E3E}" dt="2024-10-15T04:23:26.958" v="199" actId="47"/>
        <pc:sldMkLst>
          <pc:docMk/>
          <pc:sldMk cId="3987554436" sldId="2147482647"/>
        </pc:sldMkLst>
      </pc:sldChg>
      <pc:sldChg chg="del">
        <pc:chgData name="Chris Davies" userId="8858addb-3265-44c3-863f-c0cab09fddfd" providerId="ADAL" clId="{298B4948-2178-4D61-AA09-B3CA22D97E3E}" dt="2024-10-15T04:23:26.958" v="199" actId="47"/>
        <pc:sldMkLst>
          <pc:docMk/>
          <pc:sldMk cId="1993736191" sldId="2147482870"/>
        </pc:sldMkLst>
      </pc:sldChg>
      <pc:sldChg chg="del">
        <pc:chgData name="Chris Davies" userId="8858addb-3265-44c3-863f-c0cab09fddfd" providerId="ADAL" clId="{298B4948-2178-4D61-AA09-B3CA22D97E3E}" dt="2024-10-15T04:23:26.958" v="199" actId="47"/>
        <pc:sldMkLst>
          <pc:docMk/>
          <pc:sldMk cId="1456564832" sldId="2147482871"/>
        </pc:sldMkLst>
      </pc:sldChg>
      <pc:sldChg chg="addSp modSp del mod">
        <pc:chgData name="Chris Davies" userId="8858addb-3265-44c3-863f-c0cab09fddfd" providerId="ADAL" clId="{298B4948-2178-4D61-AA09-B3CA22D97E3E}" dt="2024-10-15T04:18:38.141" v="129" actId="47"/>
        <pc:sldMkLst>
          <pc:docMk/>
          <pc:sldMk cId="1879549791" sldId="2147482873"/>
        </pc:sldMkLst>
        <pc:spChg chg="mod">
          <ac:chgData name="Chris Davies" userId="8858addb-3265-44c3-863f-c0cab09fddfd" providerId="ADAL" clId="{298B4948-2178-4D61-AA09-B3CA22D97E3E}" dt="2024-10-15T04:09:48.627" v="69" actId="20577"/>
          <ac:spMkLst>
            <pc:docMk/>
            <pc:sldMk cId="1879549791" sldId="2147482873"/>
            <ac:spMk id="3" creationId="{D0A3EBAE-12C6-DB44-95E1-63A79C4B4C9D}"/>
          </ac:spMkLst>
        </pc:spChg>
        <pc:spChg chg="add mod">
          <ac:chgData name="Chris Davies" userId="8858addb-3265-44c3-863f-c0cab09fddfd" providerId="ADAL" clId="{298B4948-2178-4D61-AA09-B3CA22D97E3E}" dt="2024-10-15T04:10:56.708" v="114" actId="20577"/>
          <ac:spMkLst>
            <pc:docMk/>
            <pc:sldMk cId="1879549791" sldId="2147482873"/>
            <ac:spMk id="5" creationId="{CA291CD7-9FF9-2FAD-1D19-84879D7E776A}"/>
          </ac:spMkLst>
        </pc:spChg>
        <pc:spChg chg="mod">
          <ac:chgData name="Chris Davies" userId="8858addb-3265-44c3-863f-c0cab09fddfd" providerId="ADAL" clId="{298B4948-2178-4D61-AA09-B3CA22D97E3E}" dt="2024-10-15T04:10:15.808" v="93" actId="20577"/>
          <ac:spMkLst>
            <pc:docMk/>
            <pc:sldMk cId="1879549791" sldId="2147482873"/>
            <ac:spMk id="20" creationId="{C9AE7DFC-B34E-CDAB-8F70-21BD242AF4F3}"/>
          </ac:spMkLst>
        </pc:spChg>
      </pc:sldChg>
      <pc:sldChg chg="del">
        <pc:chgData name="Chris Davies" userId="8858addb-3265-44c3-863f-c0cab09fddfd" providerId="ADAL" clId="{298B4948-2178-4D61-AA09-B3CA22D97E3E}" dt="2024-10-15T04:23:33.158" v="200" actId="47"/>
        <pc:sldMkLst>
          <pc:docMk/>
          <pc:sldMk cId="1837759569" sldId="2147482875"/>
        </pc:sldMkLst>
      </pc:sldChg>
      <pc:sldChg chg="addSp modSp mod">
        <pc:chgData name="Chris Davies" userId="8858addb-3265-44c3-863f-c0cab09fddfd" providerId="ADAL" clId="{298B4948-2178-4D61-AA09-B3CA22D97E3E}" dt="2024-10-15T04:39:34.042" v="361" actId="113"/>
        <pc:sldMkLst>
          <pc:docMk/>
          <pc:sldMk cId="496396187" sldId="2147482878"/>
        </pc:sldMkLst>
        <pc:spChg chg="add mod">
          <ac:chgData name="Chris Davies" userId="8858addb-3265-44c3-863f-c0cab09fddfd" providerId="ADAL" clId="{298B4948-2178-4D61-AA09-B3CA22D97E3E}" dt="2024-10-15T04:20:15.258" v="135" actId="14100"/>
          <ac:spMkLst>
            <pc:docMk/>
            <pc:sldMk cId="496396187" sldId="2147482878"/>
            <ac:spMk id="4" creationId="{2AFCD43F-6121-9B3D-A2ED-64685392118E}"/>
          </ac:spMkLst>
        </pc:spChg>
        <pc:spChg chg="add mod">
          <ac:chgData name="Chris Davies" userId="8858addb-3265-44c3-863f-c0cab09fddfd" providerId="ADAL" clId="{298B4948-2178-4D61-AA09-B3CA22D97E3E}" dt="2024-10-15T04:38:59.258" v="348" actId="21"/>
          <ac:spMkLst>
            <pc:docMk/>
            <pc:sldMk cId="496396187" sldId="2147482878"/>
            <ac:spMk id="6" creationId="{EDD46FE6-B7BE-3ADD-49C9-17202E08A82E}"/>
          </ac:spMkLst>
        </pc:spChg>
        <pc:spChg chg="add mod">
          <ac:chgData name="Chris Davies" userId="8858addb-3265-44c3-863f-c0cab09fddfd" providerId="ADAL" clId="{298B4948-2178-4D61-AA09-B3CA22D97E3E}" dt="2024-10-15T04:39:34.042" v="361" actId="113"/>
          <ac:spMkLst>
            <pc:docMk/>
            <pc:sldMk cId="496396187" sldId="2147482878"/>
            <ac:spMk id="9" creationId="{B3D1E0AF-C380-2F5F-7FFB-745F71CB5E01}"/>
          </ac:spMkLst>
        </pc:spChg>
      </pc:sldChg>
      <pc:sldChg chg="del">
        <pc:chgData name="Chris Davies" userId="8858addb-3265-44c3-863f-c0cab09fddfd" providerId="ADAL" clId="{298B4948-2178-4D61-AA09-B3CA22D97E3E}" dt="2024-10-15T04:24:09.245" v="203" actId="47"/>
        <pc:sldMkLst>
          <pc:docMk/>
          <pc:sldMk cId="216436791" sldId="2147482881"/>
        </pc:sldMkLst>
      </pc:sldChg>
      <pc:sldChg chg="del">
        <pc:chgData name="Chris Davies" userId="8858addb-3265-44c3-863f-c0cab09fddfd" providerId="ADAL" clId="{298B4948-2178-4D61-AA09-B3CA22D97E3E}" dt="2024-10-15T04:24:41.324" v="206" actId="47"/>
        <pc:sldMkLst>
          <pc:docMk/>
          <pc:sldMk cId="2991930582" sldId="2147482884"/>
        </pc:sldMkLst>
      </pc:sldChg>
      <pc:sldChg chg="del">
        <pc:chgData name="Chris Davies" userId="8858addb-3265-44c3-863f-c0cab09fddfd" providerId="ADAL" clId="{298B4948-2178-4D61-AA09-B3CA22D97E3E}" dt="2024-10-15T04:23:26.958" v="199" actId="47"/>
        <pc:sldMkLst>
          <pc:docMk/>
          <pc:sldMk cId="2554740186" sldId="2147482885"/>
        </pc:sldMkLst>
      </pc:sldChg>
      <pc:sldChg chg="del">
        <pc:chgData name="Chris Davies" userId="8858addb-3265-44c3-863f-c0cab09fddfd" providerId="ADAL" clId="{298B4948-2178-4D61-AA09-B3CA22D97E3E}" dt="2024-10-15T04:38:45.375" v="347" actId="47"/>
        <pc:sldMkLst>
          <pc:docMk/>
          <pc:sldMk cId="4214034553" sldId="2147482887"/>
        </pc:sldMkLst>
      </pc:sldChg>
      <pc:sldChg chg="ord">
        <pc:chgData name="Chris Davies" userId="8858addb-3265-44c3-863f-c0cab09fddfd" providerId="ADAL" clId="{298B4948-2178-4D61-AA09-B3CA22D97E3E}" dt="2024-10-15T04:25:02.808" v="210"/>
        <pc:sldMkLst>
          <pc:docMk/>
          <pc:sldMk cId="459282041" sldId="2147482889"/>
        </pc:sldMkLst>
      </pc:sldChg>
      <pc:sldChg chg="ord">
        <pc:chgData name="Chris Davies" userId="8858addb-3265-44c3-863f-c0cab09fddfd" providerId="ADAL" clId="{298B4948-2178-4D61-AA09-B3CA22D97E3E}" dt="2024-10-15T04:22:51.075" v="181"/>
        <pc:sldMkLst>
          <pc:docMk/>
          <pc:sldMk cId="3281461584" sldId="2147482891"/>
        </pc:sldMkLst>
      </pc:sldChg>
      <pc:sldChg chg="del">
        <pc:chgData name="Chris Davies" userId="8858addb-3265-44c3-863f-c0cab09fddfd" providerId="ADAL" clId="{298B4948-2178-4D61-AA09-B3CA22D97E3E}" dt="2024-10-15T04:40:54.391" v="363" actId="47"/>
        <pc:sldMkLst>
          <pc:docMk/>
          <pc:sldMk cId="2133908951" sldId="2147482892"/>
        </pc:sldMkLst>
      </pc:sldChg>
      <pc:sldChg chg="del">
        <pc:chgData name="Chris Davies" userId="8858addb-3265-44c3-863f-c0cab09fddfd" providerId="ADAL" clId="{298B4948-2178-4D61-AA09-B3CA22D97E3E}" dt="2024-10-15T04:24:52.691" v="208" actId="47"/>
        <pc:sldMkLst>
          <pc:docMk/>
          <pc:sldMk cId="3662956872" sldId="2147482893"/>
        </pc:sldMkLst>
      </pc:sldChg>
      <pc:sldChg chg="del">
        <pc:chgData name="Chris Davies" userId="8858addb-3265-44c3-863f-c0cab09fddfd" providerId="ADAL" clId="{298B4948-2178-4D61-AA09-B3CA22D97E3E}" dt="2024-10-15T04:23:54.508" v="201" actId="47"/>
        <pc:sldMkLst>
          <pc:docMk/>
          <pc:sldMk cId="1329410181" sldId="2147482898"/>
        </pc:sldMkLst>
      </pc:sldChg>
      <pc:sldChg chg="del">
        <pc:chgData name="Chris Davies" userId="8858addb-3265-44c3-863f-c0cab09fddfd" providerId="ADAL" clId="{298B4948-2178-4D61-AA09-B3CA22D97E3E}" dt="2024-10-15T04:24:12.225" v="204" actId="47"/>
        <pc:sldMkLst>
          <pc:docMk/>
          <pc:sldMk cId="1619179711" sldId="2147482899"/>
        </pc:sldMkLst>
      </pc:sldChg>
      <pc:sldChg chg="del">
        <pc:chgData name="Chris Davies" userId="8858addb-3265-44c3-863f-c0cab09fddfd" providerId="ADAL" clId="{298B4948-2178-4D61-AA09-B3CA22D97E3E}" dt="2024-10-15T04:24:44.008" v="207" actId="47"/>
        <pc:sldMkLst>
          <pc:docMk/>
          <pc:sldMk cId="1955996242" sldId="2147482900"/>
        </pc:sldMkLst>
      </pc:sldChg>
      <pc:sldChg chg="del">
        <pc:chgData name="Chris Davies" userId="8858addb-3265-44c3-863f-c0cab09fddfd" providerId="ADAL" clId="{298B4948-2178-4D61-AA09-B3CA22D97E3E}" dt="2024-10-15T04:23:56.291" v="202" actId="47"/>
        <pc:sldMkLst>
          <pc:docMk/>
          <pc:sldMk cId="757701226" sldId="2147482901"/>
        </pc:sldMkLst>
      </pc:sldChg>
      <pc:sldChg chg="del">
        <pc:chgData name="Chris Davies" userId="8858addb-3265-44c3-863f-c0cab09fddfd" providerId="ADAL" clId="{298B4948-2178-4D61-AA09-B3CA22D97E3E}" dt="2024-10-15T04:11:09.458" v="115" actId="47"/>
        <pc:sldMkLst>
          <pc:docMk/>
          <pc:sldMk cId="120712361" sldId="2147482905"/>
        </pc:sldMkLst>
      </pc:sldChg>
      <pc:sldChg chg="del">
        <pc:chgData name="Chris Davies" userId="8858addb-3265-44c3-863f-c0cab09fddfd" providerId="ADAL" clId="{298B4948-2178-4D61-AA09-B3CA22D97E3E}" dt="2024-10-15T04:23:26.958" v="199" actId="47"/>
        <pc:sldMkLst>
          <pc:docMk/>
          <pc:sldMk cId="2847921748" sldId="2147482906"/>
        </pc:sldMkLst>
      </pc:sldChg>
      <pc:sldChg chg="ord delCm">
        <pc:chgData name="Chris Davies" userId="8858addb-3265-44c3-863f-c0cab09fddfd" providerId="ADAL" clId="{298B4948-2178-4D61-AA09-B3CA22D97E3E}" dt="2024-10-15T04:53:49.794" v="569"/>
        <pc:sldMkLst>
          <pc:docMk/>
          <pc:sldMk cId="4049654521" sldId="2147482908"/>
        </pc:sldMkLst>
        <pc:extLst>
          <p:ext xmlns:p="http://schemas.openxmlformats.org/presentationml/2006/main" uri="{D6D511B9-2390-475A-947B-AFAB55BFBCF1}">
            <pc226:cmChg xmlns:pc226="http://schemas.microsoft.com/office/powerpoint/2022/06/main/command" chg="del">
              <pc226:chgData name="Chris Davies" userId="8858addb-3265-44c3-863f-c0cab09fddfd" providerId="ADAL" clId="{298B4948-2178-4D61-AA09-B3CA22D97E3E}" dt="2024-10-15T04:53:49.794" v="569"/>
              <pc2:cmMkLst xmlns:pc2="http://schemas.microsoft.com/office/powerpoint/2019/9/main/command">
                <pc:docMk/>
                <pc:sldMk cId="4049654521" sldId="2147482908"/>
                <pc2:cmMk id="{F2D35CE1-4278-49B3-A4D0-348F0525A647}"/>
              </pc2:cmMkLst>
            </pc226:cmChg>
          </p:ext>
        </pc:extLst>
      </pc:sldChg>
      <pc:sldChg chg="ord">
        <pc:chgData name="Chris Davies" userId="8858addb-3265-44c3-863f-c0cab09fddfd" providerId="ADAL" clId="{298B4948-2178-4D61-AA09-B3CA22D97E3E}" dt="2024-10-15T04:22:51.075" v="181"/>
        <pc:sldMkLst>
          <pc:docMk/>
          <pc:sldMk cId="993872254" sldId="2147482910"/>
        </pc:sldMkLst>
      </pc:sldChg>
      <pc:sldChg chg="del mod modShow">
        <pc:chgData name="Chris Davies" userId="8858addb-3265-44c3-863f-c0cab09fddfd" providerId="ADAL" clId="{298B4948-2178-4D61-AA09-B3CA22D97E3E}" dt="2024-10-15T04:34:02.308" v="265" actId="47"/>
        <pc:sldMkLst>
          <pc:docMk/>
          <pc:sldMk cId="750849273" sldId="2147482912"/>
        </pc:sldMkLst>
      </pc:sldChg>
      <pc:sldChg chg="del mod modShow">
        <pc:chgData name="Chris Davies" userId="8858addb-3265-44c3-863f-c0cab09fddfd" providerId="ADAL" clId="{298B4948-2178-4D61-AA09-B3CA22D97E3E}" dt="2024-10-15T04:34:02.308" v="265" actId="47"/>
        <pc:sldMkLst>
          <pc:docMk/>
          <pc:sldMk cId="3250648594" sldId="2147482913"/>
        </pc:sldMkLst>
      </pc:sldChg>
      <pc:sldChg chg="del mod modShow">
        <pc:chgData name="Chris Davies" userId="8858addb-3265-44c3-863f-c0cab09fddfd" providerId="ADAL" clId="{298B4948-2178-4D61-AA09-B3CA22D97E3E}" dt="2024-10-15T04:34:02.308" v="265" actId="47"/>
        <pc:sldMkLst>
          <pc:docMk/>
          <pc:sldMk cId="1649597918" sldId="2147482914"/>
        </pc:sldMkLst>
      </pc:sldChg>
      <pc:sldChg chg="del">
        <pc:chgData name="Chris Davies" userId="8858addb-3265-44c3-863f-c0cab09fddfd" providerId="ADAL" clId="{298B4948-2178-4D61-AA09-B3CA22D97E3E}" dt="2024-10-15T04:23:26.958" v="199" actId="47"/>
        <pc:sldMkLst>
          <pc:docMk/>
          <pc:sldMk cId="838425603" sldId="2147482915"/>
        </pc:sldMkLst>
      </pc:sldChg>
      <pc:sldChg chg="del">
        <pc:chgData name="Chris Davies" userId="8858addb-3265-44c3-863f-c0cab09fddfd" providerId="ADAL" clId="{298B4948-2178-4D61-AA09-B3CA22D97E3E}" dt="2024-10-15T04:23:26.958" v="199" actId="47"/>
        <pc:sldMkLst>
          <pc:docMk/>
          <pc:sldMk cId="212654174" sldId="2147482916"/>
        </pc:sldMkLst>
      </pc:sldChg>
      <pc:sldChg chg="del">
        <pc:chgData name="Chris Davies" userId="8858addb-3265-44c3-863f-c0cab09fddfd" providerId="ADAL" clId="{298B4948-2178-4D61-AA09-B3CA22D97E3E}" dt="2024-10-15T04:23:26.958" v="199" actId="47"/>
        <pc:sldMkLst>
          <pc:docMk/>
          <pc:sldMk cId="1374367453" sldId="2147482917"/>
        </pc:sldMkLst>
      </pc:sldChg>
      <pc:sldChg chg="del">
        <pc:chgData name="Chris Davies" userId="8858addb-3265-44c3-863f-c0cab09fddfd" providerId="ADAL" clId="{298B4948-2178-4D61-AA09-B3CA22D97E3E}" dt="2024-10-15T04:23:26.958" v="199" actId="47"/>
        <pc:sldMkLst>
          <pc:docMk/>
          <pc:sldMk cId="3288335679" sldId="2147482918"/>
        </pc:sldMkLst>
      </pc:sldChg>
      <pc:sldChg chg="delSp modSp mod ord">
        <pc:chgData name="Chris Davies" userId="8858addb-3265-44c3-863f-c0cab09fddfd" providerId="ADAL" clId="{298B4948-2178-4D61-AA09-B3CA22D97E3E}" dt="2024-10-15T05:24:12.991" v="1373"/>
        <pc:sldMkLst>
          <pc:docMk/>
          <pc:sldMk cId="1347200962" sldId="2147482919"/>
        </pc:sldMkLst>
        <pc:spChg chg="mod">
          <ac:chgData name="Chris Davies" userId="8858addb-3265-44c3-863f-c0cab09fddfd" providerId="ADAL" clId="{298B4948-2178-4D61-AA09-B3CA22D97E3E}" dt="2024-10-15T04:25:38.169" v="256" actId="20577"/>
          <ac:spMkLst>
            <pc:docMk/>
            <pc:sldMk cId="1347200962" sldId="2147482919"/>
            <ac:spMk id="2" creationId="{B96D9FA5-043B-44ED-87E9-86B1C34768BC}"/>
          </ac:spMkLst>
        </pc:spChg>
        <pc:spChg chg="mod">
          <ac:chgData name="Chris Davies" userId="8858addb-3265-44c3-863f-c0cab09fddfd" providerId="ADAL" clId="{298B4948-2178-4D61-AA09-B3CA22D97E3E}" dt="2024-10-15T04:43:53.958" v="537" actId="20577"/>
          <ac:spMkLst>
            <pc:docMk/>
            <pc:sldMk cId="1347200962" sldId="2147482919"/>
            <ac:spMk id="3" creationId="{3A9B24BB-BB2C-4D8D-BBCA-9984D27C5225}"/>
          </ac:spMkLst>
        </pc:spChg>
        <pc:spChg chg="del">
          <ac:chgData name="Chris Davies" userId="8858addb-3265-44c3-863f-c0cab09fddfd" providerId="ADAL" clId="{298B4948-2178-4D61-AA09-B3CA22D97E3E}" dt="2024-10-15T04:37:49.274" v="342" actId="478"/>
          <ac:spMkLst>
            <pc:docMk/>
            <pc:sldMk cId="1347200962" sldId="2147482919"/>
            <ac:spMk id="5" creationId="{34FADA91-8566-8FA4-CFAE-378669A29099}"/>
          </ac:spMkLst>
        </pc:spChg>
        <pc:spChg chg="del">
          <ac:chgData name="Chris Davies" userId="8858addb-3265-44c3-863f-c0cab09fddfd" providerId="ADAL" clId="{298B4948-2178-4D61-AA09-B3CA22D97E3E}" dt="2024-10-15T04:23:01.858" v="183" actId="478"/>
          <ac:spMkLst>
            <pc:docMk/>
            <pc:sldMk cId="1347200962" sldId="2147482919"/>
            <ac:spMk id="6" creationId="{E334135A-A390-4351-AE55-AE8B0F08419B}"/>
          </ac:spMkLst>
        </pc:spChg>
      </pc:sldChg>
      <pc:sldChg chg="addSp delSp modSp new mod modClrScheme chgLayout">
        <pc:chgData name="Chris Davies" userId="8858addb-3265-44c3-863f-c0cab09fddfd" providerId="ADAL" clId="{298B4948-2178-4D61-AA09-B3CA22D97E3E}" dt="2024-10-15T04:25:19.897" v="234" actId="20577"/>
        <pc:sldMkLst>
          <pc:docMk/>
          <pc:sldMk cId="279750274" sldId="2147482920"/>
        </pc:sldMkLst>
        <pc:spChg chg="add del mod ord">
          <ac:chgData name="Chris Davies" userId="8858addb-3265-44c3-863f-c0cab09fddfd" providerId="ADAL" clId="{298B4948-2178-4D61-AA09-B3CA22D97E3E}" dt="2024-10-15T04:25:15.424" v="214" actId="700"/>
          <ac:spMkLst>
            <pc:docMk/>
            <pc:sldMk cId="279750274" sldId="2147482920"/>
            <ac:spMk id="2" creationId="{091EC7E4-5598-5F7D-2778-76E241B9A9C4}"/>
          </ac:spMkLst>
        </pc:spChg>
        <pc:spChg chg="add del mod ord">
          <ac:chgData name="Chris Davies" userId="8858addb-3265-44c3-863f-c0cab09fddfd" providerId="ADAL" clId="{298B4948-2178-4D61-AA09-B3CA22D97E3E}" dt="2024-10-15T04:25:15.424" v="214" actId="700"/>
          <ac:spMkLst>
            <pc:docMk/>
            <pc:sldMk cId="279750274" sldId="2147482920"/>
            <ac:spMk id="3" creationId="{F7C18961-2993-5F30-80CB-795440238441}"/>
          </ac:spMkLst>
        </pc:spChg>
        <pc:spChg chg="add del">
          <ac:chgData name="Chris Davies" userId="8858addb-3265-44c3-863f-c0cab09fddfd" providerId="ADAL" clId="{298B4948-2178-4D61-AA09-B3CA22D97E3E}" dt="2024-10-15T04:25:15.424" v="214" actId="700"/>
          <ac:spMkLst>
            <pc:docMk/>
            <pc:sldMk cId="279750274" sldId="2147482920"/>
            <ac:spMk id="4" creationId="{932E8268-4DE6-EBE3-BDA5-447075F1D1B5}"/>
          </ac:spMkLst>
        </pc:spChg>
        <pc:spChg chg="mod ord">
          <ac:chgData name="Chris Davies" userId="8858addb-3265-44c3-863f-c0cab09fddfd" providerId="ADAL" clId="{298B4948-2178-4D61-AA09-B3CA22D97E3E}" dt="2024-10-15T04:25:15.424" v="214" actId="700"/>
          <ac:spMkLst>
            <pc:docMk/>
            <pc:sldMk cId="279750274" sldId="2147482920"/>
            <ac:spMk id="5" creationId="{B3834BA2-A862-3D42-4048-FC529F2556D4}"/>
          </ac:spMkLst>
        </pc:spChg>
        <pc:spChg chg="add del mod">
          <ac:chgData name="Chris Davies" userId="8858addb-3265-44c3-863f-c0cab09fddfd" providerId="ADAL" clId="{298B4948-2178-4D61-AA09-B3CA22D97E3E}" dt="2024-10-15T04:25:09.891" v="213" actId="6264"/>
          <ac:spMkLst>
            <pc:docMk/>
            <pc:sldMk cId="279750274" sldId="2147482920"/>
            <ac:spMk id="6" creationId="{1BE91F6D-C44C-94AD-156D-9BA5C33ED0D6}"/>
          </ac:spMkLst>
        </pc:spChg>
        <pc:spChg chg="add del mod ord">
          <ac:chgData name="Chris Davies" userId="8858addb-3265-44c3-863f-c0cab09fddfd" providerId="ADAL" clId="{298B4948-2178-4D61-AA09-B3CA22D97E3E}" dt="2024-10-15T04:25:09.891" v="213" actId="6264"/>
          <ac:spMkLst>
            <pc:docMk/>
            <pc:sldMk cId="279750274" sldId="2147482920"/>
            <ac:spMk id="7" creationId="{C2F3A1A5-CBC6-23EA-23A6-25A3D942D3F1}"/>
          </ac:spMkLst>
        </pc:spChg>
        <pc:spChg chg="add del mod ord">
          <ac:chgData name="Chris Davies" userId="8858addb-3265-44c3-863f-c0cab09fddfd" providerId="ADAL" clId="{298B4948-2178-4D61-AA09-B3CA22D97E3E}" dt="2024-10-15T04:25:09.891" v="213" actId="6264"/>
          <ac:spMkLst>
            <pc:docMk/>
            <pc:sldMk cId="279750274" sldId="2147482920"/>
            <ac:spMk id="8" creationId="{BAE2DEB7-64D0-3A17-4E72-F81392D16684}"/>
          </ac:spMkLst>
        </pc:spChg>
        <pc:spChg chg="add del mod ord">
          <ac:chgData name="Chris Davies" userId="8858addb-3265-44c3-863f-c0cab09fddfd" providerId="ADAL" clId="{298B4948-2178-4D61-AA09-B3CA22D97E3E}" dt="2024-10-15T04:25:09.891" v="213" actId="6264"/>
          <ac:spMkLst>
            <pc:docMk/>
            <pc:sldMk cId="279750274" sldId="2147482920"/>
            <ac:spMk id="9" creationId="{D8A42D69-3A5C-E09B-1D40-1E4333EACFE9}"/>
          </ac:spMkLst>
        </pc:spChg>
        <pc:spChg chg="add mod ord">
          <ac:chgData name="Chris Davies" userId="8858addb-3265-44c3-863f-c0cab09fddfd" providerId="ADAL" clId="{298B4948-2178-4D61-AA09-B3CA22D97E3E}" dt="2024-10-15T04:25:19.897" v="234" actId="20577"/>
          <ac:spMkLst>
            <pc:docMk/>
            <pc:sldMk cId="279750274" sldId="2147482920"/>
            <ac:spMk id="10" creationId="{A171A066-1870-F88B-7162-0CF0B5C7089D}"/>
          </ac:spMkLst>
        </pc:spChg>
        <pc:spChg chg="add mod ord">
          <ac:chgData name="Chris Davies" userId="8858addb-3265-44c3-863f-c0cab09fddfd" providerId="ADAL" clId="{298B4948-2178-4D61-AA09-B3CA22D97E3E}" dt="2024-10-15T04:25:15.424" v="214" actId="700"/>
          <ac:spMkLst>
            <pc:docMk/>
            <pc:sldMk cId="279750274" sldId="2147482920"/>
            <ac:spMk id="11" creationId="{A82CE597-2414-C3D0-8988-D56E1DEBF839}"/>
          </ac:spMkLst>
        </pc:spChg>
      </pc:sldChg>
      <pc:sldChg chg="delSp modSp add del mod">
        <pc:chgData name="Chris Davies" userId="8858addb-3265-44c3-863f-c0cab09fddfd" providerId="ADAL" clId="{298B4948-2178-4D61-AA09-B3CA22D97E3E}" dt="2024-10-15T05:21:26.541" v="1285" actId="47"/>
        <pc:sldMkLst>
          <pc:docMk/>
          <pc:sldMk cId="2879488291" sldId="2147482921"/>
        </pc:sldMkLst>
        <pc:spChg chg="mod">
          <ac:chgData name="Chris Davies" userId="8858addb-3265-44c3-863f-c0cab09fddfd" providerId="ADAL" clId="{298B4948-2178-4D61-AA09-B3CA22D97E3E}" dt="2024-10-15T05:21:24.691" v="1284" actId="21"/>
          <ac:spMkLst>
            <pc:docMk/>
            <pc:sldMk cId="2879488291" sldId="2147482921"/>
            <ac:spMk id="3" creationId="{3A9B24BB-BB2C-4D8D-BBCA-9984D27C5225}"/>
          </ac:spMkLst>
        </pc:spChg>
        <pc:spChg chg="del">
          <ac:chgData name="Chris Davies" userId="8858addb-3265-44c3-863f-c0cab09fddfd" providerId="ADAL" clId="{298B4948-2178-4D61-AA09-B3CA22D97E3E}" dt="2024-10-15T04:45:51.908" v="564" actId="478"/>
          <ac:spMkLst>
            <pc:docMk/>
            <pc:sldMk cId="2879488291" sldId="2147482921"/>
            <ac:spMk id="5" creationId="{34FADA91-8566-8FA4-CFAE-378669A29099}"/>
          </ac:spMkLst>
        </pc:spChg>
      </pc:sldChg>
      <pc:sldChg chg="new del">
        <pc:chgData name="Chris Davies" userId="8858addb-3265-44c3-863f-c0cab09fddfd" providerId="ADAL" clId="{298B4948-2178-4D61-AA09-B3CA22D97E3E}" dt="2024-10-15T04:25:30.477" v="236" actId="47"/>
        <pc:sldMkLst>
          <pc:docMk/>
          <pc:sldMk cId="3948617117" sldId="2147482921"/>
        </pc:sldMkLst>
      </pc:sldChg>
      <pc:sldChg chg="addSp delSp modSp new mod ord">
        <pc:chgData name="Chris Davies" userId="8858addb-3265-44c3-863f-c0cab09fddfd" providerId="ADAL" clId="{298B4948-2178-4D61-AA09-B3CA22D97E3E}" dt="2024-10-15T05:12:59.425" v="1014"/>
        <pc:sldMkLst>
          <pc:docMk/>
          <pc:sldMk cId="4119707220" sldId="2147482922"/>
        </pc:sldMkLst>
        <pc:spChg chg="mod">
          <ac:chgData name="Chris Davies" userId="8858addb-3265-44c3-863f-c0cab09fddfd" providerId="ADAL" clId="{298B4948-2178-4D61-AA09-B3CA22D97E3E}" dt="2024-10-15T04:54:28.024" v="578" actId="20577"/>
          <ac:spMkLst>
            <pc:docMk/>
            <pc:sldMk cId="4119707220" sldId="2147482922"/>
            <ac:spMk id="2" creationId="{4B77E7E0-603E-1903-0018-34FE3915C5D3}"/>
          </ac:spMkLst>
        </pc:spChg>
        <pc:spChg chg="del">
          <ac:chgData name="Chris Davies" userId="8858addb-3265-44c3-863f-c0cab09fddfd" providerId="ADAL" clId="{298B4948-2178-4D61-AA09-B3CA22D97E3E}" dt="2024-10-15T04:35:40.508" v="283" actId="478"/>
          <ac:spMkLst>
            <pc:docMk/>
            <pc:sldMk cId="4119707220" sldId="2147482922"/>
            <ac:spMk id="3" creationId="{0E250204-E4A0-BC20-F7B6-FD77FB70EAF1}"/>
          </ac:spMkLst>
        </pc:spChg>
        <pc:spChg chg="del">
          <ac:chgData name="Chris Davies" userId="8858addb-3265-44c3-863f-c0cab09fddfd" providerId="ADAL" clId="{298B4948-2178-4D61-AA09-B3CA22D97E3E}" dt="2024-10-15T04:35:41.591" v="284" actId="478"/>
          <ac:spMkLst>
            <pc:docMk/>
            <pc:sldMk cId="4119707220" sldId="2147482922"/>
            <ac:spMk id="4" creationId="{EE4B23A9-ECCB-B6B6-92F6-282AF03571FC}"/>
          </ac:spMkLst>
        </pc:spChg>
        <pc:picChg chg="add mod modCrop">
          <ac:chgData name="Chris Davies" userId="8858addb-3265-44c3-863f-c0cab09fddfd" providerId="ADAL" clId="{298B4948-2178-4D61-AA09-B3CA22D97E3E}" dt="2024-10-15T04:36:33.949" v="289" actId="1076"/>
          <ac:picMkLst>
            <pc:docMk/>
            <pc:sldMk cId="4119707220" sldId="2147482922"/>
            <ac:picMk id="7" creationId="{1C2E0F92-00A2-A1EF-FD86-0AE3CCB65823}"/>
          </ac:picMkLst>
        </pc:picChg>
      </pc:sldChg>
      <pc:sldChg chg="modSp new del mod">
        <pc:chgData name="Chris Davies" userId="8858addb-3265-44c3-863f-c0cab09fddfd" providerId="ADAL" clId="{298B4948-2178-4D61-AA09-B3CA22D97E3E}" dt="2024-10-15T04:44:53.558" v="555" actId="47"/>
        <pc:sldMkLst>
          <pc:docMk/>
          <pc:sldMk cId="1651413407" sldId="2147482923"/>
        </pc:sldMkLst>
        <pc:spChg chg="mod">
          <ac:chgData name="Chris Davies" userId="8858addb-3265-44c3-863f-c0cab09fddfd" providerId="ADAL" clId="{298B4948-2178-4D61-AA09-B3CA22D97E3E}" dt="2024-10-15T04:44:02.958" v="544" actId="20577"/>
          <ac:spMkLst>
            <pc:docMk/>
            <pc:sldMk cId="1651413407" sldId="2147482923"/>
            <ac:spMk id="2" creationId="{959BCDB9-7951-4CAF-55DB-BF199CB94FF1}"/>
          </ac:spMkLst>
        </pc:spChg>
      </pc:sldChg>
      <pc:sldChg chg="addSp delSp modSp add mod">
        <pc:chgData name="Chris Davies" userId="8858addb-3265-44c3-863f-c0cab09fddfd" providerId="ADAL" clId="{298B4948-2178-4D61-AA09-B3CA22D97E3E}" dt="2024-10-15T05:21:59.241" v="1291" actId="403"/>
        <pc:sldMkLst>
          <pc:docMk/>
          <pc:sldMk cId="430920021" sldId="2147482924"/>
        </pc:sldMkLst>
        <pc:spChg chg="mod">
          <ac:chgData name="Chris Davies" userId="8858addb-3265-44c3-863f-c0cab09fddfd" providerId="ADAL" clId="{298B4948-2178-4D61-AA09-B3CA22D97E3E}" dt="2024-10-15T04:44:29.625" v="552" actId="20577"/>
          <ac:spMkLst>
            <pc:docMk/>
            <pc:sldMk cId="430920021" sldId="2147482924"/>
            <ac:spMk id="2" creationId="{CD16011B-D391-DC2C-86CD-3B25F32B4EBC}"/>
          </ac:spMkLst>
        </pc:spChg>
        <pc:spChg chg="del">
          <ac:chgData name="Chris Davies" userId="8858addb-3265-44c3-863f-c0cab09fddfd" providerId="ADAL" clId="{298B4948-2178-4D61-AA09-B3CA22D97E3E}" dt="2024-10-15T04:44:49.891" v="554" actId="478"/>
          <ac:spMkLst>
            <pc:docMk/>
            <pc:sldMk cId="430920021" sldId="2147482924"/>
            <ac:spMk id="3" creationId="{6720BFED-4A5A-A37C-03BB-795A46837A45}"/>
          </ac:spMkLst>
        </pc:spChg>
        <pc:spChg chg="del">
          <ac:chgData name="Chris Davies" userId="8858addb-3265-44c3-863f-c0cab09fddfd" providerId="ADAL" clId="{298B4948-2178-4D61-AA09-B3CA22D97E3E}" dt="2024-10-15T04:44:34.824" v="553" actId="478"/>
          <ac:spMkLst>
            <pc:docMk/>
            <pc:sldMk cId="430920021" sldId="2147482924"/>
            <ac:spMk id="6" creationId="{77BE16F3-06EF-C4C9-02DC-E5EB26B6A6E0}"/>
          </ac:spMkLst>
        </pc:spChg>
        <pc:spChg chg="add mod">
          <ac:chgData name="Chris Davies" userId="8858addb-3265-44c3-863f-c0cab09fddfd" providerId="ADAL" clId="{298B4948-2178-4D61-AA09-B3CA22D97E3E}" dt="2024-10-15T05:21:50.258" v="1290" actId="20577"/>
          <ac:spMkLst>
            <pc:docMk/>
            <pc:sldMk cId="430920021" sldId="2147482924"/>
            <ac:spMk id="7" creationId="{305B632E-BB95-7AFE-C282-C6CDC1950144}"/>
          </ac:spMkLst>
        </pc:spChg>
        <pc:spChg chg="mod">
          <ac:chgData name="Chris Davies" userId="8858addb-3265-44c3-863f-c0cab09fddfd" providerId="ADAL" clId="{298B4948-2178-4D61-AA09-B3CA22D97E3E}" dt="2024-10-15T05:21:59.241" v="1291" actId="403"/>
          <ac:spMkLst>
            <pc:docMk/>
            <pc:sldMk cId="430920021" sldId="2147482924"/>
            <ac:spMk id="9" creationId="{DD589A05-872C-4160-08B6-DD910819539A}"/>
          </ac:spMkLst>
        </pc:spChg>
      </pc:sldChg>
      <pc:sldChg chg="addSp delSp modSp new mod modClrScheme chgLayout">
        <pc:chgData name="Chris Davies" userId="8858addb-3265-44c3-863f-c0cab09fddfd" providerId="ADAL" clId="{298B4948-2178-4D61-AA09-B3CA22D97E3E}" dt="2024-10-15T05:20:58.108" v="1283" actId="1076"/>
        <pc:sldMkLst>
          <pc:docMk/>
          <pc:sldMk cId="1825289636" sldId="2147482925"/>
        </pc:sldMkLst>
        <pc:spChg chg="mod ord">
          <ac:chgData name="Chris Davies" userId="8858addb-3265-44c3-863f-c0cab09fddfd" providerId="ADAL" clId="{298B4948-2178-4D61-AA09-B3CA22D97E3E}" dt="2024-10-15T04:55:47.641" v="580" actId="700"/>
          <ac:spMkLst>
            <pc:docMk/>
            <pc:sldMk cId="1825289636" sldId="2147482925"/>
            <ac:spMk id="2" creationId="{D35F5A47-E02D-2C93-4649-2C641E7AEBB2}"/>
          </ac:spMkLst>
        </pc:spChg>
        <pc:spChg chg="add mod ord">
          <ac:chgData name="Chris Davies" userId="8858addb-3265-44c3-863f-c0cab09fddfd" providerId="ADAL" clId="{298B4948-2178-4D61-AA09-B3CA22D97E3E}" dt="2024-10-15T04:55:51.575" v="609" actId="20577"/>
          <ac:spMkLst>
            <pc:docMk/>
            <pc:sldMk cId="1825289636" sldId="2147482925"/>
            <ac:spMk id="3" creationId="{008C61DB-5087-5D92-BC26-95A74E3CFB96}"/>
          </ac:spMkLst>
        </pc:spChg>
        <pc:spChg chg="add del mod ord">
          <ac:chgData name="Chris Davies" userId="8858addb-3265-44c3-863f-c0cab09fddfd" providerId="ADAL" clId="{298B4948-2178-4D61-AA09-B3CA22D97E3E}" dt="2024-10-15T05:20:18.241" v="1275" actId="478"/>
          <ac:spMkLst>
            <pc:docMk/>
            <pc:sldMk cId="1825289636" sldId="2147482925"/>
            <ac:spMk id="4" creationId="{CBB466DA-3C13-E89B-3B98-3EEB17C9D402}"/>
          </ac:spMkLst>
        </pc:spChg>
        <pc:spChg chg="add del mod ord">
          <ac:chgData name="Chris Davies" userId="8858addb-3265-44c3-863f-c0cab09fddfd" providerId="ADAL" clId="{298B4948-2178-4D61-AA09-B3CA22D97E3E}" dt="2024-10-15T04:57:10.024" v="641" actId="478"/>
          <ac:spMkLst>
            <pc:docMk/>
            <pc:sldMk cId="1825289636" sldId="2147482925"/>
            <ac:spMk id="5" creationId="{1BF19E18-3B8C-E776-04E4-59D77A844E2F}"/>
          </ac:spMkLst>
        </pc:spChg>
        <pc:spChg chg="mod">
          <ac:chgData name="Chris Davies" userId="8858addb-3265-44c3-863f-c0cab09fddfd" providerId="ADAL" clId="{298B4948-2178-4D61-AA09-B3CA22D97E3E}" dt="2024-10-15T05:19:48.775" v="1270"/>
          <ac:spMkLst>
            <pc:docMk/>
            <pc:sldMk cId="1825289636" sldId="2147482925"/>
            <ac:spMk id="7" creationId="{6B563358-BB36-60DC-4918-A28159F2C666}"/>
          </ac:spMkLst>
        </pc:spChg>
        <pc:spChg chg="mod">
          <ac:chgData name="Chris Davies" userId="8858addb-3265-44c3-863f-c0cab09fddfd" providerId="ADAL" clId="{298B4948-2178-4D61-AA09-B3CA22D97E3E}" dt="2024-10-15T05:19:48.775" v="1270"/>
          <ac:spMkLst>
            <pc:docMk/>
            <pc:sldMk cId="1825289636" sldId="2147482925"/>
            <ac:spMk id="8" creationId="{734E8A1C-C2E7-B5EB-EFBA-2DB5E5CE89F6}"/>
          </ac:spMkLst>
        </pc:spChg>
        <pc:spChg chg="mod">
          <ac:chgData name="Chris Davies" userId="8858addb-3265-44c3-863f-c0cab09fddfd" providerId="ADAL" clId="{298B4948-2178-4D61-AA09-B3CA22D97E3E}" dt="2024-10-15T04:56:46.874" v="640"/>
          <ac:spMkLst>
            <pc:docMk/>
            <pc:sldMk cId="1825289636" sldId="2147482925"/>
            <ac:spMk id="10" creationId="{D01F7930-7630-485F-A024-20E0787B21DE}"/>
          </ac:spMkLst>
        </pc:spChg>
        <pc:spChg chg="mod">
          <ac:chgData name="Chris Davies" userId="8858addb-3265-44c3-863f-c0cab09fddfd" providerId="ADAL" clId="{298B4948-2178-4D61-AA09-B3CA22D97E3E}" dt="2024-10-15T05:16:37.012" v="1199" actId="20577"/>
          <ac:spMkLst>
            <pc:docMk/>
            <pc:sldMk cId="1825289636" sldId="2147482925"/>
            <ac:spMk id="11" creationId="{4D80287D-BE46-013E-8401-C38B32816094}"/>
          </ac:spMkLst>
        </pc:spChg>
        <pc:spChg chg="add del mod">
          <ac:chgData name="Chris Davies" userId="8858addb-3265-44c3-863f-c0cab09fddfd" providerId="ADAL" clId="{298B4948-2178-4D61-AA09-B3CA22D97E3E}" dt="2024-10-15T05:16:44.257" v="1200" actId="478"/>
          <ac:spMkLst>
            <pc:docMk/>
            <pc:sldMk cId="1825289636" sldId="2147482925"/>
            <ac:spMk id="12" creationId="{83FF6270-9546-6F3B-8BE6-6F64E09243FB}"/>
          </ac:spMkLst>
        </pc:spChg>
        <pc:spChg chg="mod">
          <ac:chgData name="Chris Davies" userId="8858addb-3265-44c3-863f-c0cab09fddfd" providerId="ADAL" clId="{298B4948-2178-4D61-AA09-B3CA22D97E3E}" dt="2024-10-15T05:17:04.658" v="1222" actId="1035"/>
          <ac:spMkLst>
            <pc:docMk/>
            <pc:sldMk cId="1825289636" sldId="2147482925"/>
            <ac:spMk id="14" creationId="{522753E1-F5D5-A153-B6EE-077BC6C304FA}"/>
          </ac:spMkLst>
        </pc:spChg>
        <pc:spChg chg="mod">
          <ac:chgData name="Chris Davies" userId="8858addb-3265-44c3-863f-c0cab09fddfd" providerId="ADAL" clId="{298B4948-2178-4D61-AA09-B3CA22D97E3E}" dt="2024-10-15T05:17:21.525" v="1226" actId="1076"/>
          <ac:spMkLst>
            <pc:docMk/>
            <pc:sldMk cId="1825289636" sldId="2147482925"/>
            <ac:spMk id="15" creationId="{FA3EA1EF-B2E1-3D7B-8F0B-CBBD144BAB99}"/>
          </ac:spMkLst>
        </pc:spChg>
        <pc:spChg chg="add del mod">
          <ac:chgData name="Chris Davies" userId="8858addb-3265-44c3-863f-c0cab09fddfd" providerId="ADAL" clId="{298B4948-2178-4D61-AA09-B3CA22D97E3E}" dt="2024-10-15T05:20:20.191" v="1276" actId="478"/>
          <ac:spMkLst>
            <pc:docMk/>
            <pc:sldMk cId="1825289636" sldId="2147482925"/>
            <ac:spMk id="22" creationId="{21647DD2-345A-C09E-21EA-5CD776BA2088}"/>
          </ac:spMkLst>
        </pc:spChg>
        <pc:grpChg chg="add mod">
          <ac:chgData name="Chris Davies" userId="8858addb-3265-44c3-863f-c0cab09fddfd" providerId="ADAL" clId="{298B4948-2178-4D61-AA09-B3CA22D97E3E}" dt="2024-10-15T05:20:44.659" v="1279" actId="1076"/>
          <ac:grpSpMkLst>
            <pc:docMk/>
            <pc:sldMk cId="1825289636" sldId="2147482925"/>
            <ac:grpSpMk id="6" creationId="{CF028CCF-31C6-6100-7A57-F6C94AE82C15}"/>
          </ac:grpSpMkLst>
        </pc:grpChg>
        <pc:grpChg chg="add mod">
          <ac:chgData name="Chris Davies" userId="8858addb-3265-44c3-863f-c0cab09fddfd" providerId="ADAL" clId="{298B4948-2178-4D61-AA09-B3CA22D97E3E}" dt="2024-10-15T05:20:27.108" v="1277" actId="1076"/>
          <ac:grpSpMkLst>
            <pc:docMk/>
            <pc:sldMk cId="1825289636" sldId="2147482925"/>
            <ac:grpSpMk id="9" creationId="{65020780-C490-9BFC-C3CB-F52104ECCECC}"/>
          </ac:grpSpMkLst>
        </pc:grpChg>
        <pc:grpChg chg="add mod">
          <ac:chgData name="Chris Davies" userId="8858addb-3265-44c3-863f-c0cab09fddfd" providerId="ADAL" clId="{298B4948-2178-4D61-AA09-B3CA22D97E3E}" dt="2024-10-15T05:20:32.391" v="1278" actId="1076"/>
          <ac:grpSpMkLst>
            <pc:docMk/>
            <pc:sldMk cId="1825289636" sldId="2147482925"/>
            <ac:grpSpMk id="13" creationId="{38F9D347-E9A0-1463-0F00-7F7671B39940}"/>
          </ac:grpSpMkLst>
        </pc:grpChg>
        <pc:picChg chg="add mod">
          <ac:chgData name="Chris Davies" userId="8858addb-3265-44c3-863f-c0cab09fddfd" providerId="ADAL" clId="{298B4948-2178-4D61-AA09-B3CA22D97E3E}" dt="2024-10-15T05:20:58.108" v="1283" actId="1076"/>
          <ac:picMkLst>
            <pc:docMk/>
            <pc:sldMk cId="1825289636" sldId="2147482925"/>
            <ac:picMk id="16" creationId="{0D2BB6C3-E32A-0B68-05C1-8CD3C06B599E}"/>
          </ac:picMkLst>
        </pc:picChg>
        <pc:picChg chg="add mod">
          <ac:chgData name="Chris Davies" userId="8858addb-3265-44c3-863f-c0cab09fddfd" providerId="ADAL" clId="{298B4948-2178-4D61-AA09-B3CA22D97E3E}" dt="2024-10-15T05:20:27.108" v="1277" actId="1076"/>
          <ac:picMkLst>
            <pc:docMk/>
            <pc:sldMk cId="1825289636" sldId="2147482925"/>
            <ac:picMk id="17" creationId="{11B250A2-9899-0394-1F23-B93A82B5D448}"/>
          </ac:picMkLst>
        </pc:picChg>
        <pc:picChg chg="add del mod">
          <ac:chgData name="Chris Davies" userId="8858addb-3265-44c3-863f-c0cab09fddfd" providerId="ADAL" clId="{298B4948-2178-4D61-AA09-B3CA22D97E3E}" dt="2024-10-15T05:20:08.745" v="1273" actId="478"/>
          <ac:picMkLst>
            <pc:docMk/>
            <pc:sldMk cId="1825289636" sldId="2147482925"/>
            <ac:picMk id="18" creationId="{BDAAD4AA-18C1-55C5-08E7-CCA228B27C0B}"/>
          </ac:picMkLst>
        </pc:picChg>
        <pc:picChg chg="add mod">
          <ac:chgData name="Chris Davies" userId="8858addb-3265-44c3-863f-c0cab09fddfd" providerId="ADAL" clId="{298B4948-2178-4D61-AA09-B3CA22D97E3E}" dt="2024-10-15T05:20:54.808" v="1282" actId="1076"/>
          <ac:picMkLst>
            <pc:docMk/>
            <pc:sldMk cId="1825289636" sldId="2147482925"/>
            <ac:picMk id="20" creationId="{997B1FF1-ED3B-5752-AA61-2F7022A15C5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A0CDE-82FF-6D41-823E-AECF9923FA65}" type="datetimeFigureOut">
              <a:rPr lang="en-US" smtClean="0"/>
              <a:t>10/13/2024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5F2EC-4926-6E49-A9C1-C60F4D8F26A5}" type="slidenum">
              <a:rPr lang="en-US" smtClean="0"/>
              <a:t>‹#›</a:t>
            </a:fld>
            <a:endParaRPr lang="en-US"/>
          </a:p>
        </p:txBody>
      </p:sp>
    </p:spTree>
    <p:extLst>
      <p:ext uri="{BB962C8B-B14F-4D97-AF65-F5344CB8AC3E}">
        <p14:creationId xmlns:p14="http://schemas.microsoft.com/office/powerpoint/2010/main" val="154576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Angela</a:t>
            </a:r>
          </a:p>
        </p:txBody>
      </p:sp>
      <p:sp>
        <p:nvSpPr>
          <p:cNvPr id="4" name="Slide Number Placeholder 3"/>
          <p:cNvSpPr>
            <a:spLocks noGrp="1"/>
          </p:cNvSpPr>
          <p:nvPr>
            <p:ph type="sldNum" sz="quarter" idx="5"/>
          </p:nvPr>
        </p:nvSpPr>
        <p:spPr/>
        <p:txBody>
          <a:bodyPr/>
          <a:lstStyle/>
          <a:p>
            <a:fld id="{CC15F2EC-4926-6E49-A9C1-C60F4D8F26A5}" type="slidenum">
              <a:rPr lang="en-US" smtClean="0"/>
              <a:t>2</a:t>
            </a:fld>
            <a:endParaRPr lang="en-US"/>
          </a:p>
        </p:txBody>
      </p:sp>
    </p:spTree>
    <p:extLst>
      <p:ext uri="{BB962C8B-B14F-4D97-AF65-F5344CB8AC3E}">
        <p14:creationId xmlns:p14="http://schemas.microsoft.com/office/powerpoint/2010/main" val="315718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 Davies</a:t>
            </a:r>
          </a:p>
        </p:txBody>
      </p:sp>
      <p:sp>
        <p:nvSpPr>
          <p:cNvPr id="4" name="Slide Number Placeholder 3"/>
          <p:cNvSpPr>
            <a:spLocks noGrp="1"/>
          </p:cNvSpPr>
          <p:nvPr>
            <p:ph type="sldNum" sz="quarter" idx="5"/>
          </p:nvPr>
        </p:nvSpPr>
        <p:spPr/>
        <p:txBody>
          <a:bodyPr/>
          <a:lstStyle/>
          <a:p>
            <a:fld id="{CC15F2EC-4926-6E49-A9C1-C60F4D8F26A5}" type="slidenum">
              <a:rPr lang="en-US" smtClean="0"/>
              <a:t>15</a:t>
            </a:fld>
            <a:endParaRPr lang="en-US"/>
          </a:p>
        </p:txBody>
      </p:sp>
    </p:spTree>
    <p:extLst>
      <p:ext uri="{BB962C8B-B14F-4D97-AF65-F5344CB8AC3E}">
        <p14:creationId xmlns:p14="http://schemas.microsoft.com/office/powerpoint/2010/main" val="152993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 Davies</a:t>
            </a:r>
          </a:p>
        </p:txBody>
      </p:sp>
      <p:sp>
        <p:nvSpPr>
          <p:cNvPr id="4" name="Slide Number Placeholder 3"/>
          <p:cNvSpPr>
            <a:spLocks noGrp="1"/>
          </p:cNvSpPr>
          <p:nvPr>
            <p:ph type="sldNum" sz="quarter" idx="5"/>
          </p:nvPr>
        </p:nvSpPr>
        <p:spPr/>
        <p:txBody>
          <a:bodyPr/>
          <a:lstStyle/>
          <a:p>
            <a:fld id="{CC15F2EC-4926-6E49-A9C1-C60F4D8F26A5}" type="slidenum">
              <a:rPr lang="en-US" smtClean="0"/>
              <a:t>16</a:t>
            </a:fld>
            <a:endParaRPr lang="en-US"/>
          </a:p>
        </p:txBody>
      </p:sp>
    </p:spTree>
    <p:extLst>
      <p:ext uri="{BB962C8B-B14F-4D97-AF65-F5344CB8AC3E}">
        <p14:creationId xmlns:p14="http://schemas.microsoft.com/office/powerpoint/2010/main" val="196281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South Australia (when islanded for 7 consecutive days from 1639 on 12 November 2022 to 1804 on 19 November 2022</a:t>
            </a:r>
          </a:p>
          <a:p>
            <a:pPr marL="171450" indent="-171450">
              <a:buFont typeface="Arial" panose="020B0604020202020204" pitchFamily="34" charset="0"/>
              <a:buChar char="•"/>
            </a:pPr>
            <a:r>
              <a:rPr lang="en-AU"/>
              <a:t>Instantaneous: 91.5% instantaneous renewable penetration when islanded on 19 November 2022. </a:t>
            </a:r>
          </a:p>
          <a:p>
            <a:pPr marL="171450" indent="-171450">
              <a:buFont typeface="Arial" panose="020B0604020202020204" pitchFamily="34" charset="0"/>
              <a:buChar char="•"/>
            </a:pPr>
            <a:r>
              <a:rPr lang="en-AU"/>
              <a:t>% annual energy: 72%, % energy when islanded 62%</a:t>
            </a:r>
          </a:p>
          <a:p>
            <a:pPr marL="171450" indent="-171450">
              <a:buFont typeface="Arial" panose="020B0604020202020204" pitchFamily="34" charset="0"/>
              <a:buChar char="•"/>
            </a:pPr>
            <a:r>
              <a:rPr lang="en-AU"/>
              <a:t>System size: ~</a:t>
            </a:r>
            <a:r>
              <a:rPr lang="en-AU" b="1"/>
              <a:t>3.4GW</a:t>
            </a:r>
          </a:p>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17</a:t>
            </a:fld>
            <a:endParaRPr lang="en-US"/>
          </a:p>
        </p:txBody>
      </p:sp>
    </p:spTree>
    <p:extLst>
      <p:ext uri="{BB962C8B-B14F-4D97-AF65-F5344CB8AC3E}">
        <p14:creationId xmlns:p14="http://schemas.microsoft.com/office/powerpoint/2010/main" val="1164636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 Davies</a:t>
            </a:r>
          </a:p>
        </p:txBody>
      </p:sp>
      <p:sp>
        <p:nvSpPr>
          <p:cNvPr id="4" name="Slide Number Placeholder 3"/>
          <p:cNvSpPr>
            <a:spLocks noGrp="1"/>
          </p:cNvSpPr>
          <p:nvPr>
            <p:ph type="sldNum" sz="quarter" idx="5"/>
          </p:nvPr>
        </p:nvSpPr>
        <p:spPr/>
        <p:txBody>
          <a:bodyPr/>
          <a:lstStyle/>
          <a:p>
            <a:fld id="{CC15F2EC-4926-6E49-A9C1-C60F4D8F26A5}" type="slidenum">
              <a:rPr lang="en-US" smtClean="0"/>
              <a:t>18</a:t>
            </a:fld>
            <a:endParaRPr lang="en-US"/>
          </a:p>
        </p:txBody>
      </p:sp>
    </p:spTree>
    <p:extLst>
      <p:ext uri="{BB962C8B-B14F-4D97-AF65-F5344CB8AC3E}">
        <p14:creationId xmlns:p14="http://schemas.microsoft.com/office/powerpoint/2010/main" val="400417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For the upcoming FY, 3 priority areas were identified, along with workstreams under each. </a:t>
            </a:r>
          </a:p>
          <a:p>
            <a:r>
              <a:rPr lang="en-AU"/>
              <a:t>Emphasise that the report has plenty of detail on each of these areas, workstreams and actions, including the target outcomes/outputs of each. Purpose of this slide is just to give you an overview and understanding of the focus for this year. Next slide provides some specific deliverables for the upcoming year</a:t>
            </a:r>
          </a:p>
          <a:p>
            <a:r>
              <a:rPr lang="en-AU"/>
              <a:t> </a:t>
            </a:r>
          </a:p>
          <a:p>
            <a:r>
              <a:rPr lang="en-AU"/>
              <a:t>Why these 3 priority areas?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Delivering foundational enablers: </a:t>
            </a:r>
            <a:r>
              <a:rPr lang="en-AU" sz="1800">
                <a:solidFill>
                  <a:srgbClr val="424242"/>
                </a:solidFill>
                <a:effectLst/>
                <a:latin typeface="Arial Nova" panose="020B0504020202020204" pitchFamily="34" charset="0"/>
                <a:cs typeface="Times New Roman" panose="02020603050405020304" pitchFamily="18" charset="0"/>
              </a:rPr>
              <a:t>R</a:t>
            </a:r>
            <a:r>
              <a:rPr lang="en-AU" sz="1800">
                <a:solidFill>
                  <a:srgbClr val="424242"/>
                </a:solidFill>
                <a:effectLst/>
                <a:latin typeface="Arial Nova" panose="020B0504020202020204" pitchFamily="34" charset="0"/>
                <a:ea typeface="Arial Nova" panose="020B0504020202020204" pitchFamily="34" charset="0"/>
                <a:cs typeface="Times New Roman" panose="02020603050405020304" pitchFamily="18" charset="0"/>
              </a:rPr>
              <a:t>ecognises that many of the actions needed to enable the transition have long lead times and require concerted collaborative effort across the energy sector to progress. A number of these initiatives relate to those that will build a foundation for the system to operate effectively and efficiently with very high levels of DER. </a:t>
            </a:r>
          </a:p>
          <a:p>
            <a:pPr marL="171450" indent="-171450">
              <a:buFont typeface="Arial" panose="020B0604020202020204" pitchFamily="34" charset="0"/>
              <a:buChar char="•"/>
            </a:pPr>
            <a:r>
              <a:rPr lang="en-AU"/>
              <a:t>Providing long-range investment visibility: </a:t>
            </a:r>
            <a:r>
              <a:rPr lang="en-AU" sz="1800">
                <a:solidFill>
                  <a:srgbClr val="424242"/>
                </a:solidFill>
                <a:effectLst/>
                <a:latin typeface="Arial Nova" panose="020B0504020202020204" pitchFamily="34" charset="0"/>
                <a:ea typeface="Arial Nova" panose="020B0504020202020204" pitchFamily="34" charset="0"/>
                <a:cs typeface="Times New Roman" panose="02020603050405020304" pitchFamily="18" charset="0"/>
              </a:rPr>
              <a:t>Timely investment in assets to support the secure operation of the power system is critical to enable the transition to net zero. Seeks to identify emerging gaps that require investment, enabling solutions to be deployed in advance of their real-time need</a:t>
            </a:r>
          </a:p>
          <a:p>
            <a:pPr marL="171450" indent="-171450">
              <a:buFont typeface="Arial" panose="020B0604020202020204" pitchFamily="34" charset="0"/>
              <a:buChar char="•"/>
            </a:pPr>
            <a:r>
              <a:rPr lang="en-AU" sz="1800">
                <a:solidFill>
                  <a:srgbClr val="424242"/>
                </a:solidFill>
                <a:effectLst/>
                <a:latin typeface="Arial Nova" panose="020B0504020202020204" pitchFamily="34" charset="0"/>
                <a:cs typeface="Times New Roman" panose="02020603050405020304" pitchFamily="18" charset="0"/>
              </a:rPr>
              <a:t>Progressing operational readiness: builds AEMO’s operational readiness to navigate new conditions with high penetrations of inverter-based renewables and distributed resources by establishing a dedicated framework for transition planning through the definition, preparation, and secure management of operational transition points.</a:t>
            </a:r>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19</a:t>
            </a:fld>
            <a:endParaRPr lang="en-US"/>
          </a:p>
        </p:txBody>
      </p:sp>
    </p:spTree>
    <p:extLst>
      <p:ext uri="{BB962C8B-B14F-4D97-AF65-F5344CB8AC3E}">
        <p14:creationId xmlns:p14="http://schemas.microsoft.com/office/powerpoint/2010/main" val="45554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Chris Davies</a:t>
            </a:r>
            <a:endParaRPr lang="en-AU"/>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3</a:t>
            </a:fld>
            <a:endParaRPr lang="en-US"/>
          </a:p>
        </p:txBody>
      </p:sp>
    </p:spTree>
    <p:extLst>
      <p:ext uri="{BB962C8B-B14F-4D97-AF65-F5344CB8AC3E}">
        <p14:creationId xmlns:p14="http://schemas.microsoft.com/office/powerpoint/2010/main" val="71601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Chris Davies</a:t>
            </a:r>
          </a:p>
        </p:txBody>
      </p:sp>
      <p:sp>
        <p:nvSpPr>
          <p:cNvPr id="4" name="Slide Number Placeholder 3"/>
          <p:cNvSpPr>
            <a:spLocks noGrp="1"/>
          </p:cNvSpPr>
          <p:nvPr>
            <p:ph type="sldNum" sz="quarter" idx="5"/>
          </p:nvPr>
        </p:nvSpPr>
        <p:spPr/>
        <p:txBody>
          <a:bodyPr/>
          <a:lstStyle/>
          <a:p>
            <a:fld id="{CC15F2EC-4926-6E49-A9C1-C60F4D8F26A5}" type="slidenum">
              <a:rPr lang="en-US" smtClean="0"/>
              <a:t>4</a:t>
            </a:fld>
            <a:endParaRPr lang="en-US"/>
          </a:p>
        </p:txBody>
      </p:sp>
    </p:spTree>
    <p:extLst>
      <p:ext uri="{BB962C8B-B14F-4D97-AF65-F5344CB8AC3E}">
        <p14:creationId xmlns:p14="http://schemas.microsoft.com/office/powerpoint/2010/main" val="28804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a:t> </a:t>
            </a:r>
            <a:r>
              <a:rPr lang="en-AU" b="0"/>
              <a:t>Alastair Belder</a:t>
            </a:r>
          </a:p>
          <a:p>
            <a:r>
              <a:rPr lang="en-AU" b="1"/>
              <a:t>Speaking notes: </a:t>
            </a:r>
            <a:r>
              <a:rPr lang="en-AU" b="0"/>
              <a:t>TBC</a:t>
            </a:r>
          </a:p>
          <a:p>
            <a:endParaRPr lang="en-AU" b="0"/>
          </a:p>
          <a:p>
            <a:pPr defTabSz="990752">
              <a:defRPr/>
            </a:pPr>
            <a:r>
              <a:rPr lang="en-AU" sz="1300" u="sng">
                <a:solidFill>
                  <a:srgbClr val="000000"/>
                </a:solidFill>
              </a:rPr>
              <a:t>What the roadmap is:</a:t>
            </a:r>
          </a:p>
          <a:p>
            <a:pPr defTabSz="990752">
              <a:defRPr/>
            </a:pPr>
            <a:endParaRPr lang="en-AU" sz="1300">
              <a:solidFill>
                <a:srgbClr val="000000"/>
              </a:solidFill>
            </a:endParaRPr>
          </a:p>
          <a:p>
            <a:pPr defTabSz="990752">
              <a:defRPr/>
            </a:pPr>
            <a:r>
              <a:rPr lang="en-AU" sz="1300">
                <a:solidFill>
                  <a:srgbClr val="000000"/>
                </a:solidFill>
              </a:rPr>
              <a:t>The Engineering Roadmap to 100% Renewables is a detailed</a:t>
            </a:r>
            <a:r>
              <a:rPr lang="en-AU" sz="1300" b="1">
                <a:solidFill>
                  <a:srgbClr val="000000"/>
                </a:solidFill>
              </a:rPr>
              <a:t>, engineering-focussed roadmap.</a:t>
            </a:r>
          </a:p>
          <a:p>
            <a:endParaRPr lang="en-AU" b="0"/>
          </a:p>
          <a:p>
            <a:pPr defTabSz="990752">
              <a:defRPr/>
            </a:pPr>
            <a:r>
              <a:rPr lang="en-AU" sz="1300">
                <a:solidFill>
                  <a:srgbClr val="000000"/>
                </a:solidFill>
              </a:rPr>
              <a:t>Presenting </a:t>
            </a:r>
            <a:r>
              <a:rPr lang="en-AU" sz="1300" b="1">
                <a:solidFill>
                  <a:srgbClr val="000000"/>
                </a:solidFill>
              </a:rPr>
              <a:t>AEMO’s</a:t>
            </a:r>
            <a:r>
              <a:rPr lang="en-AU" sz="1300">
                <a:solidFill>
                  <a:srgbClr val="000000"/>
                </a:solidFill>
              </a:rPr>
              <a:t> view of the </a:t>
            </a:r>
            <a:r>
              <a:rPr lang="en-AU" sz="1300" b="1">
                <a:solidFill>
                  <a:srgbClr val="000000"/>
                </a:solidFill>
              </a:rPr>
              <a:t>technical, engineering, and operational actions </a:t>
            </a:r>
            <a:r>
              <a:rPr lang="en-AU" sz="1300">
                <a:solidFill>
                  <a:srgbClr val="000000"/>
                </a:solidFill>
              </a:rPr>
              <a:t>required to </a:t>
            </a:r>
            <a:r>
              <a:rPr lang="en-AU" sz="1300" b="1">
                <a:solidFill>
                  <a:srgbClr val="000000"/>
                </a:solidFill>
              </a:rPr>
              <a:t>operate the NEM at 100% instantaneous renewables </a:t>
            </a:r>
            <a:r>
              <a:rPr lang="en-AU" sz="1300">
                <a:solidFill>
                  <a:srgbClr val="000000"/>
                </a:solidFill>
              </a:rPr>
              <a:t>for the first time.</a:t>
            </a:r>
          </a:p>
          <a:p>
            <a:endParaRPr lang="en-AU" b="0"/>
          </a:p>
          <a:p>
            <a:pPr defTabSz="990752">
              <a:defRPr/>
            </a:pPr>
            <a:r>
              <a:rPr lang="en-AU" sz="1300">
                <a:solidFill>
                  <a:srgbClr val="000000"/>
                </a:solidFill>
              </a:rPr>
              <a:t>The intention was to provide a technical base to </a:t>
            </a:r>
            <a:r>
              <a:rPr lang="en-AU" sz="1300" b="1">
                <a:solidFill>
                  <a:srgbClr val="000000"/>
                </a:solidFill>
              </a:rPr>
              <a:t>inform industry prioritisation of steps </a:t>
            </a:r>
            <a:r>
              <a:rPr lang="en-AU" sz="1300">
                <a:solidFill>
                  <a:srgbClr val="000000"/>
                </a:solidFill>
              </a:rPr>
              <a:t>necessary to transition through key milestones on the way to 100% renewables</a:t>
            </a:r>
          </a:p>
          <a:p>
            <a:endParaRPr lang="en-AU" b="0"/>
          </a:p>
          <a:p>
            <a:pPr defTabSz="990752">
              <a:defRPr/>
            </a:pPr>
            <a:r>
              <a:rPr lang="en-AU" sz="1300">
                <a:solidFill>
                  <a:srgbClr val="000000"/>
                </a:solidFill>
              </a:rPr>
              <a:t>Provide confidence around </a:t>
            </a:r>
            <a:r>
              <a:rPr lang="en-AU" sz="1300" b="1">
                <a:solidFill>
                  <a:srgbClr val="000000"/>
                </a:solidFill>
              </a:rPr>
              <a:t>underway actions </a:t>
            </a:r>
            <a:r>
              <a:rPr lang="en-AU" sz="1300">
                <a:solidFill>
                  <a:srgbClr val="000000"/>
                </a:solidFill>
              </a:rPr>
              <a:t>and highlight </a:t>
            </a:r>
            <a:r>
              <a:rPr lang="en-AU" sz="1300" b="1">
                <a:solidFill>
                  <a:srgbClr val="000000"/>
                </a:solidFill>
              </a:rPr>
              <a:t>areas requiring further attention.</a:t>
            </a:r>
          </a:p>
        </p:txBody>
      </p:sp>
      <p:sp>
        <p:nvSpPr>
          <p:cNvPr id="4" name="Slide Number Placeholder 3"/>
          <p:cNvSpPr>
            <a:spLocks noGrp="1"/>
          </p:cNvSpPr>
          <p:nvPr>
            <p:ph type="sldNum" sz="quarter" idx="5"/>
          </p:nvPr>
        </p:nvSpPr>
        <p:spPr/>
        <p:txBody>
          <a:bodyPr/>
          <a:lstStyle/>
          <a:p>
            <a:fld id="{CC15F2EC-4926-6E49-A9C1-C60F4D8F26A5}" type="slidenum">
              <a:rPr lang="en-US" smtClean="0"/>
              <a:t>5</a:t>
            </a:fld>
            <a:endParaRPr lang="en-US"/>
          </a:p>
        </p:txBody>
      </p:sp>
    </p:spTree>
    <p:extLst>
      <p:ext uri="{BB962C8B-B14F-4D97-AF65-F5344CB8AC3E}">
        <p14:creationId xmlns:p14="http://schemas.microsoft.com/office/powerpoint/2010/main" val="118969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a:t> </a:t>
            </a:r>
            <a:r>
              <a:rPr lang="en-AU" b="0"/>
              <a:t>Alastair Belder</a:t>
            </a:r>
          </a:p>
          <a:p>
            <a:r>
              <a:rPr lang="en-AU" b="1"/>
              <a:t>Speaking notes: </a:t>
            </a:r>
            <a:r>
              <a:rPr lang="en-AU" b="0"/>
              <a:t>TBC</a:t>
            </a:r>
          </a:p>
          <a:p>
            <a:endParaRPr lang="en-AU"/>
          </a:p>
          <a:p>
            <a:r>
              <a:rPr lang="en-AU"/>
              <a:t>As shown on this graphic; the roadmap structure is broken down into three different overarching sections, which is further refined into 14 sub-sections. The over-arching sections are;</a:t>
            </a:r>
          </a:p>
          <a:p>
            <a:br>
              <a:rPr lang="en-AU"/>
            </a:br>
            <a:r>
              <a:rPr lang="en-AU" sz="1700" b="1">
                <a:solidFill>
                  <a:schemeClr val="accent1"/>
                </a:solidFill>
              </a:rPr>
              <a:t>Power system security</a:t>
            </a:r>
          </a:p>
          <a:p>
            <a:r>
              <a:rPr lang="en-AU" i="0">
                <a:solidFill>
                  <a:schemeClr val="accent1"/>
                </a:solidFill>
              </a:rPr>
              <a:t>Maintaining the secure technical operating envelope of the power system under increasing renewable penetrations.</a:t>
            </a:r>
          </a:p>
          <a:p>
            <a:endParaRPr lang="en-AU"/>
          </a:p>
          <a:p>
            <a:r>
              <a:rPr lang="en-AU" sz="1700" b="1">
                <a:solidFill>
                  <a:schemeClr val="accent1"/>
                </a:solidFill>
              </a:rPr>
              <a:t>System operability</a:t>
            </a:r>
          </a:p>
          <a:p>
            <a:r>
              <a:rPr lang="en-AU" i="0">
                <a:solidFill>
                  <a:schemeClr val="accent1"/>
                </a:solidFill>
              </a:rPr>
              <a:t>The ability to securely and reliably operate the power system and transition through increasingly complex operating conditions.</a:t>
            </a:r>
          </a:p>
          <a:p>
            <a:endParaRPr lang="en-AU"/>
          </a:p>
          <a:p>
            <a:r>
              <a:rPr lang="en-AU" sz="1700" b="1">
                <a:solidFill>
                  <a:schemeClr val="accent1"/>
                </a:solidFill>
              </a:rPr>
              <a:t>Resource adequacy &amp; capability</a:t>
            </a:r>
          </a:p>
          <a:p>
            <a:r>
              <a:rPr lang="en-AU" i="0">
                <a:solidFill>
                  <a:schemeClr val="accent1"/>
                </a:solidFill>
              </a:rPr>
              <a:t>Building the energy resources and network capability to unlock the renewable potential and the flexible capacity to balance variability over different timeframes.</a:t>
            </a:r>
          </a:p>
          <a:p>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6</a:t>
            </a:fld>
            <a:endParaRPr lang="en-US"/>
          </a:p>
        </p:txBody>
      </p:sp>
    </p:spTree>
    <p:extLst>
      <p:ext uri="{BB962C8B-B14F-4D97-AF65-F5344CB8AC3E}">
        <p14:creationId xmlns:p14="http://schemas.microsoft.com/office/powerpoint/2010/main" val="3707655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a:t> </a:t>
            </a:r>
            <a:r>
              <a:rPr lang="en-AU" b="0"/>
              <a:t>Alastair Belder</a:t>
            </a:r>
          </a:p>
          <a:p>
            <a:r>
              <a:rPr lang="en-AU" b="1"/>
              <a:t>Speaking notes: </a:t>
            </a:r>
            <a:r>
              <a:rPr lang="en-AU" b="0"/>
              <a:t>TBC</a:t>
            </a:r>
            <a:br>
              <a:rPr lang="en-AU"/>
            </a:br>
            <a:endParaRPr lang="en-AU"/>
          </a:p>
          <a:p>
            <a:r>
              <a:rPr lang="en-AU"/>
              <a:t>Each sub-section in the report has it’s own roadmap of actions that will be required to enable operating the NEM at 100% renewables.</a:t>
            </a:r>
          </a:p>
          <a:p>
            <a:endParaRPr lang="en-AU"/>
          </a:p>
          <a:p>
            <a:r>
              <a:rPr lang="en-AU"/>
              <a:t>These individual actions are sorted by the precondition; which defines the system capability needed to confidently allow the power system at 100% renewables.</a:t>
            </a:r>
          </a:p>
          <a:p>
            <a:endParaRPr lang="en-AU"/>
          </a:p>
          <a:p>
            <a:pPr defTabSz="990752">
              <a:defRPr/>
            </a:pPr>
            <a:r>
              <a:rPr lang="en-AU" i="0"/>
              <a:t>Shown on the screen is the excerpt for the </a:t>
            </a:r>
            <a:r>
              <a:rPr lang="en-AU"/>
              <a:t>“Operational processes” roadmap; and the first pre-condition is the </a:t>
            </a:r>
            <a:r>
              <a:rPr lang="en-AU" b="0"/>
              <a:t>“</a:t>
            </a:r>
            <a:r>
              <a:rPr lang="en-AU" sz="1300">
                <a:cs typeface="Times New Roman"/>
              </a:rPr>
              <a:t>Ability to operationally forecast energy adequacy and quantify VRE variability and uncertainty over different timeframes”, we have identified five actions needed to meet this precondition, and as can be seen by this graphic four out of the five are in progress with all needed to be completed before the first periods of 100% renewables.</a:t>
            </a:r>
            <a:endParaRPr lang="en-AU" b="0"/>
          </a:p>
          <a:p>
            <a:endParaRPr lang="en-AU"/>
          </a:p>
          <a:p>
            <a:r>
              <a:rPr lang="en-AU"/>
              <a:t>Some actions might only be needed for more regular 100% operation, as well as some being indicated as more urgent than others.</a:t>
            </a:r>
            <a:br>
              <a:rPr lang="en-AU"/>
            </a:br>
            <a:br>
              <a:rPr lang="en-AU"/>
            </a:br>
            <a:r>
              <a:rPr lang="en-AU"/>
              <a:t>I will now handover to Kirstan who will manage our first of two Q+A sessions. (</a:t>
            </a:r>
            <a:r>
              <a:rPr lang="en-AU" i="1"/>
              <a:t>show slide 12</a:t>
            </a:r>
            <a:r>
              <a:rPr lang="en-AU"/>
              <a:t>)</a:t>
            </a:r>
          </a:p>
        </p:txBody>
      </p:sp>
      <p:sp>
        <p:nvSpPr>
          <p:cNvPr id="4" name="Slide Number Placeholder 3"/>
          <p:cNvSpPr>
            <a:spLocks noGrp="1"/>
          </p:cNvSpPr>
          <p:nvPr>
            <p:ph type="sldNum" sz="quarter" idx="5"/>
          </p:nvPr>
        </p:nvSpPr>
        <p:spPr/>
        <p:txBody>
          <a:bodyPr/>
          <a:lstStyle/>
          <a:p>
            <a:fld id="{CC15F2EC-4926-6E49-A9C1-C60F4D8F26A5}" type="slidenum">
              <a:rPr lang="en-US" smtClean="0"/>
              <a:t>7</a:t>
            </a:fld>
            <a:endParaRPr lang="en-US"/>
          </a:p>
        </p:txBody>
      </p:sp>
    </p:spTree>
    <p:extLst>
      <p:ext uri="{BB962C8B-B14F-4D97-AF65-F5344CB8AC3E}">
        <p14:creationId xmlns:p14="http://schemas.microsoft.com/office/powerpoint/2010/main" val="882180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Chris Mock</a:t>
            </a:r>
            <a:endParaRPr lang="en-AU"/>
          </a:p>
        </p:txBody>
      </p:sp>
      <p:sp>
        <p:nvSpPr>
          <p:cNvPr id="4" name="Slide Number Placeholder 3"/>
          <p:cNvSpPr>
            <a:spLocks noGrp="1"/>
          </p:cNvSpPr>
          <p:nvPr>
            <p:ph type="sldNum" sz="quarter" idx="5"/>
          </p:nvPr>
        </p:nvSpPr>
        <p:spPr/>
        <p:txBody>
          <a:bodyPr/>
          <a:lstStyle/>
          <a:p>
            <a:fld id="{CC15F2EC-4926-6E49-A9C1-C60F4D8F26A5}" type="slidenum">
              <a:rPr lang="en-US" smtClean="0"/>
              <a:t>8</a:t>
            </a:fld>
            <a:endParaRPr lang="en-US"/>
          </a:p>
        </p:txBody>
      </p:sp>
    </p:spTree>
    <p:extLst>
      <p:ext uri="{BB962C8B-B14F-4D97-AF65-F5344CB8AC3E}">
        <p14:creationId xmlns:p14="http://schemas.microsoft.com/office/powerpoint/2010/main" val="399761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Chris Davies</a:t>
            </a:r>
            <a:endParaRPr lang="en-AU"/>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11</a:t>
            </a:fld>
            <a:endParaRPr lang="en-US"/>
          </a:p>
        </p:txBody>
      </p:sp>
    </p:spTree>
    <p:extLst>
      <p:ext uri="{BB962C8B-B14F-4D97-AF65-F5344CB8AC3E}">
        <p14:creationId xmlns:p14="http://schemas.microsoft.com/office/powerpoint/2010/main" val="857521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ea typeface="Calibri"/>
                <a:cs typeface="Calibri"/>
              </a:rPr>
              <a:t>Angela</a:t>
            </a:r>
          </a:p>
          <a:p>
            <a:endParaRPr lang="en-AU">
              <a:ea typeface="Calibri"/>
              <a:cs typeface="Calibri"/>
            </a:endParaRPr>
          </a:p>
          <a:p>
            <a:endParaRPr lang="en-AU">
              <a:ea typeface="Calibri"/>
              <a:cs typeface="Calibri"/>
            </a:endParaRPr>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12</a:t>
            </a:fld>
            <a:endParaRPr lang="en-US"/>
          </a:p>
        </p:txBody>
      </p:sp>
    </p:spTree>
    <p:extLst>
      <p:ext uri="{BB962C8B-B14F-4D97-AF65-F5344CB8AC3E}">
        <p14:creationId xmlns:p14="http://schemas.microsoft.com/office/powerpoint/2010/main" val="3529219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65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13/10/2024</a:t>
            </a:fld>
            <a:endParaRPr lang="en-US"/>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90449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13/10/2024</a:t>
            </a:fld>
            <a:endParaRPr lang="en-US"/>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5908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13/10/2024</a:t>
            </a:fld>
            <a:endParaRPr lang="en-US"/>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3888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13/10/2024</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65100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13/10/2024</a:t>
            </a:fld>
            <a:endParaRPr lang="en-US"/>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2992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13/10/2024</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9943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13/10/2024</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2649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13/10/2024</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27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1016301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723900"/>
            <a:ext cx="7241058" cy="2991364"/>
          </a:xfrm>
          <a:prstGeom prst="rect">
            <a:avLst/>
          </a:prstGeom>
        </p:spPr>
        <p:txBody>
          <a:bodyPr lIns="0" tIns="0" rIns="0" bIns="0"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506972" cy="1180156"/>
          </a:xfrm>
          <a:prstGeom prst="rect">
            <a:avLst/>
          </a:prstGeom>
        </p:spPr>
        <p:txBody>
          <a:bodyPr lIns="0" tIns="0" rIns="0" bIns="0">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0D2151B-D38C-8CED-C803-9CD5955336C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895679" y="723900"/>
            <a:ext cx="2560203" cy="843592"/>
          </a:xfrm>
          <a:prstGeom prst="rect">
            <a:avLst/>
          </a:prstGeom>
        </p:spPr>
      </p:pic>
      <p:sp>
        <p:nvSpPr>
          <p:cNvPr id="11" name="Text Placeholder 10">
            <a:extLst>
              <a:ext uri="{FF2B5EF4-FFF2-40B4-BE49-F238E27FC236}">
                <a16:creationId xmlns:a16="http://schemas.microsoft.com/office/drawing/2014/main" id="{54B0CFCF-0E7A-5B93-82AC-7E8C8387D50C}"/>
              </a:ext>
            </a:extLst>
          </p:cNvPr>
          <p:cNvSpPr>
            <a:spLocks noGrp="1"/>
          </p:cNvSpPr>
          <p:nvPr>
            <p:ph type="body" sz="quarter" idx="11" hasCustomPrompt="1"/>
          </p:nvPr>
        </p:nvSpPr>
        <p:spPr>
          <a:xfrm>
            <a:off x="724930" y="5648324"/>
            <a:ext cx="4506971" cy="485776"/>
          </a:xfrm>
        </p:spPr>
        <p:txBody>
          <a:bodyPr lIns="0" tIns="0" rIns="0" bIns="0" anchor="b" anchorCtr="0">
            <a:noAutofit/>
          </a:bodyPr>
          <a:lstStyle>
            <a:lvl1pPr marL="0" indent="0">
              <a:buNone/>
              <a:defRPr lang="en-US" sz="1800" b="0" i="0" kern="1200">
                <a:solidFill>
                  <a:schemeClr val="bg1"/>
                </a:solidFill>
                <a:latin typeface="Century Gothic" panose="020B0502020202020204" pitchFamily="34" charset="0"/>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90000"/>
              </a:lnSpc>
              <a:spcBef>
                <a:spcPts val="1000"/>
              </a:spcBef>
            </a:pPr>
            <a:r>
              <a:rPr lang="en-GB"/>
              <a:t>Date</a:t>
            </a:r>
            <a:endParaRPr lang="en-US"/>
          </a:p>
        </p:txBody>
      </p:sp>
    </p:spTree>
    <p:extLst>
      <p:ext uri="{BB962C8B-B14F-4D97-AF65-F5344CB8AC3E}">
        <p14:creationId xmlns:p14="http://schemas.microsoft.com/office/powerpoint/2010/main" val="46209238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233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7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13/10/2024</a:t>
            </a:fld>
            <a:endParaRPr lang="en-US"/>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4356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13/10/2024</a:t>
            </a:fld>
            <a:endParaRPr lang="en-US"/>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49556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13/10/2024</a:t>
            </a:fld>
            <a:endParaRPr lang="en-US"/>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7983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13/10/2024</a:t>
            </a:fld>
            <a:endParaRPr lang="en-US"/>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30202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13/10/2024</a:t>
            </a:fld>
            <a:endParaRPr lang="en-US"/>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a:p>
        </p:txBody>
      </p:sp>
    </p:spTree>
    <p:extLst>
      <p:ext uri="{BB962C8B-B14F-4D97-AF65-F5344CB8AC3E}">
        <p14:creationId xmlns:p14="http://schemas.microsoft.com/office/powerpoint/2010/main" val="117750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13/10/2024</a:t>
            </a:fld>
            <a:endParaRPr lang="en-US"/>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US"/>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a:p>
        </p:txBody>
      </p:sp>
    </p:spTree>
    <p:extLst>
      <p:ext uri="{BB962C8B-B14F-4D97-AF65-F5344CB8AC3E}">
        <p14:creationId xmlns:p14="http://schemas.microsoft.com/office/powerpoint/2010/main" val="506047146"/>
      </p:ext>
    </p:extLst>
  </p:cSld>
  <p:clrMap bg1="lt1" tx1="dk1" bg2="lt2" tx2="dk2" accent1="accent1" accent2="accent2" accent3="accent3" accent4="accent4" accent5="accent5" accent6="accent6" hlink="hlink" folHlink="folHlink"/>
  <p:sldLayoutIdLst>
    <p:sldLayoutId id="2147483678" r:id="rId1"/>
    <p:sldLayoutId id="2147483660" r:id="rId2"/>
    <p:sldLayoutId id="2147483661" r:id="rId3"/>
    <p:sldLayoutId id="2147483665"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67" r:id="rId13"/>
    <p:sldLayoutId id="2147483668" r:id="rId14"/>
    <p:sldLayoutId id="2147483662" r:id="rId15"/>
    <p:sldLayoutId id="2147483679" r:id="rId16"/>
    <p:sldLayoutId id="2147483664" r:id="rId17"/>
    <p:sldLayoutId id="2147483666" r:id="rId18"/>
    <p:sldLayoutId id="2147483680" r:id="rId19"/>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mailto:futureenergy@aemo.com.au"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aemo.com.au/-/media/Files/Electricity/NEM/Security_and_Reliability/Power-system-requirement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aemo.com.au/en/initiatives/major-programs/engineering-roadma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4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17" Type="http://schemas.openxmlformats.org/officeDocument/2006/relationships/image" Target="../media/image67.svg"/><Relationship Id="rId2" Type="http://schemas.openxmlformats.org/officeDocument/2006/relationships/notesSlide" Target="../notesSlides/notesSlide14.xml"/><Relationship Id="rId16"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5.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41.svg"/></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3905-2EFC-024A-993F-90E6961A1515}"/>
              </a:ext>
            </a:extLst>
          </p:cNvPr>
          <p:cNvSpPr>
            <a:spLocks noGrp="1"/>
          </p:cNvSpPr>
          <p:nvPr>
            <p:ph type="ctrTitle"/>
          </p:nvPr>
        </p:nvSpPr>
        <p:spPr>
          <a:xfrm>
            <a:off x="475203" y="960072"/>
            <a:ext cx="7774572" cy="2454641"/>
          </a:xfrm>
        </p:spPr>
        <p:txBody>
          <a:bodyPr>
            <a:normAutofit/>
          </a:bodyPr>
          <a:lstStyle/>
          <a:p>
            <a:r>
              <a:rPr lang="en-US" sz="4000" dirty="0"/>
              <a:t>Engineering Roadmap to 100% Renewables</a:t>
            </a:r>
            <a:br>
              <a:rPr lang="en-US" sz="4000" dirty="0"/>
            </a:br>
            <a:endParaRPr lang="en-US" sz="4000" dirty="0"/>
          </a:p>
        </p:txBody>
      </p:sp>
      <p:sp>
        <p:nvSpPr>
          <p:cNvPr id="3" name="Subtitle 2">
            <a:extLst>
              <a:ext uri="{FF2B5EF4-FFF2-40B4-BE49-F238E27FC236}">
                <a16:creationId xmlns:a16="http://schemas.microsoft.com/office/drawing/2014/main" id="{D0A3EBAE-12C6-DB44-95E1-63A79C4B4C9D}"/>
              </a:ext>
            </a:extLst>
          </p:cNvPr>
          <p:cNvSpPr>
            <a:spLocks noGrp="1"/>
          </p:cNvSpPr>
          <p:nvPr>
            <p:ph type="subTitle" idx="1"/>
          </p:nvPr>
        </p:nvSpPr>
        <p:spPr>
          <a:xfrm>
            <a:off x="475203" y="3414713"/>
            <a:ext cx="5269468" cy="847253"/>
          </a:xfrm>
        </p:spPr>
        <p:txBody>
          <a:bodyPr>
            <a:normAutofit/>
          </a:bodyPr>
          <a:lstStyle/>
          <a:p>
            <a:r>
              <a:rPr lang="en-US" sz="3200" dirty="0"/>
              <a:t>CSIRO workshop</a:t>
            </a:r>
          </a:p>
        </p:txBody>
      </p:sp>
      <p:sp>
        <p:nvSpPr>
          <p:cNvPr id="20" name="Text Placeholder 19">
            <a:extLst>
              <a:ext uri="{FF2B5EF4-FFF2-40B4-BE49-F238E27FC236}">
                <a16:creationId xmlns:a16="http://schemas.microsoft.com/office/drawing/2014/main" id="{C9AE7DFC-B34E-CDAB-8F70-21BD242AF4F3}"/>
              </a:ext>
            </a:extLst>
          </p:cNvPr>
          <p:cNvSpPr>
            <a:spLocks noGrp="1"/>
          </p:cNvSpPr>
          <p:nvPr>
            <p:ph type="body" sz="quarter" idx="11"/>
          </p:nvPr>
        </p:nvSpPr>
        <p:spPr>
          <a:xfrm>
            <a:off x="551403" y="4019078"/>
            <a:ext cx="4506971" cy="485776"/>
          </a:xfrm>
        </p:spPr>
        <p:txBody>
          <a:bodyPr/>
          <a:lstStyle/>
          <a:p>
            <a:r>
              <a:rPr lang="en-US" dirty="0"/>
              <a:t>16 October 2024</a:t>
            </a:r>
          </a:p>
        </p:txBody>
      </p:sp>
      <p:sp>
        <p:nvSpPr>
          <p:cNvPr id="4" name="TextBox 3">
            <a:extLst>
              <a:ext uri="{FF2B5EF4-FFF2-40B4-BE49-F238E27FC236}">
                <a16:creationId xmlns:a16="http://schemas.microsoft.com/office/drawing/2014/main" id="{1E004D72-50F7-2A27-E1C7-7A1580A7DFFC}"/>
              </a:ext>
            </a:extLst>
          </p:cNvPr>
          <p:cNvSpPr txBox="1"/>
          <p:nvPr/>
        </p:nvSpPr>
        <p:spPr>
          <a:xfrm>
            <a:off x="480291" y="4897947"/>
            <a:ext cx="3528290" cy="646331"/>
          </a:xfrm>
          <a:prstGeom prst="rect">
            <a:avLst/>
          </a:prstGeom>
          <a:noFill/>
        </p:spPr>
        <p:txBody>
          <a:bodyPr wrap="square">
            <a:spAutoFit/>
          </a:bodyPr>
          <a:lstStyle/>
          <a:p>
            <a:r>
              <a:rPr lang="en-US" sz="1800" dirty="0">
                <a:solidFill>
                  <a:schemeClr val="bg1"/>
                </a:solidFill>
              </a:rPr>
              <a:t>Chris Davies – Group Manager Future Energy Systems</a:t>
            </a:r>
          </a:p>
        </p:txBody>
      </p:sp>
    </p:spTree>
    <p:extLst>
      <p:ext uri="{BB962C8B-B14F-4D97-AF65-F5344CB8AC3E}">
        <p14:creationId xmlns:p14="http://schemas.microsoft.com/office/powerpoint/2010/main" val="88706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C61DB-5087-5D92-BC26-95A74E3CFB96}"/>
              </a:ext>
            </a:extLst>
          </p:cNvPr>
          <p:cNvSpPr>
            <a:spLocks noGrp="1"/>
          </p:cNvSpPr>
          <p:nvPr>
            <p:ph type="title"/>
          </p:nvPr>
        </p:nvSpPr>
        <p:spPr/>
        <p:txBody>
          <a:bodyPr/>
          <a:lstStyle/>
          <a:p>
            <a:r>
              <a:rPr lang="en-AU" dirty="0"/>
              <a:t>Priorities for the year ahead</a:t>
            </a:r>
          </a:p>
        </p:txBody>
      </p:sp>
      <p:sp>
        <p:nvSpPr>
          <p:cNvPr id="2" name="Slide Number Placeholder 1">
            <a:extLst>
              <a:ext uri="{FF2B5EF4-FFF2-40B4-BE49-F238E27FC236}">
                <a16:creationId xmlns:a16="http://schemas.microsoft.com/office/drawing/2014/main" id="{D35F5A47-E02D-2C93-4649-2C641E7AEBB2}"/>
              </a:ext>
            </a:extLst>
          </p:cNvPr>
          <p:cNvSpPr>
            <a:spLocks noGrp="1"/>
          </p:cNvSpPr>
          <p:nvPr>
            <p:ph type="sldNum" sz="quarter" idx="12"/>
          </p:nvPr>
        </p:nvSpPr>
        <p:spPr/>
        <p:txBody>
          <a:bodyPr/>
          <a:lstStyle/>
          <a:p>
            <a:fld id="{713AB538-E724-0A46-AEB0-E520B1BBAFEE}" type="slidenum">
              <a:rPr lang="en-US" smtClean="0"/>
              <a:t>10</a:t>
            </a:fld>
            <a:endParaRPr lang="en-US"/>
          </a:p>
        </p:txBody>
      </p:sp>
      <p:grpSp>
        <p:nvGrpSpPr>
          <p:cNvPr id="6" name="Group 5">
            <a:extLst>
              <a:ext uri="{FF2B5EF4-FFF2-40B4-BE49-F238E27FC236}">
                <a16:creationId xmlns:a16="http://schemas.microsoft.com/office/drawing/2014/main" id="{CF028CCF-31C6-6100-7A57-F6C94AE82C15}"/>
              </a:ext>
            </a:extLst>
          </p:cNvPr>
          <p:cNvGrpSpPr/>
          <p:nvPr/>
        </p:nvGrpSpPr>
        <p:grpSpPr>
          <a:xfrm>
            <a:off x="8030010" y="5281095"/>
            <a:ext cx="3520317" cy="1142747"/>
            <a:chOff x="4052481" y="1229871"/>
            <a:chExt cx="2062817" cy="1778230"/>
          </a:xfrm>
          <a:solidFill>
            <a:srgbClr val="F1F1F1"/>
          </a:solidFill>
          <a:effectLst/>
        </p:grpSpPr>
        <p:sp>
          <p:nvSpPr>
            <p:cNvPr id="7" name="Rectangle 6">
              <a:extLst>
                <a:ext uri="{FF2B5EF4-FFF2-40B4-BE49-F238E27FC236}">
                  <a16:creationId xmlns:a16="http://schemas.microsoft.com/office/drawing/2014/main" id="{6B563358-BB36-60DC-4918-A28159F2C666}"/>
                </a:ext>
              </a:extLst>
            </p:cNvPr>
            <p:cNvSpPr/>
            <p:nvPr/>
          </p:nvSpPr>
          <p:spPr>
            <a:xfrm>
              <a:off x="4052481" y="1229871"/>
              <a:ext cx="2062817" cy="177823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734E8A1C-C2E7-B5EB-EFBA-2DB5E5CE89F6}"/>
                </a:ext>
              </a:extLst>
            </p:cNvPr>
            <p:cNvSpPr txBox="1"/>
            <p:nvPr/>
          </p:nvSpPr>
          <p:spPr>
            <a:xfrm>
              <a:off x="4052481" y="1345384"/>
              <a:ext cx="1483659" cy="1580475"/>
            </a:xfrm>
            <a:prstGeom prst="rect">
              <a:avLst/>
            </a:prstGeom>
            <a:noFill/>
            <a:effectLst/>
          </p:spPr>
          <p:txBody>
            <a:bodyPr wrap="square" rtlCol="0">
              <a:spAutoFit/>
            </a:bodyPr>
            <a:lstStyle/>
            <a:p>
              <a:r>
                <a:rPr lang="en-AU" sz="2000" b="1" dirty="0">
                  <a:solidFill>
                    <a:schemeClr val="accent1"/>
                  </a:solidFill>
                </a:rPr>
                <a:t>Strengthening international collaborations</a:t>
              </a:r>
            </a:p>
          </p:txBody>
        </p:sp>
      </p:grpSp>
      <p:grpSp>
        <p:nvGrpSpPr>
          <p:cNvPr id="9" name="Group 8">
            <a:extLst>
              <a:ext uri="{FF2B5EF4-FFF2-40B4-BE49-F238E27FC236}">
                <a16:creationId xmlns:a16="http://schemas.microsoft.com/office/drawing/2014/main" id="{65020780-C490-9BFC-C3CB-F52104ECCECC}"/>
              </a:ext>
            </a:extLst>
          </p:cNvPr>
          <p:cNvGrpSpPr/>
          <p:nvPr/>
        </p:nvGrpSpPr>
        <p:grpSpPr>
          <a:xfrm>
            <a:off x="705574" y="2278938"/>
            <a:ext cx="3520317" cy="894183"/>
            <a:chOff x="4052481" y="1229871"/>
            <a:chExt cx="2062817" cy="1778230"/>
          </a:xfrm>
          <a:solidFill>
            <a:srgbClr val="F1F1F1"/>
          </a:solidFill>
          <a:effectLst/>
        </p:grpSpPr>
        <p:sp>
          <p:nvSpPr>
            <p:cNvPr id="10" name="Rectangle 9">
              <a:extLst>
                <a:ext uri="{FF2B5EF4-FFF2-40B4-BE49-F238E27FC236}">
                  <a16:creationId xmlns:a16="http://schemas.microsoft.com/office/drawing/2014/main" id="{D01F7930-7630-485F-A024-20E0787B21DE}"/>
                </a:ext>
              </a:extLst>
            </p:cNvPr>
            <p:cNvSpPr/>
            <p:nvPr/>
          </p:nvSpPr>
          <p:spPr>
            <a:xfrm>
              <a:off x="4052481" y="1229871"/>
              <a:ext cx="2062817" cy="177823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4D80287D-BE46-013E-8401-C38B32816094}"/>
                </a:ext>
              </a:extLst>
            </p:cNvPr>
            <p:cNvSpPr txBox="1"/>
            <p:nvPr/>
          </p:nvSpPr>
          <p:spPr>
            <a:xfrm>
              <a:off x="4052481" y="1362909"/>
              <a:ext cx="1855722" cy="1407748"/>
            </a:xfrm>
            <a:prstGeom prst="rect">
              <a:avLst/>
            </a:prstGeom>
            <a:noFill/>
            <a:effectLst/>
          </p:spPr>
          <p:txBody>
            <a:bodyPr wrap="square" rtlCol="0">
              <a:spAutoFit/>
            </a:bodyPr>
            <a:lstStyle/>
            <a:p>
              <a:r>
                <a:rPr lang="en-AU" sz="2000" b="1" dirty="0">
                  <a:solidFill>
                    <a:schemeClr val="accent1"/>
                  </a:solidFill>
                </a:rPr>
                <a:t>Accelerating implementation efforts</a:t>
              </a:r>
            </a:p>
          </p:txBody>
        </p:sp>
      </p:grpSp>
      <p:grpSp>
        <p:nvGrpSpPr>
          <p:cNvPr id="13" name="Group 12">
            <a:extLst>
              <a:ext uri="{FF2B5EF4-FFF2-40B4-BE49-F238E27FC236}">
                <a16:creationId xmlns:a16="http://schemas.microsoft.com/office/drawing/2014/main" id="{38F9D347-E9A0-1463-0F00-7F7671B39940}"/>
              </a:ext>
            </a:extLst>
          </p:cNvPr>
          <p:cNvGrpSpPr/>
          <p:nvPr/>
        </p:nvGrpSpPr>
        <p:grpSpPr>
          <a:xfrm>
            <a:off x="4178171" y="3684880"/>
            <a:ext cx="3520316" cy="1596215"/>
            <a:chOff x="4052481" y="1114139"/>
            <a:chExt cx="2062817" cy="2712720"/>
          </a:xfrm>
          <a:solidFill>
            <a:srgbClr val="F1F1F1"/>
          </a:solidFill>
          <a:effectLst/>
        </p:grpSpPr>
        <p:sp>
          <p:nvSpPr>
            <p:cNvPr id="14" name="Rectangle 13">
              <a:extLst>
                <a:ext uri="{FF2B5EF4-FFF2-40B4-BE49-F238E27FC236}">
                  <a16:creationId xmlns:a16="http://schemas.microsoft.com/office/drawing/2014/main" id="{522753E1-F5D5-A153-B6EE-077BC6C304FA}"/>
                </a:ext>
              </a:extLst>
            </p:cNvPr>
            <p:cNvSpPr/>
            <p:nvPr/>
          </p:nvSpPr>
          <p:spPr>
            <a:xfrm>
              <a:off x="4052481" y="1114139"/>
              <a:ext cx="2062817" cy="2408265"/>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FA3EA1EF-B2E1-3D7B-8F0B-CBBD144BAB99}"/>
                </a:ext>
              </a:extLst>
            </p:cNvPr>
            <p:cNvSpPr txBox="1"/>
            <p:nvPr/>
          </p:nvSpPr>
          <p:spPr>
            <a:xfrm>
              <a:off x="4052481" y="1194980"/>
              <a:ext cx="1678118" cy="2631879"/>
            </a:xfrm>
            <a:prstGeom prst="rect">
              <a:avLst/>
            </a:prstGeom>
            <a:noFill/>
            <a:effectLst/>
          </p:spPr>
          <p:txBody>
            <a:bodyPr wrap="square" rtlCol="0">
              <a:spAutoFit/>
            </a:bodyPr>
            <a:lstStyle/>
            <a:p>
              <a:r>
                <a:rPr lang="en-AU" sz="2000" b="1" dirty="0">
                  <a:solidFill>
                    <a:schemeClr val="accent1"/>
                  </a:solidFill>
                </a:rPr>
                <a:t>Strengthening collaborations with industry and research groups</a:t>
              </a:r>
            </a:p>
          </p:txBody>
        </p:sp>
      </p:grpSp>
      <p:pic>
        <p:nvPicPr>
          <p:cNvPr id="16" name="Picture 15">
            <a:extLst>
              <a:ext uri="{FF2B5EF4-FFF2-40B4-BE49-F238E27FC236}">
                <a16:creationId xmlns:a16="http://schemas.microsoft.com/office/drawing/2014/main" id="{0D2BB6C3-E32A-0B68-05C1-8CD3C06B599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1366" y="4006145"/>
            <a:ext cx="790251" cy="790251"/>
          </a:xfrm>
          <a:prstGeom prst="rect">
            <a:avLst/>
          </a:prstGeom>
        </p:spPr>
      </p:pic>
      <p:pic>
        <p:nvPicPr>
          <p:cNvPr id="17" name="Picture 16">
            <a:extLst>
              <a:ext uri="{FF2B5EF4-FFF2-40B4-BE49-F238E27FC236}">
                <a16:creationId xmlns:a16="http://schemas.microsoft.com/office/drawing/2014/main" id="{11B250A2-9899-0394-1F23-B93A82B5D44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312608" y="2404675"/>
            <a:ext cx="865563" cy="680085"/>
          </a:xfrm>
          <a:prstGeom prst="rect">
            <a:avLst/>
          </a:prstGeom>
        </p:spPr>
      </p:pic>
      <p:pic>
        <p:nvPicPr>
          <p:cNvPr id="20" name="Picture 19">
            <a:extLst>
              <a:ext uri="{FF2B5EF4-FFF2-40B4-BE49-F238E27FC236}">
                <a16:creationId xmlns:a16="http://schemas.microsoft.com/office/drawing/2014/main" id="{997B1FF1-ED3B-5752-AA61-2F7022A15C50}"/>
              </a:ext>
            </a:extLst>
          </p:cNvPr>
          <p:cNvPicPr>
            <a:picLocks noChangeAspect="1"/>
          </p:cNvPicPr>
          <p:nvPr/>
        </p:nvPicPr>
        <p:blipFill>
          <a:blip r:embed="rId4"/>
          <a:stretch>
            <a:fillRect/>
          </a:stretch>
        </p:blipFill>
        <p:spPr>
          <a:xfrm>
            <a:off x="10021790" y="5031068"/>
            <a:ext cx="1619527" cy="1619527"/>
          </a:xfrm>
          <a:prstGeom prst="rect">
            <a:avLst/>
          </a:prstGeom>
        </p:spPr>
      </p:pic>
    </p:spTree>
    <p:extLst>
      <p:ext uri="{BB962C8B-B14F-4D97-AF65-F5344CB8AC3E}">
        <p14:creationId xmlns:p14="http://schemas.microsoft.com/office/powerpoint/2010/main" val="1825289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011B-D391-DC2C-86CD-3B25F32B4EBC}"/>
              </a:ext>
            </a:extLst>
          </p:cNvPr>
          <p:cNvSpPr>
            <a:spLocks noGrp="1"/>
          </p:cNvSpPr>
          <p:nvPr>
            <p:ph type="title"/>
          </p:nvPr>
        </p:nvSpPr>
        <p:spPr>
          <a:xfrm>
            <a:off x="514680" y="430745"/>
            <a:ext cx="9887917" cy="1219199"/>
          </a:xfrm>
        </p:spPr>
        <p:txBody>
          <a:bodyPr>
            <a:normAutofit/>
          </a:bodyPr>
          <a:lstStyle/>
          <a:p>
            <a:r>
              <a:rPr lang="en-AU" dirty="0"/>
              <a:t>Summary</a:t>
            </a:r>
          </a:p>
        </p:txBody>
      </p:sp>
      <p:sp>
        <p:nvSpPr>
          <p:cNvPr id="4" name="Slide Number Placeholder 3">
            <a:extLst>
              <a:ext uri="{FF2B5EF4-FFF2-40B4-BE49-F238E27FC236}">
                <a16:creationId xmlns:a16="http://schemas.microsoft.com/office/drawing/2014/main" id="{250C4E1F-477C-08BE-294B-062889C36E33}"/>
              </a:ext>
            </a:extLst>
          </p:cNvPr>
          <p:cNvSpPr>
            <a:spLocks noGrp="1"/>
          </p:cNvSpPr>
          <p:nvPr>
            <p:ph type="sldNum" sz="quarter" idx="12"/>
          </p:nvPr>
        </p:nvSpPr>
        <p:spPr/>
        <p:txBody>
          <a:bodyPr/>
          <a:lstStyle/>
          <a:p>
            <a:fld id="{713AB538-E724-0A46-AEB0-E520B1BBAFEE}" type="slidenum">
              <a:rPr lang="en-US" smtClean="0"/>
              <a:t>11</a:t>
            </a:fld>
            <a:endParaRPr lang="en-US"/>
          </a:p>
        </p:txBody>
      </p:sp>
      <p:sp>
        <p:nvSpPr>
          <p:cNvPr id="9" name="Rectangle: Rounded Corners 8">
            <a:extLst>
              <a:ext uri="{FF2B5EF4-FFF2-40B4-BE49-F238E27FC236}">
                <a16:creationId xmlns:a16="http://schemas.microsoft.com/office/drawing/2014/main" id="{DD589A05-872C-4160-08B6-DD910819539A}"/>
              </a:ext>
            </a:extLst>
          </p:cNvPr>
          <p:cNvSpPr/>
          <p:nvPr/>
        </p:nvSpPr>
        <p:spPr>
          <a:xfrm>
            <a:off x="709216" y="1707586"/>
            <a:ext cx="6654455" cy="2858663"/>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14550" lvl="4" indent="-285750">
              <a:buFont typeface="Arial" panose="020B0604020202020204" pitchFamily="34" charset="0"/>
              <a:buChar char="•"/>
            </a:pPr>
            <a:r>
              <a:rPr lang="en-AU" sz="2000" dirty="0">
                <a:solidFill>
                  <a:schemeClr val="tx1"/>
                </a:solidFill>
              </a:rPr>
              <a:t>Overview of the Engineering Roadmap and how we’re using it to guide priorities</a:t>
            </a:r>
          </a:p>
          <a:p>
            <a:pPr marL="2114550" lvl="4" indent="-285750">
              <a:buFont typeface="Arial" panose="020B0604020202020204" pitchFamily="34" charset="0"/>
              <a:buChar char="•"/>
            </a:pPr>
            <a:endParaRPr lang="en-AU" sz="2000" dirty="0">
              <a:solidFill>
                <a:schemeClr val="tx1"/>
              </a:solidFill>
            </a:endParaRPr>
          </a:p>
          <a:p>
            <a:pPr marL="2114550" lvl="4" indent="-285750">
              <a:buFont typeface="Arial" panose="020B0604020202020204" pitchFamily="34" charset="0"/>
              <a:buChar char="•"/>
            </a:pPr>
            <a:r>
              <a:rPr lang="en-AU" sz="2000" dirty="0">
                <a:solidFill>
                  <a:schemeClr val="tx1"/>
                </a:solidFill>
              </a:rPr>
              <a:t>Roadmap development process</a:t>
            </a:r>
          </a:p>
          <a:p>
            <a:pPr marL="2114550" lvl="4" indent="-285750">
              <a:buFont typeface="Arial" panose="020B0604020202020204" pitchFamily="34" charset="0"/>
              <a:buChar char="•"/>
            </a:pPr>
            <a:endParaRPr lang="en-AU" sz="2000" dirty="0">
              <a:solidFill>
                <a:schemeClr val="tx1"/>
              </a:solidFill>
            </a:endParaRPr>
          </a:p>
          <a:p>
            <a:pPr marL="2114550" lvl="4" indent="-285750">
              <a:buFont typeface="Arial" panose="020B0604020202020204" pitchFamily="34" charset="0"/>
              <a:buChar char="•"/>
            </a:pPr>
            <a:r>
              <a:rPr lang="en-AU" sz="2000" dirty="0">
                <a:solidFill>
                  <a:schemeClr val="tx1"/>
                </a:solidFill>
              </a:rPr>
              <a:t>Opportunities for increased collaboration</a:t>
            </a:r>
          </a:p>
        </p:txBody>
      </p:sp>
      <p:pic>
        <p:nvPicPr>
          <p:cNvPr id="16" name="Picture 15" descr="A purple line on a black background&#10;&#10;Description automatically generated">
            <a:extLst>
              <a:ext uri="{FF2B5EF4-FFF2-40B4-BE49-F238E27FC236}">
                <a16:creationId xmlns:a16="http://schemas.microsoft.com/office/drawing/2014/main" id="{FF5F695C-DE71-4F5E-9B1E-1191CFB29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9" y="2068678"/>
            <a:ext cx="2034323" cy="2030742"/>
          </a:xfrm>
          <a:prstGeom prst="rect">
            <a:avLst/>
          </a:prstGeom>
        </p:spPr>
      </p:pic>
      <p:pic>
        <p:nvPicPr>
          <p:cNvPr id="11" name="Picture 10">
            <a:extLst>
              <a:ext uri="{FF2B5EF4-FFF2-40B4-BE49-F238E27FC236}">
                <a16:creationId xmlns:a16="http://schemas.microsoft.com/office/drawing/2014/main" id="{E3136C9F-D4BB-131C-1083-86BE3F0000D0}"/>
              </a:ext>
            </a:extLst>
          </p:cNvPr>
          <p:cNvPicPr>
            <a:picLocks noChangeAspect="1"/>
          </p:cNvPicPr>
          <p:nvPr/>
        </p:nvPicPr>
        <p:blipFill>
          <a:blip r:embed="rId4"/>
          <a:stretch>
            <a:fillRect/>
          </a:stretch>
        </p:blipFill>
        <p:spPr>
          <a:xfrm>
            <a:off x="8341871" y="1788669"/>
            <a:ext cx="2614868" cy="3873879"/>
          </a:xfrm>
          <a:prstGeom prst="rect">
            <a:avLst/>
          </a:prstGeom>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305B632E-BB95-7AFE-C282-C6CDC1950144}"/>
              </a:ext>
            </a:extLst>
          </p:cNvPr>
          <p:cNvSpPr txBox="1"/>
          <p:nvPr/>
        </p:nvSpPr>
        <p:spPr>
          <a:xfrm>
            <a:off x="709216" y="5662548"/>
            <a:ext cx="6096000" cy="369332"/>
          </a:xfrm>
          <a:prstGeom prst="rect">
            <a:avLst/>
          </a:prstGeom>
          <a:noFill/>
        </p:spPr>
        <p:txBody>
          <a:bodyPr wrap="square">
            <a:spAutoFit/>
          </a:bodyPr>
          <a:lstStyle/>
          <a:p>
            <a:pPr>
              <a:lnSpc>
                <a:spcPct val="100000"/>
              </a:lnSpc>
              <a:spcBef>
                <a:spcPts val="600"/>
              </a:spcBef>
              <a:defRPr/>
            </a:pPr>
            <a:r>
              <a:rPr lang="en-AU" dirty="0">
                <a:solidFill>
                  <a:srgbClr val="222324"/>
                </a:solidFill>
                <a:latin typeface="Segoe UI Semilight"/>
              </a:rPr>
              <a:t>Contact us at: </a:t>
            </a:r>
            <a:r>
              <a:rPr lang="en-AU" dirty="0">
                <a:latin typeface="Arial Nova"/>
                <a:cs typeface="Times New Roman"/>
                <a:hlinkClick r:id="rId5"/>
              </a:rPr>
              <a:t>futureenergy@aemo.com.au</a:t>
            </a:r>
            <a:r>
              <a:rPr lang="en-AU" dirty="0">
                <a:solidFill>
                  <a:srgbClr val="222324"/>
                </a:solidFill>
                <a:latin typeface="Segoe UI Semilight"/>
              </a:rPr>
              <a:t> </a:t>
            </a:r>
            <a:endParaRPr lang="en-AU" dirty="0">
              <a:solidFill>
                <a:srgbClr val="222324"/>
              </a:solidFill>
              <a:latin typeface="Segoe UI Semilight"/>
              <a:cs typeface="Segoe UI Semilight"/>
            </a:endParaRPr>
          </a:p>
        </p:txBody>
      </p:sp>
    </p:spTree>
    <p:extLst>
      <p:ext uri="{BB962C8B-B14F-4D97-AF65-F5344CB8AC3E}">
        <p14:creationId xmlns:p14="http://schemas.microsoft.com/office/powerpoint/2010/main" val="4309200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D9FA5-043B-44ED-87E9-86B1C34768BC}"/>
              </a:ext>
            </a:extLst>
          </p:cNvPr>
          <p:cNvSpPr>
            <a:spLocks noGrp="1"/>
          </p:cNvSpPr>
          <p:nvPr>
            <p:ph type="title"/>
          </p:nvPr>
        </p:nvSpPr>
        <p:spPr>
          <a:xfrm>
            <a:off x="550191" y="564776"/>
            <a:ext cx="9887917" cy="661123"/>
          </a:xfrm>
        </p:spPr>
        <p:txBody>
          <a:bodyPr>
            <a:noAutofit/>
          </a:bodyPr>
          <a:lstStyle/>
          <a:p>
            <a:r>
              <a:rPr lang="en-AU" dirty="0">
                <a:latin typeface="Century Gothic"/>
              </a:rPr>
              <a:t>Reference resources</a:t>
            </a:r>
          </a:p>
        </p:txBody>
      </p:sp>
      <p:sp>
        <p:nvSpPr>
          <p:cNvPr id="3" name="Content Placeholder 2">
            <a:extLst>
              <a:ext uri="{FF2B5EF4-FFF2-40B4-BE49-F238E27FC236}">
                <a16:creationId xmlns:a16="http://schemas.microsoft.com/office/drawing/2014/main" id="{3A9B24BB-BB2C-4D8D-BBCA-9984D27C5225}"/>
              </a:ext>
            </a:extLst>
          </p:cNvPr>
          <p:cNvSpPr>
            <a:spLocks noGrp="1"/>
          </p:cNvSpPr>
          <p:nvPr>
            <p:ph idx="1"/>
          </p:nvPr>
        </p:nvSpPr>
        <p:spPr>
          <a:xfrm>
            <a:off x="591519" y="1838037"/>
            <a:ext cx="10724061" cy="4605242"/>
          </a:xfrm>
        </p:spPr>
        <p:txBody>
          <a:bodyPr vert="horz" lIns="91440" tIns="45720" rIns="91440" bIns="45720" rtlCol="0" anchor="t">
            <a:normAutofit/>
          </a:bodyPr>
          <a:lstStyle/>
          <a:p>
            <a:pPr>
              <a:lnSpc>
                <a:spcPct val="100000"/>
              </a:lnSpc>
              <a:spcBef>
                <a:spcPts val="600"/>
              </a:spcBef>
              <a:defRPr/>
            </a:pPr>
            <a:r>
              <a:rPr lang="en-AU" b="1" dirty="0">
                <a:solidFill>
                  <a:srgbClr val="222324"/>
                </a:solidFill>
                <a:latin typeface="Segoe UI Semilight"/>
              </a:rPr>
              <a:t>Power System Requirements </a:t>
            </a:r>
            <a:r>
              <a:rPr lang="en-AU" dirty="0">
                <a:solidFill>
                  <a:srgbClr val="222324"/>
                </a:solidFill>
                <a:latin typeface="Segoe UI Semilight"/>
              </a:rPr>
              <a:t>– a summary of the elements required operate any large power system - </a:t>
            </a:r>
            <a:r>
              <a:rPr lang="en-AU" dirty="0">
                <a:hlinkClick r:id="rId3"/>
              </a:rPr>
              <a:t>https://www.aemo.com.au/-/media/Files/Electricity/NEM/Security_and_Reliability/Power-system-requirements.pdf</a:t>
            </a:r>
            <a:endParaRPr lang="en-AU" dirty="0"/>
          </a:p>
          <a:p>
            <a:pPr>
              <a:lnSpc>
                <a:spcPct val="100000"/>
              </a:lnSpc>
              <a:spcBef>
                <a:spcPts val="600"/>
              </a:spcBef>
              <a:defRPr/>
            </a:pPr>
            <a:endParaRPr lang="en-AU" dirty="0"/>
          </a:p>
          <a:p>
            <a:pPr>
              <a:lnSpc>
                <a:spcPct val="100000"/>
              </a:lnSpc>
              <a:spcBef>
                <a:spcPts val="600"/>
              </a:spcBef>
              <a:defRPr/>
            </a:pPr>
            <a:r>
              <a:rPr lang="en-AU" b="1" dirty="0">
                <a:solidFill>
                  <a:srgbClr val="222324"/>
                </a:solidFill>
                <a:latin typeface="Segoe UI Semilight"/>
                <a:cs typeface="Segoe UI Semilight"/>
              </a:rPr>
              <a:t>Engineering Roadmap </a:t>
            </a:r>
            <a:r>
              <a:rPr lang="en-AU" dirty="0">
                <a:solidFill>
                  <a:srgbClr val="222324"/>
                </a:solidFill>
                <a:latin typeface="Segoe UI Semilight"/>
                <a:cs typeface="Segoe UI Semilight"/>
              </a:rPr>
              <a:t>reports and resources - </a:t>
            </a:r>
            <a:r>
              <a:rPr lang="en-AU" dirty="0">
                <a:solidFill>
                  <a:srgbClr val="222324"/>
                </a:solidFill>
                <a:latin typeface="Segoe UI Semilight"/>
                <a:cs typeface="Segoe UI Semilight"/>
                <a:hlinkClick r:id="rId4"/>
              </a:rPr>
              <a:t>https://aemo.com.au/en/initiatives/major-programs/engineering-roadmap</a:t>
            </a:r>
            <a:r>
              <a:rPr lang="en-AU" dirty="0">
                <a:solidFill>
                  <a:srgbClr val="222324"/>
                </a:solidFill>
                <a:latin typeface="Segoe UI Semilight"/>
                <a:cs typeface="Segoe UI Semilight"/>
              </a:rPr>
              <a:t> </a:t>
            </a:r>
          </a:p>
        </p:txBody>
      </p:sp>
      <p:sp>
        <p:nvSpPr>
          <p:cNvPr id="4" name="Slide Number Placeholder 3">
            <a:extLst>
              <a:ext uri="{FF2B5EF4-FFF2-40B4-BE49-F238E27FC236}">
                <a16:creationId xmlns:a16="http://schemas.microsoft.com/office/drawing/2014/main" id="{12BB42F2-EB4B-4C4A-B38E-8255C7CDAC9F}"/>
              </a:ext>
            </a:extLst>
          </p:cNvPr>
          <p:cNvSpPr>
            <a:spLocks noGrp="1"/>
          </p:cNvSpPr>
          <p:nvPr>
            <p:ph type="sldNum" sz="quarter" idx="12"/>
          </p:nvPr>
        </p:nvSpPr>
        <p:spPr/>
        <p:txBody>
          <a:bodyPr/>
          <a:lstStyle/>
          <a:p>
            <a:fld id="{713AB538-E724-0A46-AEB0-E520B1BBAFEE}" type="slidenum">
              <a:rPr lang="en-US" smtClean="0"/>
              <a:t>12</a:t>
            </a:fld>
            <a:endParaRPr lang="en-US"/>
          </a:p>
        </p:txBody>
      </p:sp>
    </p:spTree>
    <p:extLst>
      <p:ext uri="{BB962C8B-B14F-4D97-AF65-F5344CB8AC3E}">
        <p14:creationId xmlns:p14="http://schemas.microsoft.com/office/powerpoint/2010/main" val="1347200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Email outline">
            <a:extLst>
              <a:ext uri="{FF2B5EF4-FFF2-40B4-BE49-F238E27FC236}">
                <a16:creationId xmlns:a16="http://schemas.microsoft.com/office/drawing/2014/main" id="{C1F1BCF9-7912-9C1B-943E-DF4D6D7636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9702" y="4967962"/>
            <a:ext cx="682881" cy="68288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8D17CCB9-4009-C9E4-0BB0-BB26F3BDE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8254" y="5408045"/>
            <a:ext cx="1289278" cy="1289278"/>
          </a:xfrm>
          <a:prstGeom prst="rect">
            <a:avLst/>
          </a:prstGeom>
        </p:spPr>
      </p:pic>
      <p:sp>
        <p:nvSpPr>
          <p:cNvPr id="6" name="Rectangle 5">
            <a:extLst>
              <a:ext uri="{FF2B5EF4-FFF2-40B4-BE49-F238E27FC236}">
                <a16:creationId xmlns:a16="http://schemas.microsoft.com/office/drawing/2014/main" id="{4AD8688C-9065-E10F-59F6-9B16289C4A64}"/>
              </a:ext>
            </a:extLst>
          </p:cNvPr>
          <p:cNvSpPr/>
          <p:nvPr/>
        </p:nvSpPr>
        <p:spPr>
          <a:xfrm>
            <a:off x="3235064" y="4263887"/>
            <a:ext cx="5153561" cy="2146851"/>
          </a:xfrm>
          <a:prstGeom prst="rect">
            <a:avLst/>
          </a:prstGeom>
          <a:solidFill>
            <a:srgbClr val="3D10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55014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71A066-1870-F88B-7162-0CF0B5C7089D}"/>
              </a:ext>
            </a:extLst>
          </p:cNvPr>
          <p:cNvSpPr>
            <a:spLocks noGrp="1"/>
          </p:cNvSpPr>
          <p:nvPr>
            <p:ph type="title"/>
          </p:nvPr>
        </p:nvSpPr>
        <p:spPr/>
        <p:txBody>
          <a:bodyPr/>
          <a:lstStyle/>
          <a:p>
            <a:r>
              <a:rPr lang="en-AU" dirty="0"/>
              <a:t>Supplementary slides</a:t>
            </a:r>
          </a:p>
        </p:txBody>
      </p:sp>
      <p:sp>
        <p:nvSpPr>
          <p:cNvPr id="11" name="Content Placeholder 10">
            <a:extLst>
              <a:ext uri="{FF2B5EF4-FFF2-40B4-BE49-F238E27FC236}">
                <a16:creationId xmlns:a16="http://schemas.microsoft.com/office/drawing/2014/main" id="{A82CE597-2414-C3D0-8988-D56E1DEBF839}"/>
              </a:ext>
            </a:extLst>
          </p:cNvPr>
          <p:cNvSpPr>
            <a:spLocks noGrp="1"/>
          </p:cNvSpPr>
          <p:nvPr>
            <p:ph idx="1"/>
          </p:nvPr>
        </p:nvSpPr>
        <p:spPr/>
        <p:txBody>
          <a:bodyPr/>
          <a:lstStyle/>
          <a:p>
            <a:endParaRPr lang="en-AU"/>
          </a:p>
        </p:txBody>
      </p:sp>
      <p:sp>
        <p:nvSpPr>
          <p:cNvPr id="5" name="Slide Number Placeholder 4">
            <a:extLst>
              <a:ext uri="{FF2B5EF4-FFF2-40B4-BE49-F238E27FC236}">
                <a16:creationId xmlns:a16="http://schemas.microsoft.com/office/drawing/2014/main" id="{B3834BA2-A862-3D42-4048-FC529F2556D4}"/>
              </a:ext>
            </a:extLst>
          </p:cNvPr>
          <p:cNvSpPr>
            <a:spLocks noGrp="1"/>
          </p:cNvSpPr>
          <p:nvPr>
            <p:ph type="sldNum" sz="quarter" idx="12"/>
          </p:nvPr>
        </p:nvSpPr>
        <p:spPr/>
        <p:txBody>
          <a:bodyPr/>
          <a:lstStyle/>
          <a:p>
            <a:fld id="{713AB538-E724-0A46-AEB0-E520B1BBAFEE}" type="slidenum">
              <a:rPr lang="en-US" smtClean="0"/>
              <a:t>14</a:t>
            </a:fld>
            <a:endParaRPr lang="en-US"/>
          </a:p>
        </p:txBody>
      </p:sp>
    </p:spTree>
    <p:extLst>
      <p:ext uri="{BB962C8B-B14F-4D97-AF65-F5344CB8AC3E}">
        <p14:creationId xmlns:p14="http://schemas.microsoft.com/office/powerpoint/2010/main" val="27975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7489-590F-A387-1BF3-B216A685E690}"/>
              </a:ext>
            </a:extLst>
          </p:cNvPr>
          <p:cNvSpPr>
            <a:spLocks noGrp="1"/>
          </p:cNvSpPr>
          <p:nvPr>
            <p:ph type="title"/>
          </p:nvPr>
        </p:nvSpPr>
        <p:spPr/>
        <p:txBody>
          <a:bodyPr/>
          <a:lstStyle/>
          <a:p>
            <a:r>
              <a:rPr lang="en-AU"/>
              <a:t>International progress</a:t>
            </a:r>
          </a:p>
        </p:txBody>
      </p:sp>
      <p:sp>
        <p:nvSpPr>
          <p:cNvPr id="5" name="Slide Number Placeholder 4">
            <a:extLst>
              <a:ext uri="{FF2B5EF4-FFF2-40B4-BE49-F238E27FC236}">
                <a16:creationId xmlns:a16="http://schemas.microsoft.com/office/drawing/2014/main" id="{7280CCBE-3642-A010-E5A7-3DB1F807E6A9}"/>
              </a:ext>
            </a:extLst>
          </p:cNvPr>
          <p:cNvSpPr>
            <a:spLocks noGrp="1"/>
          </p:cNvSpPr>
          <p:nvPr>
            <p:ph type="sldNum" sz="quarter" idx="12"/>
          </p:nvPr>
        </p:nvSpPr>
        <p:spPr/>
        <p:txBody>
          <a:bodyPr/>
          <a:lstStyle/>
          <a:p>
            <a:fld id="{713AB538-E724-0A46-AEB0-E520B1BBAFEE}" type="slidenum">
              <a:rPr lang="en-US" smtClean="0"/>
              <a:t>15</a:t>
            </a:fld>
            <a:endParaRPr lang="en-US"/>
          </a:p>
        </p:txBody>
      </p:sp>
      <p:pic>
        <p:nvPicPr>
          <p:cNvPr id="4" name="Picture 3">
            <a:extLst>
              <a:ext uri="{FF2B5EF4-FFF2-40B4-BE49-F238E27FC236}">
                <a16:creationId xmlns:a16="http://schemas.microsoft.com/office/drawing/2014/main" id="{74C75882-D0EC-5615-C87C-004245096D63}"/>
              </a:ext>
            </a:extLst>
          </p:cNvPr>
          <p:cNvPicPr>
            <a:picLocks noChangeAspect="1"/>
          </p:cNvPicPr>
          <p:nvPr/>
        </p:nvPicPr>
        <p:blipFill>
          <a:blip r:embed="rId3"/>
          <a:stretch>
            <a:fillRect/>
          </a:stretch>
        </p:blipFill>
        <p:spPr>
          <a:xfrm>
            <a:off x="868220" y="1279504"/>
            <a:ext cx="8652509" cy="5335027"/>
          </a:xfrm>
          <a:prstGeom prst="rect">
            <a:avLst/>
          </a:prstGeom>
        </p:spPr>
      </p:pic>
      <p:pic>
        <p:nvPicPr>
          <p:cNvPr id="7" name="Picture 6">
            <a:extLst>
              <a:ext uri="{FF2B5EF4-FFF2-40B4-BE49-F238E27FC236}">
                <a16:creationId xmlns:a16="http://schemas.microsoft.com/office/drawing/2014/main" id="{09505A5B-71AF-52CD-45C3-6CADDDC818E4}"/>
              </a:ext>
            </a:extLst>
          </p:cNvPr>
          <p:cNvPicPr>
            <a:picLocks noChangeAspect="1"/>
          </p:cNvPicPr>
          <p:nvPr/>
        </p:nvPicPr>
        <p:blipFill>
          <a:blip r:embed="rId4"/>
          <a:stretch>
            <a:fillRect/>
          </a:stretch>
        </p:blipFill>
        <p:spPr>
          <a:xfrm>
            <a:off x="6434046" y="1411120"/>
            <a:ext cx="2981325" cy="219075"/>
          </a:xfrm>
          <a:prstGeom prst="rect">
            <a:avLst/>
          </a:prstGeom>
        </p:spPr>
      </p:pic>
    </p:spTree>
    <p:extLst>
      <p:ext uri="{BB962C8B-B14F-4D97-AF65-F5344CB8AC3E}">
        <p14:creationId xmlns:p14="http://schemas.microsoft.com/office/powerpoint/2010/main" val="328146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7489-590F-A387-1BF3-B216A685E690}"/>
              </a:ext>
            </a:extLst>
          </p:cNvPr>
          <p:cNvSpPr>
            <a:spLocks noGrp="1"/>
          </p:cNvSpPr>
          <p:nvPr>
            <p:ph type="title"/>
          </p:nvPr>
        </p:nvSpPr>
        <p:spPr/>
        <p:txBody>
          <a:bodyPr/>
          <a:lstStyle/>
          <a:p>
            <a:r>
              <a:rPr lang="en-AU"/>
              <a:t>International progress</a:t>
            </a:r>
          </a:p>
        </p:txBody>
      </p:sp>
      <p:sp>
        <p:nvSpPr>
          <p:cNvPr id="5" name="Slide Number Placeholder 4">
            <a:extLst>
              <a:ext uri="{FF2B5EF4-FFF2-40B4-BE49-F238E27FC236}">
                <a16:creationId xmlns:a16="http://schemas.microsoft.com/office/drawing/2014/main" id="{7280CCBE-3642-A010-E5A7-3DB1F807E6A9}"/>
              </a:ext>
            </a:extLst>
          </p:cNvPr>
          <p:cNvSpPr>
            <a:spLocks noGrp="1"/>
          </p:cNvSpPr>
          <p:nvPr>
            <p:ph type="sldNum" sz="quarter" idx="12"/>
          </p:nvPr>
        </p:nvSpPr>
        <p:spPr/>
        <p:txBody>
          <a:bodyPr/>
          <a:lstStyle/>
          <a:p>
            <a:fld id="{713AB538-E724-0A46-AEB0-E520B1BBAFEE}" type="slidenum">
              <a:rPr lang="en-US" smtClean="0"/>
              <a:t>16</a:t>
            </a:fld>
            <a:endParaRPr lang="en-US"/>
          </a:p>
        </p:txBody>
      </p:sp>
      <p:pic>
        <p:nvPicPr>
          <p:cNvPr id="6" name="Picture 5">
            <a:extLst>
              <a:ext uri="{FF2B5EF4-FFF2-40B4-BE49-F238E27FC236}">
                <a16:creationId xmlns:a16="http://schemas.microsoft.com/office/drawing/2014/main" id="{B9BD08FC-CD83-CF90-D76B-2347D01BDED5}"/>
              </a:ext>
            </a:extLst>
          </p:cNvPr>
          <p:cNvPicPr>
            <a:picLocks noChangeAspect="1"/>
          </p:cNvPicPr>
          <p:nvPr/>
        </p:nvPicPr>
        <p:blipFill>
          <a:blip r:embed="rId3"/>
          <a:stretch>
            <a:fillRect/>
          </a:stretch>
        </p:blipFill>
        <p:spPr>
          <a:xfrm>
            <a:off x="1005624" y="1325880"/>
            <a:ext cx="8506279" cy="5236210"/>
          </a:xfrm>
          <a:prstGeom prst="rect">
            <a:avLst/>
          </a:prstGeom>
        </p:spPr>
      </p:pic>
    </p:spTree>
    <p:extLst>
      <p:ext uri="{BB962C8B-B14F-4D97-AF65-F5344CB8AC3E}">
        <p14:creationId xmlns:p14="http://schemas.microsoft.com/office/powerpoint/2010/main" val="4049654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7489-590F-A387-1BF3-B216A685E690}"/>
              </a:ext>
            </a:extLst>
          </p:cNvPr>
          <p:cNvSpPr>
            <a:spLocks noGrp="1"/>
          </p:cNvSpPr>
          <p:nvPr>
            <p:ph type="title"/>
          </p:nvPr>
        </p:nvSpPr>
        <p:spPr/>
        <p:txBody>
          <a:bodyPr/>
          <a:lstStyle/>
          <a:p>
            <a:r>
              <a:rPr lang="en-AU"/>
              <a:t>International progress</a:t>
            </a:r>
          </a:p>
        </p:txBody>
      </p:sp>
      <p:sp>
        <p:nvSpPr>
          <p:cNvPr id="5" name="Slide Number Placeholder 4">
            <a:extLst>
              <a:ext uri="{FF2B5EF4-FFF2-40B4-BE49-F238E27FC236}">
                <a16:creationId xmlns:a16="http://schemas.microsoft.com/office/drawing/2014/main" id="{7280CCBE-3642-A010-E5A7-3DB1F807E6A9}"/>
              </a:ext>
            </a:extLst>
          </p:cNvPr>
          <p:cNvSpPr>
            <a:spLocks noGrp="1"/>
          </p:cNvSpPr>
          <p:nvPr>
            <p:ph type="sldNum" sz="quarter" idx="12"/>
          </p:nvPr>
        </p:nvSpPr>
        <p:spPr/>
        <p:txBody>
          <a:bodyPr/>
          <a:lstStyle/>
          <a:p>
            <a:fld id="{713AB538-E724-0A46-AEB0-E520B1BBAFEE}" type="slidenum">
              <a:rPr lang="en-US" smtClean="0"/>
              <a:t>17</a:t>
            </a:fld>
            <a:endParaRPr lang="en-US"/>
          </a:p>
        </p:txBody>
      </p:sp>
      <p:pic>
        <p:nvPicPr>
          <p:cNvPr id="6" name="Picture 5">
            <a:extLst>
              <a:ext uri="{FF2B5EF4-FFF2-40B4-BE49-F238E27FC236}">
                <a16:creationId xmlns:a16="http://schemas.microsoft.com/office/drawing/2014/main" id="{B9BD08FC-CD83-CF90-D76B-2347D01BDED5}"/>
              </a:ext>
            </a:extLst>
          </p:cNvPr>
          <p:cNvPicPr>
            <a:picLocks noChangeAspect="1"/>
          </p:cNvPicPr>
          <p:nvPr/>
        </p:nvPicPr>
        <p:blipFill>
          <a:blip r:embed="rId3"/>
          <a:stretch>
            <a:fillRect/>
          </a:stretch>
        </p:blipFill>
        <p:spPr>
          <a:xfrm>
            <a:off x="1005624" y="1325880"/>
            <a:ext cx="8506279" cy="5236210"/>
          </a:xfrm>
          <a:prstGeom prst="rect">
            <a:avLst/>
          </a:prstGeom>
        </p:spPr>
      </p:pic>
      <p:sp>
        <p:nvSpPr>
          <p:cNvPr id="3" name="Rectangle 2">
            <a:extLst>
              <a:ext uri="{FF2B5EF4-FFF2-40B4-BE49-F238E27FC236}">
                <a16:creationId xmlns:a16="http://schemas.microsoft.com/office/drawing/2014/main" id="{0E75410B-C4E0-1287-34EE-B3F5ED766B4F}"/>
              </a:ext>
            </a:extLst>
          </p:cNvPr>
          <p:cNvSpPr/>
          <p:nvPr/>
        </p:nvSpPr>
        <p:spPr>
          <a:xfrm>
            <a:off x="5845908" y="1951430"/>
            <a:ext cx="78154" cy="4032000"/>
          </a:xfrm>
          <a:prstGeom prst="rect">
            <a:avLst/>
          </a:prstGeom>
          <a:solidFill>
            <a:srgbClr val="D9D9D9">
              <a:alpha val="8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E674774D-94D6-D12B-CE5F-BAF5EA8C0ED1}"/>
              </a:ext>
            </a:extLst>
          </p:cNvPr>
          <p:cNvSpPr/>
          <p:nvPr/>
        </p:nvSpPr>
        <p:spPr>
          <a:xfrm>
            <a:off x="5720862" y="1713529"/>
            <a:ext cx="328246" cy="314623"/>
          </a:xfrm>
          <a:prstGeom prst="rect">
            <a:avLst/>
          </a:prstGeom>
          <a:solidFill>
            <a:schemeClr val="bg1"/>
          </a:solid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8F56A8CB-1D8B-3D17-5C4D-06B6AA596C2F}"/>
              </a:ext>
            </a:extLst>
          </p:cNvPr>
          <p:cNvSpPr txBox="1"/>
          <p:nvPr/>
        </p:nvSpPr>
        <p:spPr>
          <a:xfrm>
            <a:off x="5689598" y="1724011"/>
            <a:ext cx="406402" cy="307777"/>
          </a:xfrm>
          <a:prstGeom prst="rect">
            <a:avLst/>
          </a:prstGeom>
          <a:noFill/>
        </p:spPr>
        <p:txBody>
          <a:bodyPr wrap="square" rtlCol="0">
            <a:spAutoFit/>
          </a:bodyPr>
          <a:lstStyle/>
          <a:p>
            <a:pPr algn="ctr"/>
            <a:r>
              <a:rPr lang="en-AU" sz="1400"/>
              <a:t>92</a:t>
            </a:r>
          </a:p>
        </p:txBody>
      </p:sp>
      <p:sp>
        <p:nvSpPr>
          <p:cNvPr id="8" name="Rectangle 7">
            <a:extLst>
              <a:ext uri="{FF2B5EF4-FFF2-40B4-BE49-F238E27FC236}">
                <a16:creationId xmlns:a16="http://schemas.microsoft.com/office/drawing/2014/main" id="{D00E41E9-8A88-59CA-37A5-187FB03A7E90}"/>
              </a:ext>
            </a:extLst>
          </p:cNvPr>
          <p:cNvSpPr/>
          <p:nvPr/>
        </p:nvSpPr>
        <p:spPr>
          <a:xfrm>
            <a:off x="4185139" y="5144471"/>
            <a:ext cx="2368061" cy="307777"/>
          </a:xfrm>
          <a:prstGeom prst="rect">
            <a:avLst/>
          </a:prstGeom>
          <a:solidFill>
            <a:srgbClr val="FCDA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a:solidFill>
                  <a:schemeClr val="tx1"/>
                </a:solidFill>
              </a:rPr>
              <a:t>Large Island Grids</a:t>
            </a:r>
          </a:p>
        </p:txBody>
      </p:sp>
      <p:sp>
        <p:nvSpPr>
          <p:cNvPr id="15" name="Rectangle 14">
            <a:extLst>
              <a:ext uri="{FF2B5EF4-FFF2-40B4-BE49-F238E27FC236}">
                <a16:creationId xmlns:a16="http://schemas.microsoft.com/office/drawing/2014/main" id="{CA0CC4EB-B5AF-009B-9EA0-A913E87FEF4E}"/>
              </a:ext>
            </a:extLst>
          </p:cNvPr>
          <p:cNvSpPr/>
          <p:nvPr/>
        </p:nvSpPr>
        <p:spPr>
          <a:xfrm>
            <a:off x="4733164" y="1217038"/>
            <a:ext cx="1975395" cy="374018"/>
          </a:xfrm>
          <a:prstGeom prst="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b="1">
                <a:solidFill>
                  <a:schemeClr val="tx1"/>
                </a:solidFill>
              </a:rPr>
              <a:t>SA</a:t>
            </a:r>
            <a:r>
              <a:rPr lang="en-AU" sz="800" b="1">
                <a:solidFill>
                  <a:schemeClr val="tx1"/>
                </a:solidFill>
              </a:rPr>
              <a:t> </a:t>
            </a:r>
          </a:p>
          <a:p>
            <a:pPr algn="ctr"/>
            <a:r>
              <a:rPr lang="en-AU" sz="800" b="1">
                <a:solidFill>
                  <a:schemeClr val="tx1"/>
                </a:solidFill>
              </a:rPr>
              <a:t>South Australia (islanded) </a:t>
            </a:r>
            <a:r>
              <a:rPr lang="en-AU" sz="600" b="1">
                <a:solidFill>
                  <a:schemeClr val="tx1"/>
                </a:solidFill>
              </a:rPr>
              <a:t>2022</a:t>
            </a:r>
          </a:p>
        </p:txBody>
      </p:sp>
      <p:sp>
        <p:nvSpPr>
          <p:cNvPr id="11" name="Rectangle 10">
            <a:extLst>
              <a:ext uri="{FF2B5EF4-FFF2-40B4-BE49-F238E27FC236}">
                <a16:creationId xmlns:a16="http://schemas.microsoft.com/office/drawing/2014/main" id="{4ED967EC-FAA4-C763-6257-12E25A61585C}"/>
              </a:ext>
            </a:extLst>
          </p:cNvPr>
          <p:cNvSpPr/>
          <p:nvPr/>
        </p:nvSpPr>
        <p:spPr>
          <a:xfrm>
            <a:off x="5694486" y="3391764"/>
            <a:ext cx="806941" cy="564947"/>
          </a:xfrm>
          <a:prstGeom prst="rect">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93872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4AA905-B588-5FFD-CD85-7144E5862DDF}"/>
              </a:ext>
            </a:extLst>
          </p:cNvPr>
          <p:cNvGrpSpPr/>
          <p:nvPr/>
        </p:nvGrpSpPr>
        <p:grpSpPr>
          <a:xfrm>
            <a:off x="461394" y="1182848"/>
            <a:ext cx="10352015" cy="5528124"/>
            <a:chOff x="0" y="331694"/>
            <a:chExt cx="12103100" cy="6437406"/>
          </a:xfrm>
        </p:grpSpPr>
        <p:pic>
          <p:nvPicPr>
            <p:cNvPr id="5" name="Picture 4">
              <a:extLst>
                <a:ext uri="{FF2B5EF4-FFF2-40B4-BE49-F238E27FC236}">
                  <a16:creationId xmlns:a16="http://schemas.microsoft.com/office/drawing/2014/main" id="{0844A9A7-5F23-3BDE-BC16-50282BBC133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331694"/>
              <a:ext cx="12103100" cy="6437406"/>
            </a:xfrm>
            <a:prstGeom prst="rect">
              <a:avLst/>
            </a:prstGeom>
            <a:ln>
              <a:noFill/>
            </a:ln>
          </p:spPr>
        </p:pic>
        <p:grpSp>
          <p:nvGrpSpPr>
            <p:cNvPr id="2" name="Group 1">
              <a:extLst>
                <a:ext uri="{FF2B5EF4-FFF2-40B4-BE49-F238E27FC236}">
                  <a16:creationId xmlns:a16="http://schemas.microsoft.com/office/drawing/2014/main" id="{AC34003E-E63B-3360-84B6-3DF65B834B84}"/>
                </a:ext>
              </a:extLst>
            </p:cNvPr>
            <p:cNvGrpSpPr/>
            <p:nvPr/>
          </p:nvGrpSpPr>
          <p:grpSpPr>
            <a:xfrm>
              <a:off x="5989833" y="3662247"/>
              <a:ext cx="2365120" cy="897052"/>
              <a:chOff x="4989733" y="2852346"/>
              <a:chExt cx="2365120" cy="706925"/>
            </a:xfrm>
          </p:grpSpPr>
          <p:cxnSp>
            <p:nvCxnSpPr>
              <p:cNvPr id="8" name="Straight Arrow Connector 7">
                <a:extLst>
                  <a:ext uri="{FF2B5EF4-FFF2-40B4-BE49-F238E27FC236}">
                    <a16:creationId xmlns:a16="http://schemas.microsoft.com/office/drawing/2014/main" id="{BC97D610-8EB9-F4CB-F85E-32FBDB9D6891}"/>
                  </a:ext>
                </a:extLst>
              </p:cNvPr>
              <p:cNvCxnSpPr>
                <a:cxnSpLocks/>
              </p:cNvCxnSpPr>
              <p:nvPr/>
            </p:nvCxnSpPr>
            <p:spPr>
              <a:xfrm>
                <a:off x="6231016" y="3191908"/>
                <a:ext cx="0" cy="36736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5CE9783-48AF-1EC0-0D51-C9803202534C}"/>
                  </a:ext>
                </a:extLst>
              </p:cNvPr>
              <p:cNvSpPr txBox="1"/>
              <p:nvPr/>
            </p:nvSpPr>
            <p:spPr>
              <a:xfrm>
                <a:off x="4989733" y="2852346"/>
                <a:ext cx="2365120" cy="339562"/>
              </a:xfrm>
              <a:prstGeom prst="rect">
                <a:avLst/>
              </a:prstGeom>
              <a:noFill/>
            </p:spPr>
            <p:txBody>
              <a:bodyPr wrap="square" rtlCol="0">
                <a:spAutoFit/>
              </a:bodyPr>
              <a:lstStyle/>
              <a:p>
                <a:pPr algn="ctr"/>
                <a:r>
                  <a:rPr lang="en-AU" sz="1100"/>
                  <a:t>New SA Minimum Operational Demand Record: </a:t>
                </a:r>
                <a:r>
                  <a:rPr lang="en-AU" sz="1100" b="1"/>
                  <a:t>-26 MW at 1330 hrs</a:t>
                </a:r>
              </a:p>
            </p:txBody>
          </p:sp>
        </p:grpSp>
      </p:grpSp>
      <p:sp>
        <p:nvSpPr>
          <p:cNvPr id="3" name="TextBox 2">
            <a:extLst>
              <a:ext uri="{FF2B5EF4-FFF2-40B4-BE49-F238E27FC236}">
                <a16:creationId xmlns:a16="http://schemas.microsoft.com/office/drawing/2014/main" id="{D3008B8D-38CA-B4C5-3F90-4B04509AC17A}"/>
              </a:ext>
            </a:extLst>
          </p:cNvPr>
          <p:cNvSpPr txBox="1"/>
          <p:nvPr/>
        </p:nvSpPr>
        <p:spPr>
          <a:xfrm>
            <a:off x="3859949" y="6421993"/>
            <a:ext cx="4320073" cy="369332"/>
          </a:xfrm>
          <a:prstGeom prst="rect">
            <a:avLst/>
          </a:prstGeom>
          <a:noFill/>
        </p:spPr>
        <p:txBody>
          <a:bodyPr wrap="square" rtlCol="0">
            <a:spAutoFit/>
          </a:bodyPr>
          <a:lstStyle/>
          <a:p>
            <a:r>
              <a:rPr lang="en-AU" b="1"/>
              <a:t>SA Generation Mix for 31 December 2023</a:t>
            </a:r>
          </a:p>
        </p:txBody>
      </p:sp>
      <p:sp>
        <p:nvSpPr>
          <p:cNvPr id="4" name="Title 3">
            <a:extLst>
              <a:ext uri="{FF2B5EF4-FFF2-40B4-BE49-F238E27FC236}">
                <a16:creationId xmlns:a16="http://schemas.microsoft.com/office/drawing/2014/main" id="{C6CBEE27-BDC9-E837-C4DD-61123161DF06}"/>
              </a:ext>
            </a:extLst>
          </p:cNvPr>
          <p:cNvSpPr>
            <a:spLocks noGrp="1"/>
          </p:cNvSpPr>
          <p:nvPr>
            <p:ph type="title"/>
          </p:nvPr>
        </p:nvSpPr>
        <p:spPr/>
        <p:txBody>
          <a:bodyPr>
            <a:normAutofit/>
          </a:bodyPr>
          <a:lstStyle/>
          <a:p>
            <a:r>
              <a:rPr lang="en-AU" sz="3600"/>
              <a:t>Rooftop solar hits 100% in SA</a:t>
            </a:r>
          </a:p>
        </p:txBody>
      </p:sp>
    </p:spTree>
    <p:extLst>
      <p:ext uri="{BB962C8B-B14F-4D97-AF65-F5344CB8AC3E}">
        <p14:creationId xmlns:p14="http://schemas.microsoft.com/office/powerpoint/2010/main" val="45928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E85B-9D90-C6CC-E53A-7DAB28D08FFD}"/>
              </a:ext>
            </a:extLst>
          </p:cNvPr>
          <p:cNvSpPr>
            <a:spLocks noGrp="1"/>
          </p:cNvSpPr>
          <p:nvPr>
            <p:ph type="title"/>
          </p:nvPr>
        </p:nvSpPr>
        <p:spPr/>
        <p:txBody>
          <a:bodyPr/>
          <a:lstStyle/>
          <a:p>
            <a:r>
              <a:rPr lang="en-AU"/>
              <a:t>FY2025 Priority Actions</a:t>
            </a:r>
          </a:p>
        </p:txBody>
      </p:sp>
      <p:sp>
        <p:nvSpPr>
          <p:cNvPr id="4" name="Slide Number Placeholder 3">
            <a:extLst>
              <a:ext uri="{FF2B5EF4-FFF2-40B4-BE49-F238E27FC236}">
                <a16:creationId xmlns:a16="http://schemas.microsoft.com/office/drawing/2014/main" id="{612B2A40-4E2D-15F8-EE06-5A1B6A2B38F0}"/>
              </a:ext>
            </a:extLst>
          </p:cNvPr>
          <p:cNvSpPr>
            <a:spLocks noGrp="1"/>
          </p:cNvSpPr>
          <p:nvPr>
            <p:ph type="sldNum" sz="quarter" idx="12"/>
          </p:nvPr>
        </p:nvSpPr>
        <p:spPr/>
        <p:txBody>
          <a:bodyPr/>
          <a:lstStyle/>
          <a:p>
            <a:fld id="{713AB538-E724-0A46-AEB0-E520B1BBAFEE}" type="slidenum">
              <a:rPr lang="en-US" smtClean="0"/>
              <a:t>19</a:t>
            </a:fld>
            <a:endParaRPr lang="en-US"/>
          </a:p>
        </p:txBody>
      </p:sp>
      <p:sp>
        <p:nvSpPr>
          <p:cNvPr id="9" name="Rectangle: Rounded Corners 8">
            <a:extLst>
              <a:ext uri="{FF2B5EF4-FFF2-40B4-BE49-F238E27FC236}">
                <a16:creationId xmlns:a16="http://schemas.microsoft.com/office/drawing/2014/main" id="{7BCB7976-DE42-0356-D94F-12F43649F7E6}"/>
              </a:ext>
            </a:extLst>
          </p:cNvPr>
          <p:cNvSpPr/>
          <p:nvPr/>
        </p:nvSpPr>
        <p:spPr>
          <a:xfrm>
            <a:off x="8315634" y="4302456"/>
            <a:ext cx="1620000" cy="456299"/>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0D533188-7A6B-239A-D2A4-F7F6ACC5721F}"/>
              </a:ext>
            </a:extLst>
          </p:cNvPr>
          <p:cNvSpPr txBox="1"/>
          <p:nvPr/>
        </p:nvSpPr>
        <p:spPr>
          <a:xfrm>
            <a:off x="8625786" y="4287597"/>
            <a:ext cx="1392414" cy="446276"/>
          </a:xfrm>
          <a:prstGeom prst="rect">
            <a:avLst/>
          </a:prstGeom>
          <a:noFill/>
          <a:effectLst/>
        </p:spPr>
        <p:txBody>
          <a:bodyPr wrap="square" rtlCol="0">
            <a:spAutoFit/>
          </a:bodyPr>
          <a:lstStyle/>
          <a:p>
            <a:r>
              <a:rPr lang="en-AU" sz="1150" b="1">
                <a:solidFill>
                  <a:schemeClr val="bg1"/>
                </a:solidFill>
              </a:rPr>
              <a:t>Operational transition planning</a:t>
            </a:r>
            <a:endParaRPr lang="en-AU" sz="1150">
              <a:solidFill>
                <a:schemeClr val="bg1"/>
              </a:solidFill>
            </a:endParaRPr>
          </a:p>
        </p:txBody>
      </p:sp>
      <p:pic>
        <p:nvPicPr>
          <p:cNvPr id="16" name="Graphic 15" descr="Upstairs outline">
            <a:extLst>
              <a:ext uri="{FF2B5EF4-FFF2-40B4-BE49-F238E27FC236}">
                <a16:creationId xmlns:a16="http://schemas.microsoft.com/office/drawing/2014/main" id="{2AD36618-48C3-CE54-E2B1-89C956215F8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8312725" y="4294575"/>
            <a:ext cx="398633" cy="398633"/>
          </a:xfrm>
          <a:prstGeom prst="rect">
            <a:avLst/>
          </a:prstGeom>
        </p:spPr>
      </p:pic>
      <p:grpSp>
        <p:nvGrpSpPr>
          <p:cNvPr id="27" name="Group 26">
            <a:extLst>
              <a:ext uri="{FF2B5EF4-FFF2-40B4-BE49-F238E27FC236}">
                <a16:creationId xmlns:a16="http://schemas.microsoft.com/office/drawing/2014/main" id="{55A98AB7-F40B-8B1E-9366-D0F29B34D03A}"/>
              </a:ext>
            </a:extLst>
          </p:cNvPr>
          <p:cNvGrpSpPr/>
          <p:nvPr/>
        </p:nvGrpSpPr>
        <p:grpSpPr>
          <a:xfrm>
            <a:off x="8153796" y="2531823"/>
            <a:ext cx="3520317" cy="923707"/>
            <a:chOff x="4052481" y="1229871"/>
            <a:chExt cx="2062817" cy="1778230"/>
          </a:xfrm>
          <a:solidFill>
            <a:srgbClr val="F1F1F1"/>
          </a:solidFill>
          <a:effectLst/>
        </p:grpSpPr>
        <p:sp>
          <p:nvSpPr>
            <p:cNvPr id="28" name="Rectangle 27">
              <a:extLst>
                <a:ext uri="{FF2B5EF4-FFF2-40B4-BE49-F238E27FC236}">
                  <a16:creationId xmlns:a16="http://schemas.microsoft.com/office/drawing/2014/main" id="{DA93A842-280F-3BDB-1045-F7218552082B}"/>
                </a:ext>
              </a:extLst>
            </p:cNvPr>
            <p:cNvSpPr/>
            <p:nvPr/>
          </p:nvSpPr>
          <p:spPr>
            <a:xfrm>
              <a:off x="4052481" y="1229871"/>
              <a:ext cx="2062817" cy="177823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D0E99FB5-C0BB-E267-CC3B-0CFC5C3E44C4}"/>
                </a:ext>
              </a:extLst>
            </p:cNvPr>
            <p:cNvSpPr txBox="1"/>
            <p:nvPr/>
          </p:nvSpPr>
          <p:spPr>
            <a:xfrm>
              <a:off x="4052481" y="1345382"/>
              <a:ext cx="1483659" cy="1291442"/>
            </a:xfrm>
            <a:prstGeom prst="rect">
              <a:avLst/>
            </a:prstGeom>
            <a:noFill/>
            <a:effectLst/>
          </p:spPr>
          <p:txBody>
            <a:bodyPr wrap="square" rtlCol="0">
              <a:spAutoFit/>
            </a:bodyPr>
            <a:lstStyle/>
            <a:p>
              <a:r>
                <a:rPr lang="en-AU" sz="2000" b="1">
                  <a:solidFill>
                    <a:schemeClr val="accent1"/>
                  </a:solidFill>
                </a:rPr>
                <a:t>Progressing operational readiness</a:t>
              </a:r>
            </a:p>
          </p:txBody>
        </p:sp>
      </p:grpSp>
      <p:sp>
        <p:nvSpPr>
          <p:cNvPr id="7" name="Rectangle: Rounded Corners 6">
            <a:extLst>
              <a:ext uri="{FF2B5EF4-FFF2-40B4-BE49-F238E27FC236}">
                <a16:creationId xmlns:a16="http://schemas.microsoft.com/office/drawing/2014/main" id="{CCAB129A-FF7F-0025-DB58-3046A7D056B5}"/>
              </a:ext>
            </a:extLst>
          </p:cNvPr>
          <p:cNvSpPr/>
          <p:nvPr/>
        </p:nvSpPr>
        <p:spPr>
          <a:xfrm>
            <a:off x="6401484" y="4318015"/>
            <a:ext cx="1440000" cy="4562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9AC595A8-8B13-4640-BCB6-35D9E165FB48}"/>
              </a:ext>
            </a:extLst>
          </p:cNvPr>
          <p:cNvSpPr/>
          <p:nvPr/>
        </p:nvSpPr>
        <p:spPr>
          <a:xfrm>
            <a:off x="4627042" y="4321243"/>
            <a:ext cx="1440000" cy="456299"/>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661ED886-E297-266F-6648-0037E636C5B1}"/>
              </a:ext>
            </a:extLst>
          </p:cNvPr>
          <p:cNvSpPr txBox="1"/>
          <p:nvPr/>
        </p:nvSpPr>
        <p:spPr>
          <a:xfrm>
            <a:off x="4731709" y="4318015"/>
            <a:ext cx="1431541" cy="446276"/>
          </a:xfrm>
          <a:prstGeom prst="rect">
            <a:avLst/>
          </a:prstGeom>
          <a:noFill/>
          <a:effectLst/>
        </p:spPr>
        <p:txBody>
          <a:bodyPr wrap="square" rtlCol="0">
            <a:spAutoFit/>
          </a:bodyPr>
          <a:lstStyle/>
          <a:p>
            <a:pPr algn="ctr"/>
            <a:r>
              <a:rPr lang="en-AU" sz="1150" b="1">
                <a:solidFill>
                  <a:schemeClr val="bg1"/>
                </a:solidFill>
              </a:rPr>
              <a:t>Future power system phenomena</a:t>
            </a:r>
            <a:endParaRPr lang="en-AU" sz="1150">
              <a:solidFill>
                <a:schemeClr val="bg1"/>
              </a:solidFill>
            </a:endParaRPr>
          </a:p>
        </p:txBody>
      </p:sp>
      <p:grpSp>
        <p:nvGrpSpPr>
          <p:cNvPr id="12" name="Group 11">
            <a:extLst>
              <a:ext uri="{FF2B5EF4-FFF2-40B4-BE49-F238E27FC236}">
                <a16:creationId xmlns:a16="http://schemas.microsoft.com/office/drawing/2014/main" id="{79A671BF-4CFA-F9FD-3FDC-78E874D445B9}"/>
              </a:ext>
            </a:extLst>
          </p:cNvPr>
          <p:cNvGrpSpPr/>
          <p:nvPr/>
        </p:nvGrpSpPr>
        <p:grpSpPr>
          <a:xfrm>
            <a:off x="6208886" y="4294277"/>
            <a:ext cx="2172149" cy="493752"/>
            <a:chOff x="9848917" y="1601124"/>
            <a:chExt cx="2172149" cy="493752"/>
          </a:xfrm>
        </p:grpSpPr>
        <p:sp>
          <p:nvSpPr>
            <p:cNvPr id="13" name="TextBox 12">
              <a:extLst>
                <a:ext uri="{FF2B5EF4-FFF2-40B4-BE49-F238E27FC236}">
                  <a16:creationId xmlns:a16="http://schemas.microsoft.com/office/drawing/2014/main" id="{595C946C-7A54-C924-5B2B-81FF23E5D3F5}"/>
                </a:ext>
              </a:extLst>
            </p:cNvPr>
            <p:cNvSpPr txBox="1"/>
            <p:nvPr/>
          </p:nvSpPr>
          <p:spPr>
            <a:xfrm>
              <a:off x="10286266" y="1601124"/>
              <a:ext cx="1368000" cy="493752"/>
            </a:xfrm>
            <a:prstGeom prst="roundRect">
              <a:avLst/>
            </a:prstGeom>
            <a:noFill/>
            <a:effectLst/>
          </p:spPr>
          <p:txBody>
            <a:bodyPr wrap="square" rtlCol="0">
              <a:spAutoFit/>
            </a:bodyPr>
            <a:lstStyle/>
            <a:p>
              <a:r>
                <a:rPr lang="en-AU" sz="1150" b="1">
                  <a:solidFill>
                    <a:schemeClr val="bg1"/>
                  </a:solidFill>
                </a:rPr>
                <a:t>New technology capabilities</a:t>
              </a:r>
            </a:p>
          </p:txBody>
        </p:sp>
        <p:sp>
          <p:nvSpPr>
            <p:cNvPr id="14" name="TextBox 13">
              <a:extLst>
                <a:ext uri="{FF2B5EF4-FFF2-40B4-BE49-F238E27FC236}">
                  <a16:creationId xmlns:a16="http://schemas.microsoft.com/office/drawing/2014/main" id="{2D71A893-0D2E-CF79-F13D-4F13A9D412E6}"/>
                </a:ext>
              </a:extLst>
            </p:cNvPr>
            <p:cNvSpPr txBox="1"/>
            <p:nvPr/>
          </p:nvSpPr>
          <p:spPr>
            <a:xfrm>
              <a:off x="9848917" y="1644897"/>
              <a:ext cx="2172149" cy="269304"/>
            </a:xfrm>
            <a:prstGeom prst="rect">
              <a:avLst/>
            </a:prstGeom>
            <a:noFill/>
          </p:spPr>
          <p:txBody>
            <a:bodyPr wrap="square">
              <a:spAutoFit/>
            </a:bodyPr>
            <a:lstStyle/>
            <a:p>
              <a:endParaRPr lang="en-AU" sz="1150" i="1">
                <a:solidFill>
                  <a:schemeClr val="bg1"/>
                </a:solidFill>
              </a:endParaRPr>
            </a:p>
          </p:txBody>
        </p:sp>
        <p:pic>
          <p:nvPicPr>
            <p:cNvPr id="15" name="Graphic 14" descr="Lightbulb and gear outline">
              <a:extLst>
                <a:ext uri="{FF2B5EF4-FFF2-40B4-BE49-F238E27FC236}">
                  <a16:creationId xmlns:a16="http://schemas.microsoft.com/office/drawing/2014/main" id="{39EBC7BE-936B-96CD-89FC-41B0263A02E4}"/>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029678" y="1679891"/>
              <a:ext cx="320539" cy="288742"/>
            </a:xfrm>
            <a:prstGeom prst="rect">
              <a:avLst/>
            </a:prstGeom>
          </p:spPr>
        </p:pic>
      </p:grpSp>
      <p:pic>
        <p:nvPicPr>
          <p:cNvPr id="17" name="Graphic 16">
            <a:extLst>
              <a:ext uri="{FF2B5EF4-FFF2-40B4-BE49-F238E27FC236}">
                <a16:creationId xmlns:a16="http://schemas.microsoft.com/office/drawing/2014/main" id="{46A049B8-E2B5-A070-B20A-5421C150AA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48091" y="4311787"/>
            <a:ext cx="372623" cy="245846"/>
          </a:xfrm>
          <a:prstGeom prst="rect">
            <a:avLst/>
          </a:prstGeom>
        </p:spPr>
      </p:pic>
      <p:grpSp>
        <p:nvGrpSpPr>
          <p:cNvPr id="35" name="Group 34">
            <a:extLst>
              <a:ext uri="{FF2B5EF4-FFF2-40B4-BE49-F238E27FC236}">
                <a16:creationId xmlns:a16="http://schemas.microsoft.com/office/drawing/2014/main" id="{D1343F10-CF0A-B00E-6378-BEDAAC99FBBB}"/>
              </a:ext>
            </a:extLst>
          </p:cNvPr>
          <p:cNvGrpSpPr/>
          <p:nvPr/>
        </p:nvGrpSpPr>
        <p:grpSpPr>
          <a:xfrm>
            <a:off x="4436884" y="2561349"/>
            <a:ext cx="3520317" cy="894183"/>
            <a:chOff x="4052481" y="1229871"/>
            <a:chExt cx="2062817" cy="1778230"/>
          </a:xfrm>
          <a:solidFill>
            <a:srgbClr val="F1F1F1"/>
          </a:solidFill>
          <a:effectLst/>
        </p:grpSpPr>
        <p:sp>
          <p:nvSpPr>
            <p:cNvPr id="36" name="Rectangle 35">
              <a:extLst>
                <a:ext uri="{FF2B5EF4-FFF2-40B4-BE49-F238E27FC236}">
                  <a16:creationId xmlns:a16="http://schemas.microsoft.com/office/drawing/2014/main" id="{6CE5C282-3887-2453-CB98-272BBAC77AD5}"/>
                </a:ext>
              </a:extLst>
            </p:cNvPr>
            <p:cNvSpPr/>
            <p:nvPr/>
          </p:nvSpPr>
          <p:spPr>
            <a:xfrm>
              <a:off x="4052481" y="1229871"/>
              <a:ext cx="2062817" cy="177823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468E0F36-4C31-8040-5C78-06EF757DA92C}"/>
                </a:ext>
              </a:extLst>
            </p:cNvPr>
            <p:cNvSpPr txBox="1"/>
            <p:nvPr/>
          </p:nvSpPr>
          <p:spPr>
            <a:xfrm>
              <a:off x="4052481" y="1362909"/>
              <a:ext cx="1855722" cy="1302427"/>
            </a:xfrm>
            <a:prstGeom prst="rect">
              <a:avLst/>
            </a:prstGeom>
            <a:noFill/>
            <a:effectLst/>
          </p:spPr>
          <p:txBody>
            <a:bodyPr wrap="square" rtlCol="0">
              <a:spAutoFit/>
            </a:bodyPr>
            <a:lstStyle/>
            <a:p>
              <a:r>
                <a:rPr lang="en-AU" sz="2000" b="1">
                  <a:solidFill>
                    <a:schemeClr val="accent1"/>
                  </a:solidFill>
                </a:rPr>
                <a:t>Providing long-range investment visibility</a:t>
              </a:r>
            </a:p>
          </p:txBody>
        </p:sp>
      </p:grpSp>
      <p:sp>
        <p:nvSpPr>
          <p:cNvPr id="42" name="TextBox 41">
            <a:extLst>
              <a:ext uri="{FF2B5EF4-FFF2-40B4-BE49-F238E27FC236}">
                <a16:creationId xmlns:a16="http://schemas.microsoft.com/office/drawing/2014/main" id="{944FEF7F-6593-73A6-855E-4ACD412D8721}"/>
              </a:ext>
            </a:extLst>
          </p:cNvPr>
          <p:cNvSpPr txBox="1"/>
          <p:nvPr/>
        </p:nvSpPr>
        <p:spPr>
          <a:xfrm>
            <a:off x="-388055" y="3955403"/>
            <a:ext cx="2278399" cy="342081"/>
          </a:xfrm>
          <a:prstGeom prst="rect">
            <a:avLst/>
          </a:prstGeom>
          <a:noFill/>
        </p:spPr>
        <p:txBody>
          <a:bodyPr wrap="square">
            <a:spAutoFit/>
          </a:bodyPr>
          <a:lstStyle/>
          <a:p>
            <a:pPr lvl="1">
              <a:lnSpc>
                <a:spcPct val="130000"/>
              </a:lnSpc>
              <a:spcBef>
                <a:spcPts val="600"/>
              </a:spcBef>
              <a:spcAft>
                <a:spcPts val="600"/>
              </a:spcAft>
            </a:pPr>
            <a:r>
              <a:rPr lang="en-AU" sz="1400" b="1">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rPr>
              <a:t>Workstreams</a:t>
            </a:r>
            <a:endParaRPr lang="en-AU" sz="1400">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B1B3AB3C-F8C4-90F7-A604-A0EB2D2AF672}"/>
              </a:ext>
            </a:extLst>
          </p:cNvPr>
          <p:cNvSpPr txBox="1"/>
          <p:nvPr/>
        </p:nvSpPr>
        <p:spPr>
          <a:xfrm>
            <a:off x="-593902" y="2146635"/>
            <a:ext cx="3123101" cy="342081"/>
          </a:xfrm>
          <a:prstGeom prst="rect">
            <a:avLst/>
          </a:prstGeom>
          <a:noFill/>
        </p:spPr>
        <p:txBody>
          <a:bodyPr wrap="square">
            <a:spAutoFit/>
          </a:bodyPr>
          <a:lstStyle/>
          <a:p>
            <a:pPr algn="ctr">
              <a:lnSpc>
                <a:spcPct val="130000"/>
              </a:lnSpc>
              <a:spcBef>
                <a:spcPts val="600"/>
              </a:spcBef>
              <a:spcAft>
                <a:spcPts val="600"/>
              </a:spcAft>
            </a:pPr>
            <a:r>
              <a:rPr lang="en-AU" sz="1400" b="1" dirty="0">
                <a:solidFill>
                  <a:srgbClr val="424242"/>
                </a:solidFill>
                <a:latin typeface="Century Gothic" panose="020B0502020202020204" pitchFamily="34" charset="0"/>
                <a:ea typeface="Arial Nova" panose="020B0504020202020204" pitchFamily="34" charset="0"/>
                <a:cs typeface="Times New Roman" panose="02020603050405020304" pitchFamily="18" charset="0"/>
              </a:rPr>
              <a:t>P</a:t>
            </a:r>
            <a:r>
              <a:rPr lang="en-AU" sz="1400" b="1" dirty="0">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rPr>
              <a:t>riority focus areas</a:t>
            </a:r>
            <a:endParaRPr lang="en-AU" sz="1400" dirty="0">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B21D6CE9-6C2D-FBF5-6E9D-DB7C33FA5894}"/>
              </a:ext>
            </a:extLst>
          </p:cNvPr>
          <p:cNvSpPr/>
          <p:nvPr/>
        </p:nvSpPr>
        <p:spPr>
          <a:xfrm>
            <a:off x="780582" y="4327017"/>
            <a:ext cx="1440000" cy="45629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Rounded Corners 5">
            <a:extLst>
              <a:ext uri="{FF2B5EF4-FFF2-40B4-BE49-F238E27FC236}">
                <a16:creationId xmlns:a16="http://schemas.microsoft.com/office/drawing/2014/main" id="{FFDD1364-16B4-F14B-A832-A23582D03BA1}"/>
              </a:ext>
            </a:extLst>
          </p:cNvPr>
          <p:cNvSpPr/>
          <p:nvPr/>
        </p:nvSpPr>
        <p:spPr>
          <a:xfrm>
            <a:off x="2437460" y="4327018"/>
            <a:ext cx="1440000" cy="45629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28D7CFF9-17D5-C368-E37D-63C0D7CF5E82}"/>
              </a:ext>
            </a:extLst>
          </p:cNvPr>
          <p:cNvSpPr txBox="1"/>
          <p:nvPr/>
        </p:nvSpPr>
        <p:spPr>
          <a:xfrm>
            <a:off x="2721085" y="4325147"/>
            <a:ext cx="1594868" cy="446276"/>
          </a:xfrm>
          <a:prstGeom prst="rect">
            <a:avLst/>
          </a:prstGeom>
          <a:noFill/>
          <a:effectLst/>
        </p:spPr>
        <p:txBody>
          <a:bodyPr wrap="square" rtlCol="0">
            <a:spAutoFit/>
          </a:bodyPr>
          <a:lstStyle/>
          <a:p>
            <a:r>
              <a:rPr lang="en-AU" sz="1150" b="1">
                <a:solidFill>
                  <a:schemeClr val="bg1"/>
                </a:solidFill>
              </a:rPr>
              <a:t>Operational DER integration</a:t>
            </a:r>
            <a:endParaRPr lang="en-AU" sz="1150">
              <a:solidFill>
                <a:schemeClr val="bg1"/>
              </a:solidFill>
            </a:endParaRPr>
          </a:p>
        </p:txBody>
      </p:sp>
      <p:sp>
        <p:nvSpPr>
          <p:cNvPr id="19" name="TextBox 18">
            <a:extLst>
              <a:ext uri="{FF2B5EF4-FFF2-40B4-BE49-F238E27FC236}">
                <a16:creationId xmlns:a16="http://schemas.microsoft.com/office/drawing/2014/main" id="{9962C368-7B95-19F8-8555-04E897D81974}"/>
              </a:ext>
            </a:extLst>
          </p:cNvPr>
          <p:cNvSpPr txBox="1"/>
          <p:nvPr/>
        </p:nvSpPr>
        <p:spPr>
          <a:xfrm>
            <a:off x="1038617" y="4406501"/>
            <a:ext cx="1409082" cy="269304"/>
          </a:xfrm>
          <a:prstGeom prst="rect">
            <a:avLst/>
          </a:prstGeom>
          <a:noFill/>
          <a:ln>
            <a:noFill/>
          </a:ln>
          <a:effectLst/>
        </p:spPr>
        <p:txBody>
          <a:bodyPr wrap="square" rtlCol="0">
            <a:spAutoFit/>
          </a:bodyPr>
          <a:lstStyle/>
          <a:p>
            <a:r>
              <a:rPr lang="en-AU" sz="1150" b="1">
                <a:solidFill>
                  <a:schemeClr val="bg1"/>
                </a:solidFill>
              </a:rPr>
              <a:t>DER Governance </a:t>
            </a:r>
          </a:p>
        </p:txBody>
      </p:sp>
      <p:grpSp>
        <p:nvGrpSpPr>
          <p:cNvPr id="20" name="Group 19">
            <a:extLst>
              <a:ext uri="{FF2B5EF4-FFF2-40B4-BE49-F238E27FC236}">
                <a16:creationId xmlns:a16="http://schemas.microsoft.com/office/drawing/2014/main" id="{E8D8EA68-D132-D64F-2685-11BE332A8857}"/>
              </a:ext>
            </a:extLst>
          </p:cNvPr>
          <p:cNvGrpSpPr/>
          <p:nvPr/>
        </p:nvGrpSpPr>
        <p:grpSpPr>
          <a:xfrm>
            <a:off x="10142275" y="4300478"/>
            <a:ext cx="1744363" cy="480731"/>
            <a:chOff x="9231076" y="2004229"/>
            <a:chExt cx="1744363" cy="480731"/>
          </a:xfrm>
          <a:solidFill>
            <a:schemeClr val="accent2">
              <a:lumMod val="20000"/>
              <a:lumOff val="80000"/>
            </a:schemeClr>
          </a:solidFill>
        </p:grpSpPr>
        <p:sp>
          <p:nvSpPr>
            <p:cNvPr id="21" name="Rectangle: Rounded Corners 20">
              <a:extLst>
                <a:ext uri="{FF2B5EF4-FFF2-40B4-BE49-F238E27FC236}">
                  <a16:creationId xmlns:a16="http://schemas.microsoft.com/office/drawing/2014/main" id="{6521C33E-3B82-B505-5815-E7D1DC15456C}"/>
                </a:ext>
              </a:extLst>
            </p:cNvPr>
            <p:cNvSpPr/>
            <p:nvPr/>
          </p:nvSpPr>
          <p:spPr>
            <a:xfrm>
              <a:off x="9231076" y="2028661"/>
              <a:ext cx="1620000" cy="456299"/>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TextBox 22">
              <a:extLst>
                <a:ext uri="{FF2B5EF4-FFF2-40B4-BE49-F238E27FC236}">
                  <a16:creationId xmlns:a16="http://schemas.microsoft.com/office/drawing/2014/main" id="{FE28F05E-2992-D2BE-B832-87AEDC59DCA3}"/>
                </a:ext>
              </a:extLst>
            </p:cNvPr>
            <p:cNvSpPr txBox="1"/>
            <p:nvPr/>
          </p:nvSpPr>
          <p:spPr>
            <a:xfrm>
              <a:off x="9551096" y="2004229"/>
              <a:ext cx="1424343" cy="446276"/>
            </a:xfrm>
            <a:prstGeom prst="rect">
              <a:avLst/>
            </a:prstGeom>
            <a:noFill/>
            <a:effectLst/>
          </p:spPr>
          <p:txBody>
            <a:bodyPr wrap="square" rtlCol="0">
              <a:spAutoFit/>
            </a:bodyPr>
            <a:lstStyle/>
            <a:p>
              <a:r>
                <a:rPr lang="en-AU" sz="1150" b="1">
                  <a:solidFill>
                    <a:schemeClr val="bg1"/>
                  </a:solidFill>
                </a:rPr>
                <a:t>RTO and operations support</a:t>
              </a:r>
              <a:endParaRPr lang="en-AU" sz="1150">
                <a:solidFill>
                  <a:schemeClr val="bg1"/>
                </a:solidFill>
              </a:endParaRPr>
            </a:p>
          </p:txBody>
        </p:sp>
      </p:grpSp>
      <p:pic>
        <p:nvPicPr>
          <p:cNvPr id="25" name="Graphic 24" descr="Clipboard Mixed with solid fill">
            <a:extLst>
              <a:ext uri="{FF2B5EF4-FFF2-40B4-BE49-F238E27FC236}">
                <a16:creationId xmlns:a16="http://schemas.microsoft.com/office/drawing/2014/main" id="{8F644F88-5C5D-2812-A876-0CB005520DC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752284" y="4349535"/>
            <a:ext cx="347736" cy="347736"/>
          </a:xfrm>
          <a:prstGeom prst="rect">
            <a:avLst/>
          </a:prstGeom>
        </p:spPr>
      </p:pic>
      <p:pic>
        <p:nvPicPr>
          <p:cNvPr id="26" name="Graphic 25" descr="Gears outline">
            <a:extLst>
              <a:ext uri="{FF2B5EF4-FFF2-40B4-BE49-F238E27FC236}">
                <a16:creationId xmlns:a16="http://schemas.microsoft.com/office/drawing/2014/main" id="{BBFBC021-33B6-EB4F-AB6E-5AAB7F8E8E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412784" y="4362604"/>
            <a:ext cx="402190" cy="402190"/>
          </a:xfrm>
          <a:prstGeom prst="rect">
            <a:avLst/>
          </a:prstGeom>
        </p:spPr>
      </p:pic>
      <p:grpSp>
        <p:nvGrpSpPr>
          <p:cNvPr id="31" name="Group 30">
            <a:extLst>
              <a:ext uri="{FF2B5EF4-FFF2-40B4-BE49-F238E27FC236}">
                <a16:creationId xmlns:a16="http://schemas.microsoft.com/office/drawing/2014/main" id="{4C8BB132-93C0-A487-51C2-1D0BD3A4B798}"/>
              </a:ext>
            </a:extLst>
          </p:cNvPr>
          <p:cNvGrpSpPr/>
          <p:nvPr/>
        </p:nvGrpSpPr>
        <p:grpSpPr>
          <a:xfrm>
            <a:off x="614544" y="2561349"/>
            <a:ext cx="3561405" cy="894182"/>
            <a:chOff x="4028404" y="1229871"/>
            <a:chExt cx="2086894" cy="1778230"/>
          </a:xfrm>
          <a:solidFill>
            <a:srgbClr val="F1F1F1"/>
          </a:solidFill>
          <a:effectLst/>
        </p:grpSpPr>
        <p:sp>
          <p:nvSpPr>
            <p:cNvPr id="32" name="Rectangle 31">
              <a:extLst>
                <a:ext uri="{FF2B5EF4-FFF2-40B4-BE49-F238E27FC236}">
                  <a16:creationId xmlns:a16="http://schemas.microsoft.com/office/drawing/2014/main" id="{BB8FC3C9-A2F9-B4F4-CE13-EEA388AF9700}"/>
                </a:ext>
              </a:extLst>
            </p:cNvPr>
            <p:cNvSpPr/>
            <p:nvPr/>
          </p:nvSpPr>
          <p:spPr>
            <a:xfrm>
              <a:off x="4052481" y="1229871"/>
              <a:ext cx="2062817" cy="177823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8B6776EC-574F-88F5-C3E1-ACB7AA1974A6}"/>
                </a:ext>
              </a:extLst>
            </p:cNvPr>
            <p:cNvSpPr txBox="1"/>
            <p:nvPr/>
          </p:nvSpPr>
          <p:spPr>
            <a:xfrm>
              <a:off x="4028404" y="1389195"/>
              <a:ext cx="1855721" cy="1311784"/>
            </a:xfrm>
            <a:prstGeom prst="rect">
              <a:avLst/>
            </a:prstGeom>
            <a:noFill/>
            <a:effectLst/>
          </p:spPr>
          <p:txBody>
            <a:bodyPr wrap="square" rtlCol="0">
              <a:spAutoFit/>
            </a:bodyPr>
            <a:lstStyle/>
            <a:p>
              <a:r>
                <a:rPr lang="en-AU" sz="2000" b="1" dirty="0">
                  <a:solidFill>
                    <a:schemeClr val="accent1"/>
                  </a:solidFill>
                </a:rPr>
                <a:t>Delivering foundational transition enablers</a:t>
              </a:r>
            </a:p>
          </p:txBody>
        </p:sp>
      </p:grpSp>
      <p:sp>
        <p:nvSpPr>
          <p:cNvPr id="47" name="Arrow: Right 46">
            <a:extLst>
              <a:ext uri="{FF2B5EF4-FFF2-40B4-BE49-F238E27FC236}">
                <a16:creationId xmlns:a16="http://schemas.microsoft.com/office/drawing/2014/main" id="{25AE04BB-E51A-449D-FB86-8C6B3D674B8F}"/>
              </a:ext>
            </a:extLst>
          </p:cNvPr>
          <p:cNvSpPr/>
          <p:nvPr/>
        </p:nvSpPr>
        <p:spPr>
          <a:xfrm rot="5400000">
            <a:off x="1962780" y="3643436"/>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Arrow: Right 47">
            <a:extLst>
              <a:ext uri="{FF2B5EF4-FFF2-40B4-BE49-F238E27FC236}">
                <a16:creationId xmlns:a16="http://schemas.microsoft.com/office/drawing/2014/main" id="{EEB6B634-5B70-4B65-7138-D405AA29EF29}"/>
              </a:ext>
            </a:extLst>
          </p:cNvPr>
          <p:cNvSpPr/>
          <p:nvPr/>
        </p:nvSpPr>
        <p:spPr>
          <a:xfrm rot="5400000">
            <a:off x="5879566" y="3643437"/>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Arrow: Right 48">
            <a:extLst>
              <a:ext uri="{FF2B5EF4-FFF2-40B4-BE49-F238E27FC236}">
                <a16:creationId xmlns:a16="http://schemas.microsoft.com/office/drawing/2014/main" id="{2ABCA0CA-AD8A-269F-FE68-08CB5BCF94CB}"/>
              </a:ext>
            </a:extLst>
          </p:cNvPr>
          <p:cNvSpPr/>
          <p:nvPr/>
        </p:nvSpPr>
        <p:spPr>
          <a:xfrm rot="5400000">
            <a:off x="9672599" y="3643438"/>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0" name="Picture 29">
            <a:extLst>
              <a:ext uri="{FF2B5EF4-FFF2-40B4-BE49-F238E27FC236}">
                <a16:creationId xmlns:a16="http://schemas.microsoft.com/office/drawing/2014/main" id="{13D5EAE1-CC29-380E-04C4-7225D2F2C61C}"/>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3409558" y="2608117"/>
            <a:ext cx="790251" cy="790251"/>
          </a:xfrm>
          <a:prstGeom prst="rect">
            <a:avLst/>
          </a:prstGeom>
        </p:spPr>
      </p:pic>
      <p:pic>
        <p:nvPicPr>
          <p:cNvPr id="38" name="Picture 37">
            <a:extLst>
              <a:ext uri="{FF2B5EF4-FFF2-40B4-BE49-F238E27FC236}">
                <a16:creationId xmlns:a16="http://schemas.microsoft.com/office/drawing/2014/main" id="{E4CD0573-5135-1D26-56C4-0739A4F0D222}"/>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043918" y="2687086"/>
            <a:ext cx="865563" cy="680085"/>
          </a:xfrm>
          <a:prstGeom prst="rect">
            <a:avLst/>
          </a:prstGeom>
        </p:spPr>
      </p:pic>
      <p:pic>
        <p:nvPicPr>
          <p:cNvPr id="40" name="Picture 39">
            <a:extLst>
              <a:ext uri="{FF2B5EF4-FFF2-40B4-BE49-F238E27FC236}">
                <a16:creationId xmlns:a16="http://schemas.microsoft.com/office/drawing/2014/main" id="{0C6B3033-3F50-9442-83AF-6AA154E87095}"/>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10699043" y="2534225"/>
            <a:ext cx="978799" cy="867900"/>
          </a:xfrm>
          <a:prstGeom prst="rect">
            <a:avLst/>
          </a:prstGeom>
        </p:spPr>
      </p:pic>
      <p:pic>
        <p:nvPicPr>
          <p:cNvPr id="41" name="Graphic 40" descr="Stopwatch with solid fill">
            <a:extLst>
              <a:ext uri="{FF2B5EF4-FFF2-40B4-BE49-F238E27FC236}">
                <a16:creationId xmlns:a16="http://schemas.microsoft.com/office/drawing/2014/main" id="{729F2637-8F63-FCAC-0474-7A5586418ED1}"/>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10125651" y="4330451"/>
            <a:ext cx="437215" cy="437215"/>
          </a:xfrm>
          <a:prstGeom prst="rect">
            <a:avLst/>
          </a:prstGeom>
        </p:spPr>
      </p:pic>
      <p:sp>
        <p:nvSpPr>
          <p:cNvPr id="45" name="TextBox 44">
            <a:extLst>
              <a:ext uri="{FF2B5EF4-FFF2-40B4-BE49-F238E27FC236}">
                <a16:creationId xmlns:a16="http://schemas.microsoft.com/office/drawing/2014/main" id="{544D60E3-B549-6070-46EE-55A1BCCF2F28}"/>
              </a:ext>
            </a:extLst>
          </p:cNvPr>
          <p:cNvSpPr txBox="1"/>
          <p:nvPr/>
        </p:nvSpPr>
        <p:spPr>
          <a:xfrm>
            <a:off x="1581275" y="5719133"/>
            <a:ext cx="1374167" cy="442674"/>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2000"/>
              <a:t>16 actions</a:t>
            </a:r>
          </a:p>
        </p:txBody>
      </p:sp>
      <p:sp>
        <p:nvSpPr>
          <p:cNvPr id="46" name="TextBox 45">
            <a:extLst>
              <a:ext uri="{FF2B5EF4-FFF2-40B4-BE49-F238E27FC236}">
                <a16:creationId xmlns:a16="http://schemas.microsoft.com/office/drawing/2014/main" id="{9036B4E4-5C16-C823-4335-AD20C9A5BC36}"/>
              </a:ext>
            </a:extLst>
          </p:cNvPr>
          <p:cNvSpPr txBox="1"/>
          <p:nvPr/>
        </p:nvSpPr>
        <p:spPr>
          <a:xfrm>
            <a:off x="5530925" y="5712944"/>
            <a:ext cx="1374167" cy="442674"/>
          </a:xfrm>
          <a:prstGeom prst="round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2000"/>
              <a:t>11 actions</a:t>
            </a:r>
          </a:p>
        </p:txBody>
      </p:sp>
      <p:sp>
        <p:nvSpPr>
          <p:cNvPr id="50" name="TextBox 49">
            <a:extLst>
              <a:ext uri="{FF2B5EF4-FFF2-40B4-BE49-F238E27FC236}">
                <a16:creationId xmlns:a16="http://schemas.microsoft.com/office/drawing/2014/main" id="{33926D42-FDA8-8787-AB41-92757966CA8C}"/>
              </a:ext>
            </a:extLst>
          </p:cNvPr>
          <p:cNvSpPr txBox="1"/>
          <p:nvPr/>
        </p:nvSpPr>
        <p:spPr>
          <a:xfrm>
            <a:off x="9331116" y="5711010"/>
            <a:ext cx="1374167" cy="442674"/>
          </a:xfrm>
          <a:prstGeom prst="roundRect">
            <a:avLst/>
          </a:prstGeom>
          <a:noFill/>
          <a:ln w="28575">
            <a:solidFill>
              <a:schemeClr val="accent2"/>
            </a:solidFill>
          </a:ln>
        </p:spPr>
        <p:txBody>
          <a:bodyPr wrap="square" rtlCol="0">
            <a:spAutoFit/>
          </a:bodyPr>
          <a:lstStyle/>
          <a:p>
            <a:pPr algn="ctr"/>
            <a:r>
              <a:rPr lang="en-AU" sz="2000"/>
              <a:t>10 actions</a:t>
            </a:r>
          </a:p>
        </p:txBody>
      </p:sp>
      <p:sp>
        <p:nvSpPr>
          <p:cNvPr id="3" name="Arrow: Right 2">
            <a:extLst>
              <a:ext uri="{FF2B5EF4-FFF2-40B4-BE49-F238E27FC236}">
                <a16:creationId xmlns:a16="http://schemas.microsoft.com/office/drawing/2014/main" id="{B2F66740-92DA-D2EC-005A-3D41E64A62D8}"/>
              </a:ext>
            </a:extLst>
          </p:cNvPr>
          <p:cNvSpPr/>
          <p:nvPr/>
        </p:nvSpPr>
        <p:spPr>
          <a:xfrm rot="5400000">
            <a:off x="1926359" y="5073444"/>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Right 21">
            <a:extLst>
              <a:ext uri="{FF2B5EF4-FFF2-40B4-BE49-F238E27FC236}">
                <a16:creationId xmlns:a16="http://schemas.microsoft.com/office/drawing/2014/main" id="{0338E25B-4ED7-0CD5-0011-53D678650E95}"/>
              </a:ext>
            </a:extLst>
          </p:cNvPr>
          <p:cNvSpPr/>
          <p:nvPr/>
        </p:nvSpPr>
        <p:spPr>
          <a:xfrm rot="5400000">
            <a:off x="5879566" y="5055289"/>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Arrow: Right 23">
            <a:extLst>
              <a:ext uri="{FF2B5EF4-FFF2-40B4-BE49-F238E27FC236}">
                <a16:creationId xmlns:a16="http://schemas.microsoft.com/office/drawing/2014/main" id="{0F1CDDC2-1A0A-5827-480C-DD0076ADE8D6}"/>
              </a:ext>
            </a:extLst>
          </p:cNvPr>
          <p:cNvSpPr/>
          <p:nvPr/>
        </p:nvSpPr>
        <p:spPr>
          <a:xfrm rot="5400000">
            <a:off x="9672598" y="5045480"/>
            <a:ext cx="684000" cy="448837"/>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Content Placeholder 2">
            <a:extLst>
              <a:ext uri="{FF2B5EF4-FFF2-40B4-BE49-F238E27FC236}">
                <a16:creationId xmlns:a16="http://schemas.microsoft.com/office/drawing/2014/main" id="{253281FA-E08F-55BD-F1E7-95958C541A6A}"/>
              </a:ext>
            </a:extLst>
          </p:cNvPr>
          <p:cNvSpPr>
            <a:spLocks noGrp="1"/>
          </p:cNvSpPr>
          <p:nvPr>
            <p:ph idx="1"/>
          </p:nvPr>
        </p:nvSpPr>
        <p:spPr>
          <a:xfrm>
            <a:off x="128119" y="1433244"/>
            <a:ext cx="11128683" cy="797752"/>
          </a:xfrm>
        </p:spPr>
        <p:txBody>
          <a:bodyPr vert="horz" lIns="91440" tIns="45720" rIns="91440" bIns="45720" rtlCol="0" anchor="t">
            <a:normAutofit/>
          </a:bodyPr>
          <a:lstStyle/>
          <a:p>
            <a:r>
              <a:rPr lang="en-AU">
                <a:latin typeface="Arial Nova"/>
              </a:rPr>
              <a:t>Committed to 37 actions in FY2025 across six workstreams</a:t>
            </a:r>
          </a:p>
        </p:txBody>
      </p:sp>
      <p:sp>
        <p:nvSpPr>
          <p:cNvPr id="39" name="TextBox 38">
            <a:extLst>
              <a:ext uri="{FF2B5EF4-FFF2-40B4-BE49-F238E27FC236}">
                <a16:creationId xmlns:a16="http://schemas.microsoft.com/office/drawing/2014/main" id="{AA71616E-D20A-9E23-FB57-9D35250BBC20}"/>
              </a:ext>
            </a:extLst>
          </p:cNvPr>
          <p:cNvSpPr txBox="1"/>
          <p:nvPr/>
        </p:nvSpPr>
        <p:spPr>
          <a:xfrm>
            <a:off x="-337802" y="5654802"/>
            <a:ext cx="2278399" cy="342081"/>
          </a:xfrm>
          <a:prstGeom prst="rect">
            <a:avLst/>
          </a:prstGeom>
          <a:noFill/>
        </p:spPr>
        <p:txBody>
          <a:bodyPr wrap="square">
            <a:spAutoFit/>
          </a:bodyPr>
          <a:lstStyle/>
          <a:p>
            <a:pPr lvl="1">
              <a:lnSpc>
                <a:spcPct val="130000"/>
              </a:lnSpc>
              <a:spcBef>
                <a:spcPts val="600"/>
              </a:spcBef>
              <a:spcAft>
                <a:spcPts val="600"/>
              </a:spcAft>
            </a:pPr>
            <a:r>
              <a:rPr lang="en-AU" sz="1400" b="1">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rPr>
              <a:t>Actions</a:t>
            </a:r>
            <a:endParaRPr lang="en-AU" sz="1400">
              <a:solidFill>
                <a:srgbClr val="424242"/>
              </a:solidFill>
              <a:effectLst/>
              <a:latin typeface="Century Gothic" panose="020B0502020202020204" pitchFamily="34" charset="0"/>
              <a:ea typeface="Arial Nova" panose="020B0504020202020204" pitchFamily="34" charset="0"/>
              <a:cs typeface="Times New Roman" panose="02020603050405020304" pitchFamily="18" charset="0"/>
            </a:endParaRPr>
          </a:p>
        </p:txBody>
      </p:sp>
    </p:spTree>
    <p:extLst>
      <p:ext uri="{BB962C8B-B14F-4D97-AF65-F5344CB8AC3E}">
        <p14:creationId xmlns:p14="http://schemas.microsoft.com/office/powerpoint/2010/main" val="364863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42" grpId="0"/>
      <p:bldP spid="5" grpId="0" animBg="1"/>
      <p:bldP spid="6" grpId="0" animBg="1"/>
      <p:bldP spid="47" grpId="0" animBg="1"/>
      <p:bldP spid="48" grpId="0" animBg="1"/>
      <p:bldP spid="49" grpId="0" animBg="1"/>
      <p:bldP spid="45" grpId="0" animBg="1"/>
      <p:bldP spid="46" grpId="0" animBg="1"/>
      <p:bldP spid="50" grpId="0" animBg="1"/>
      <p:bldP spid="3" grpId="0" animBg="1"/>
      <p:bldP spid="22" grpId="0" animBg="1"/>
      <p:bldP spid="24"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E57DC-A2FA-8F48-B1A0-F8A265E5B7BA}"/>
              </a:ext>
            </a:extLst>
          </p:cNvPr>
          <p:cNvSpPr>
            <a:spLocks noGrp="1"/>
          </p:cNvSpPr>
          <p:nvPr>
            <p:ph idx="1"/>
          </p:nvPr>
        </p:nvSpPr>
        <p:spPr>
          <a:xfrm>
            <a:off x="4492109" y="1044864"/>
            <a:ext cx="5910675" cy="3757315"/>
          </a:xfrm>
        </p:spPr>
        <p:txBody>
          <a:bodyPr anchor="t">
            <a:normAutofit/>
          </a:bodyPr>
          <a:lstStyle/>
          <a:p>
            <a:pPr marL="0" indent="0">
              <a:lnSpc>
                <a:spcPct val="114000"/>
              </a:lnSpc>
              <a:spcBef>
                <a:spcPts val="1600"/>
              </a:spcBef>
              <a:buNone/>
            </a:pPr>
            <a:r>
              <a:rPr lang="en-US" sz="1800" b="1"/>
              <a:t>We acknowledge the Traditional Custodians of the land, seas and waters across Australia. We honour the wisdom of Aboriginal and Torres Strait Islander Elders past and present and embrace future generations. </a:t>
            </a:r>
          </a:p>
          <a:p>
            <a:pPr marL="0" indent="0">
              <a:lnSpc>
                <a:spcPct val="114000"/>
              </a:lnSpc>
              <a:spcBef>
                <a:spcPts val="1600"/>
              </a:spcBef>
              <a:buNone/>
            </a:pPr>
            <a:r>
              <a:rPr lang="en-US" sz="1800" b="1"/>
              <a:t>We acknowledge that, wherever we work, we do so on Aboriginal and Torres Strait Islander lands. We pay respect to the world’s oldest continuing culture and First Nations peoples’ deep and continuing connection to Country; and hope that our work can benefit both people and Country.</a:t>
            </a:r>
          </a:p>
        </p:txBody>
      </p:sp>
      <p:pic>
        <p:nvPicPr>
          <p:cNvPr id="4" name="Picture 3" descr="A purple and blue art&#10;&#10;Description automatically generated">
            <a:extLst>
              <a:ext uri="{FF2B5EF4-FFF2-40B4-BE49-F238E27FC236}">
                <a16:creationId xmlns:a16="http://schemas.microsoft.com/office/drawing/2014/main" id="{FF9750EC-2EED-8B3A-6766-E65E0E83AD9F}"/>
              </a:ext>
            </a:extLst>
          </p:cNvPr>
          <p:cNvPicPr>
            <a:picLocks noChangeAspect="1"/>
          </p:cNvPicPr>
          <p:nvPr/>
        </p:nvPicPr>
        <p:blipFill>
          <a:blip r:embed="rId3"/>
          <a:stretch>
            <a:fillRect/>
          </a:stretch>
        </p:blipFill>
        <p:spPr>
          <a:xfrm>
            <a:off x="0" y="0"/>
            <a:ext cx="4163786" cy="6858000"/>
          </a:xfrm>
          <a:prstGeom prst="rect">
            <a:avLst/>
          </a:prstGeom>
        </p:spPr>
      </p:pic>
      <p:sp>
        <p:nvSpPr>
          <p:cNvPr id="5" name="Content Placeholder 7">
            <a:extLst>
              <a:ext uri="{FF2B5EF4-FFF2-40B4-BE49-F238E27FC236}">
                <a16:creationId xmlns:a16="http://schemas.microsoft.com/office/drawing/2014/main" id="{CA43A810-C352-0F46-6F09-A1D16614A3BC}"/>
              </a:ext>
            </a:extLst>
          </p:cNvPr>
          <p:cNvSpPr txBox="1">
            <a:spLocks/>
          </p:cNvSpPr>
          <p:nvPr/>
        </p:nvSpPr>
        <p:spPr>
          <a:xfrm>
            <a:off x="4564865" y="5237533"/>
            <a:ext cx="6269016" cy="117269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600"/>
              </a:spcBef>
              <a:spcAft>
                <a:spcPts val="600"/>
              </a:spcAft>
              <a:buClr>
                <a:srgbClr val="3C1053"/>
              </a:buClr>
              <a:buSzTx/>
              <a:buFont typeface="Arial" panose="020B0604020202020204" pitchFamily="34" charset="0"/>
              <a:buNone/>
              <a:tabLst/>
              <a:defRPr/>
            </a:pPr>
            <a:r>
              <a:rPr kumimoji="0" lang="en-AU"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Times New Roman" panose="02020603050405020304" pitchFamily="18" charset="0"/>
              </a:rPr>
              <a:t>‘Journey of unity: AEMO’s Reconciliation Path’ by Lani </a:t>
            </a:r>
            <a:r>
              <a:rPr kumimoji="0" lang="en-AU" sz="1400" b="1" i="0" u="none" strike="noStrike" kern="1200" cap="none" spc="0" normalizeH="0" baseline="0" noProof="0" err="1">
                <a:ln>
                  <a:noFill/>
                </a:ln>
                <a:solidFill>
                  <a:srgbClr val="FFFFFF"/>
                </a:solidFill>
                <a:effectLst/>
                <a:uLnTx/>
                <a:uFillTx/>
                <a:latin typeface="Century Gothic" panose="020B0502020202020204" pitchFamily="34" charset="0"/>
                <a:ea typeface="+mn-ea"/>
                <a:cs typeface="Times New Roman" panose="02020603050405020304" pitchFamily="18" charset="0"/>
              </a:rPr>
              <a:t>Balzan</a:t>
            </a:r>
            <a:r>
              <a:rPr kumimoji="0" lang="en-AU" sz="1400" b="1" i="0" u="none" strike="noStrike" kern="1200" cap="none" spc="0" normalizeH="0" baseline="0" noProof="0">
                <a:ln>
                  <a:noFill/>
                </a:ln>
                <a:solidFill>
                  <a:srgbClr val="FFFFFF"/>
                </a:solidFill>
                <a:effectLst/>
                <a:uLnTx/>
                <a:uFillTx/>
                <a:latin typeface="Century Gothic" panose="020B0502020202020204" pitchFamily="34" charset="0"/>
                <a:ea typeface="+mn-ea"/>
                <a:cs typeface="Times New Roman" panose="02020603050405020304" pitchFamily="18" charset="0"/>
              </a:rPr>
              <a:t> </a:t>
            </a:r>
            <a:endParaRPr kumimoji="0" lang="en-AU" sz="1400" b="1" i="0" u="none" strike="noStrike" kern="1200" cap="none" spc="0" normalizeH="0" baseline="0" noProof="0">
              <a:ln>
                <a:noFill/>
              </a:ln>
              <a:solidFill>
                <a:srgbClr val="FFFFFF"/>
              </a:solidFill>
              <a:effectLst/>
              <a:uLnTx/>
              <a:uFillTx/>
              <a:latin typeface="Century Gothic" panose="020B0502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25000"/>
              </a:lnSpc>
              <a:spcBef>
                <a:spcPts val="600"/>
              </a:spcBef>
              <a:spcAft>
                <a:spcPts val="600"/>
              </a:spcAft>
              <a:buClr>
                <a:srgbClr val="A3519B"/>
              </a:buClr>
              <a:buSzTx/>
              <a:buFont typeface="Arial" panose="020B0604020202020204" pitchFamily="34" charset="0"/>
              <a:buNone/>
              <a:tabLst/>
              <a:defRPr/>
            </a:pPr>
            <a:r>
              <a:rPr kumimoji="0" lang="en-AU" sz="1100" b="0" i="0" u="none" strike="noStrike" kern="1200" cap="none" spc="0" normalizeH="0" baseline="0" noProof="0">
                <a:ln>
                  <a:noFill/>
                </a:ln>
                <a:solidFill>
                  <a:srgbClr val="FFFFFF"/>
                </a:solidFill>
                <a:effectLst/>
                <a:uLnTx/>
                <a:uFillTx/>
                <a:latin typeface="Arial Nova" panose="020B0504020202020204"/>
                <a:ea typeface="Arial" panose="020B0604020202020204" pitchFamily="34" charset="0"/>
                <a:cs typeface="Times New Roman" panose="02020603050405020304" pitchFamily="18" charset="0"/>
              </a:rPr>
              <a:t>AEMO Group is proud to have delivered its first Reconciliation Action Plan in May 2024. ‘</a:t>
            </a:r>
            <a:r>
              <a:rPr kumimoji="0" lang="en-AU" sz="1100" b="0" i="1" u="none" strike="noStrike" kern="1200" cap="none" spc="0" normalizeH="0" baseline="0" noProof="0">
                <a:ln>
                  <a:noFill/>
                </a:ln>
                <a:solidFill>
                  <a:srgbClr val="FFFFFF"/>
                </a:solidFill>
                <a:effectLst/>
                <a:uLnTx/>
                <a:uFillTx/>
                <a:latin typeface="Arial Nova" panose="020B0504020202020204"/>
                <a:ea typeface="Arial" panose="020B0604020202020204" pitchFamily="34" charset="0"/>
                <a:cs typeface="Times New Roman" panose="02020603050405020304" pitchFamily="18" charset="0"/>
              </a:rPr>
              <a:t>Journey of unity: AEMO’s Reconciliation Path</a:t>
            </a:r>
            <a:r>
              <a:rPr kumimoji="0" lang="en-AU" sz="1100" b="0" i="0" u="none" strike="noStrike" kern="1200" cap="none" spc="0" normalizeH="0" baseline="0" noProof="0">
                <a:ln>
                  <a:noFill/>
                </a:ln>
                <a:solidFill>
                  <a:srgbClr val="FFFFFF"/>
                </a:solidFill>
                <a:effectLst/>
                <a:uLnTx/>
                <a:uFillTx/>
                <a:latin typeface="Arial Nova" panose="020B0504020202020204"/>
                <a:ea typeface="Arial" panose="020B0604020202020204" pitchFamily="34" charset="0"/>
                <a:cs typeface="Times New Roman" panose="02020603050405020304" pitchFamily="18" charset="0"/>
              </a:rPr>
              <a:t>’ was created by Wiradjuri artist Lani </a:t>
            </a:r>
            <a:r>
              <a:rPr kumimoji="0" lang="en-AU" sz="1100" b="0" i="0" u="none" strike="noStrike" kern="1200" cap="none" spc="0" normalizeH="0" baseline="0" noProof="0" err="1">
                <a:ln>
                  <a:noFill/>
                </a:ln>
                <a:solidFill>
                  <a:srgbClr val="FFFFFF"/>
                </a:solidFill>
                <a:effectLst/>
                <a:uLnTx/>
                <a:uFillTx/>
                <a:latin typeface="Arial Nova" panose="020B0504020202020204"/>
                <a:ea typeface="Arial" panose="020B0604020202020204" pitchFamily="34" charset="0"/>
                <a:cs typeface="Times New Roman" panose="02020603050405020304" pitchFamily="18" charset="0"/>
              </a:rPr>
              <a:t>Balzan</a:t>
            </a:r>
            <a:r>
              <a:rPr kumimoji="0" lang="en-AU" sz="1100" b="0" i="0" u="none" strike="noStrike" kern="1200" cap="none" spc="0" normalizeH="0" baseline="0" noProof="0">
                <a:ln>
                  <a:noFill/>
                </a:ln>
                <a:solidFill>
                  <a:srgbClr val="FFFFFF"/>
                </a:solidFill>
                <a:effectLst/>
                <a:uLnTx/>
                <a:uFillTx/>
                <a:latin typeface="Arial Nova" panose="020B0504020202020204"/>
                <a:ea typeface="Arial" panose="020B0604020202020204" pitchFamily="34" charset="0"/>
                <a:cs typeface="Times New Roman" panose="02020603050405020304" pitchFamily="18" charset="0"/>
              </a:rPr>
              <a:t> to visually narrate our ongoing journey towards reconciliation – a collaborative endeavour that honours First Nations cultures, fosters mutual understanding, and paves the way for a brighter, more inclusive future. </a:t>
            </a:r>
          </a:p>
        </p:txBody>
      </p:sp>
      <p:cxnSp>
        <p:nvCxnSpPr>
          <p:cNvPr id="7" name="Straight Arrow Connector 6">
            <a:extLst>
              <a:ext uri="{FF2B5EF4-FFF2-40B4-BE49-F238E27FC236}">
                <a16:creationId xmlns:a16="http://schemas.microsoft.com/office/drawing/2014/main" id="{92C71017-923A-7051-57CB-2A8F4393B917}"/>
              </a:ext>
            </a:extLst>
          </p:cNvPr>
          <p:cNvCxnSpPr>
            <a:cxnSpLocks/>
          </p:cNvCxnSpPr>
          <p:nvPr/>
        </p:nvCxnSpPr>
        <p:spPr>
          <a:xfrm>
            <a:off x="4492109" y="5237533"/>
            <a:ext cx="0" cy="1372817"/>
          </a:xfrm>
          <a:prstGeom prst="straightConnector1">
            <a:avLst/>
          </a:prstGeom>
          <a:ln w="22225" cmpd="sng">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Picture 14" descr="A qr code on a white background&#10;&#10;Description automatically generated">
            <a:extLst>
              <a:ext uri="{FF2B5EF4-FFF2-40B4-BE49-F238E27FC236}">
                <a16:creationId xmlns:a16="http://schemas.microsoft.com/office/drawing/2014/main" id="{B6B8E7BC-1883-9512-4AFB-08228D1B6154}"/>
              </a:ext>
            </a:extLst>
          </p:cNvPr>
          <p:cNvPicPr>
            <a:picLocks noChangeAspect="1"/>
          </p:cNvPicPr>
          <p:nvPr/>
        </p:nvPicPr>
        <p:blipFill>
          <a:blip r:embed="rId4"/>
          <a:stretch>
            <a:fillRect/>
          </a:stretch>
        </p:blipFill>
        <p:spPr>
          <a:xfrm>
            <a:off x="11066343" y="5713381"/>
            <a:ext cx="775182" cy="775182"/>
          </a:xfrm>
          <a:prstGeom prst="rect">
            <a:avLst/>
          </a:prstGeom>
        </p:spPr>
      </p:pic>
      <p:sp>
        <p:nvSpPr>
          <p:cNvPr id="18" name="TextBox 17">
            <a:extLst>
              <a:ext uri="{FF2B5EF4-FFF2-40B4-BE49-F238E27FC236}">
                <a16:creationId xmlns:a16="http://schemas.microsoft.com/office/drawing/2014/main" id="{F36022F6-48C8-0981-95D8-DCB20F0187F4}"/>
              </a:ext>
            </a:extLst>
          </p:cNvPr>
          <p:cNvSpPr txBox="1"/>
          <p:nvPr/>
        </p:nvSpPr>
        <p:spPr>
          <a:xfrm>
            <a:off x="11027689" y="5260008"/>
            <a:ext cx="984021"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rgbClr val="FFFFFF"/>
                </a:solidFill>
                <a:effectLst/>
                <a:uLnTx/>
                <a:uFillTx/>
                <a:latin typeface="Arial Nova" panose="020B0504020202020204"/>
                <a:ea typeface="+mn-ea"/>
                <a:cs typeface="Times New Roman" panose="02020603050405020304" pitchFamily="18" charset="0"/>
              </a:rPr>
              <a:t>Read our RAP</a:t>
            </a:r>
          </a:p>
        </p:txBody>
      </p:sp>
      <p:sp>
        <p:nvSpPr>
          <p:cNvPr id="20" name="Arrow: Bent 19">
            <a:extLst>
              <a:ext uri="{FF2B5EF4-FFF2-40B4-BE49-F238E27FC236}">
                <a16:creationId xmlns:a16="http://schemas.microsoft.com/office/drawing/2014/main" id="{3173F895-DF0D-1B47-3612-96E5BFEF53DE}"/>
              </a:ext>
            </a:extLst>
          </p:cNvPr>
          <p:cNvSpPr/>
          <p:nvPr/>
        </p:nvSpPr>
        <p:spPr>
          <a:xfrm rot="5400000">
            <a:off x="11450509" y="5519441"/>
            <a:ext cx="138383" cy="208788"/>
          </a:xfrm>
          <a:prstGeom prst="bentArrow">
            <a:avLst>
              <a:gd name="adj1" fmla="val 19013"/>
              <a:gd name="adj2" fmla="val 25000"/>
              <a:gd name="adj3" fmla="val 25000"/>
              <a:gd name="adj4" fmla="val 4375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42424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139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011B-D391-DC2C-86CD-3B25F32B4EBC}"/>
              </a:ext>
            </a:extLst>
          </p:cNvPr>
          <p:cNvSpPr>
            <a:spLocks noGrp="1"/>
          </p:cNvSpPr>
          <p:nvPr>
            <p:ph type="title"/>
          </p:nvPr>
        </p:nvSpPr>
        <p:spPr>
          <a:xfrm>
            <a:off x="514680" y="430745"/>
            <a:ext cx="9887917" cy="1219199"/>
          </a:xfrm>
        </p:spPr>
        <p:txBody>
          <a:bodyPr>
            <a:normAutofit/>
          </a:bodyPr>
          <a:lstStyle/>
          <a:p>
            <a:r>
              <a:rPr lang="en-AU"/>
              <a:t>Objectives</a:t>
            </a:r>
          </a:p>
        </p:txBody>
      </p:sp>
      <p:sp>
        <p:nvSpPr>
          <p:cNvPr id="4" name="Slide Number Placeholder 3">
            <a:extLst>
              <a:ext uri="{FF2B5EF4-FFF2-40B4-BE49-F238E27FC236}">
                <a16:creationId xmlns:a16="http://schemas.microsoft.com/office/drawing/2014/main" id="{250C4E1F-477C-08BE-294B-062889C36E33}"/>
              </a:ext>
            </a:extLst>
          </p:cNvPr>
          <p:cNvSpPr>
            <a:spLocks noGrp="1"/>
          </p:cNvSpPr>
          <p:nvPr>
            <p:ph type="sldNum" sz="quarter" idx="12"/>
          </p:nvPr>
        </p:nvSpPr>
        <p:spPr/>
        <p:txBody>
          <a:bodyPr/>
          <a:lstStyle/>
          <a:p>
            <a:fld id="{713AB538-E724-0A46-AEB0-E520B1BBAFEE}" type="slidenum">
              <a:rPr lang="en-US" smtClean="0"/>
              <a:t>3</a:t>
            </a:fld>
            <a:endParaRPr lang="en-US"/>
          </a:p>
        </p:txBody>
      </p:sp>
      <p:sp>
        <p:nvSpPr>
          <p:cNvPr id="9" name="Rectangle: Rounded Corners 8">
            <a:extLst>
              <a:ext uri="{FF2B5EF4-FFF2-40B4-BE49-F238E27FC236}">
                <a16:creationId xmlns:a16="http://schemas.microsoft.com/office/drawing/2014/main" id="{DD589A05-872C-4160-08B6-DD910819539A}"/>
              </a:ext>
            </a:extLst>
          </p:cNvPr>
          <p:cNvSpPr/>
          <p:nvPr/>
        </p:nvSpPr>
        <p:spPr>
          <a:xfrm>
            <a:off x="709216" y="1707586"/>
            <a:ext cx="6654455" cy="2858663"/>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114550" lvl="4" indent="-285750">
              <a:buFont typeface="Arial" panose="020B0604020202020204" pitchFamily="34" charset="0"/>
              <a:buChar char="•"/>
            </a:pPr>
            <a:r>
              <a:rPr lang="en-AU" sz="2000" dirty="0">
                <a:solidFill>
                  <a:schemeClr val="tx1"/>
                </a:solidFill>
              </a:rPr>
              <a:t>Introduce the Engineering Roadmap and how it’s supporting the energy transition</a:t>
            </a:r>
          </a:p>
          <a:p>
            <a:pPr marL="2114550" lvl="4" indent="-285750">
              <a:buFont typeface="Arial" panose="020B0604020202020204" pitchFamily="34" charset="0"/>
              <a:buChar char="•"/>
            </a:pPr>
            <a:endParaRPr lang="en-AU" sz="2000" dirty="0">
              <a:solidFill>
                <a:schemeClr val="tx1"/>
              </a:solidFill>
            </a:endParaRPr>
          </a:p>
          <a:p>
            <a:pPr marL="2114550" lvl="4" indent="-285750">
              <a:buFont typeface="Arial" panose="020B0604020202020204" pitchFamily="34" charset="0"/>
              <a:buChar char="•"/>
            </a:pPr>
            <a:r>
              <a:rPr lang="en-AU" sz="2000" dirty="0">
                <a:solidFill>
                  <a:schemeClr val="tx1"/>
                </a:solidFill>
              </a:rPr>
              <a:t>Outline the Roadmap development process</a:t>
            </a:r>
          </a:p>
          <a:p>
            <a:pPr marL="2114550" lvl="4" indent="-285750">
              <a:buFont typeface="Arial" panose="020B0604020202020204" pitchFamily="34" charset="0"/>
              <a:buChar char="•"/>
            </a:pPr>
            <a:endParaRPr lang="en-AU" sz="2000" dirty="0">
              <a:solidFill>
                <a:schemeClr val="tx1"/>
              </a:solidFill>
            </a:endParaRPr>
          </a:p>
          <a:p>
            <a:pPr marL="2114550" lvl="4" indent="-285750">
              <a:buFont typeface="Arial" panose="020B0604020202020204" pitchFamily="34" charset="0"/>
              <a:buChar char="•"/>
            </a:pPr>
            <a:r>
              <a:rPr lang="en-AU" sz="2000" dirty="0">
                <a:solidFill>
                  <a:schemeClr val="tx1"/>
                </a:solidFill>
              </a:rPr>
              <a:t>Explore priorities for year ahead</a:t>
            </a:r>
          </a:p>
        </p:txBody>
      </p:sp>
      <p:pic>
        <p:nvPicPr>
          <p:cNvPr id="16" name="Picture 15" descr="A purple line on a black background&#10;&#10;Description automatically generated">
            <a:extLst>
              <a:ext uri="{FF2B5EF4-FFF2-40B4-BE49-F238E27FC236}">
                <a16:creationId xmlns:a16="http://schemas.microsoft.com/office/drawing/2014/main" id="{FF5F695C-DE71-4F5E-9B1E-1191CFB29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29" y="2068678"/>
            <a:ext cx="2034323" cy="2030742"/>
          </a:xfrm>
          <a:prstGeom prst="rect">
            <a:avLst/>
          </a:prstGeom>
        </p:spPr>
      </p:pic>
      <p:pic>
        <p:nvPicPr>
          <p:cNvPr id="11" name="Picture 10">
            <a:extLst>
              <a:ext uri="{FF2B5EF4-FFF2-40B4-BE49-F238E27FC236}">
                <a16:creationId xmlns:a16="http://schemas.microsoft.com/office/drawing/2014/main" id="{E3136C9F-D4BB-131C-1083-86BE3F0000D0}"/>
              </a:ext>
            </a:extLst>
          </p:cNvPr>
          <p:cNvPicPr>
            <a:picLocks noChangeAspect="1"/>
          </p:cNvPicPr>
          <p:nvPr/>
        </p:nvPicPr>
        <p:blipFill>
          <a:blip r:embed="rId4"/>
          <a:stretch>
            <a:fillRect/>
          </a:stretch>
        </p:blipFill>
        <p:spPr>
          <a:xfrm>
            <a:off x="8341871" y="1788669"/>
            <a:ext cx="2614868" cy="387387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374819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E077-B57F-F507-78F7-A30403976232}"/>
              </a:ext>
            </a:extLst>
          </p:cNvPr>
          <p:cNvSpPr>
            <a:spLocks noGrp="1"/>
          </p:cNvSpPr>
          <p:nvPr>
            <p:ph type="title"/>
          </p:nvPr>
        </p:nvSpPr>
        <p:spPr/>
        <p:txBody>
          <a:bodyPr>
            <a:normAutofit/>
          </a:bodyPr>
          <a:lstStyle/>
          <a:p>
            <a:r>
              <a:rPr lang="en-AU" sz="3200"/>
              <a:t>Renewable contributions are increasing rapidly</a:t>
            </a:r>
          </a:p>
        </p:txBody>
      </p:sp>
      <p:sp>
        <p:nvSpPr>
          <p:cNvPr id="5" name="Slide Number Placeholder 4">
            <a:extLst>
              <a:ext uri="{FF2B5EF4-FFF2-40B4-BE49-F238E27FC236}">
                <a16:creationId xmlns:a16="http://schemas.microsoft.com/office/drawing/2014/main" id="{2183C5A2-38FA-59B3-55B0-3385DA6259F0}"/>
              </a:ext>
            </a:extLst>
          </p:cNvPr>
          <p:cNvSpPr>
            <a:spLocks noGrp="1"/>
          </p:cNvSpPr>
          <p:nvPr>
            <p:ph type="sldNum" sz="quarter" idx="12"/>
          </p:nvPr>
        </p:nvSpPr>
        <p:spPr/>
        <p:txBody>
          <a:bodyPr/>
          <a:lstStyle/>
          <a:p>
            <a:fld id="{713AB538-E724-0A46-AEB0-E520B1BBAFEE}" type="slidenum">
              <a:rPr lang="en-US" smtClean="0"/>
              <a:t>4</a:t>
            </a:fld>
            <a:endParaRPr lang="en-US"/>
          </a:p>
        </p:txBody>
      </p:sp>
      <p:pic>
        <p:nvPicPr>
          <p:cNvPr id="7" name="Picture 6">
            <a:extLst>
              <a:ext uri="{FF2B5EF4-FFF2-40B4-BE49-F238E27FC236}">
                <a16:creationId xmlns:a16="http://schemas.microsoft.com/office/drawing/2014/main" id="{041D6860-2FDE-8550-B3A0-47E6B1F205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05" y="1375804"/>
            <a:ext cx="9956726" cy="4424444"/>
          </a:xfrm>
          <a:prstGeom prst="rect">
            <a:avLst/>
          </a:prstGeom>
          <a:noFill/>
          <a:ln>
            <a:noFill/>
          </a:ln>
        </p:spPr>
      </p:pic>
      <p:sp>
        <p:nvSpPr>
          <p:cNvPr id="3" name="TextBox 2">
            <a:extLst>
              <a:ext uri="{FF2B5EF4-FFF2-40B4-BE49-F238E27FC236}">
                <a16:creationId xmlns:a16="http://schemas.microsoft.com/office/drawing/2014/main" id="{53A8E065-82B9-4CAC-18E2-4E6610A55980}"/>
              </a:ext>
            </a:extLst>
          </p:cNvPr>
          <p:cNvSpPr txBox="1"/>
          <p:nvPr/>
        </p:nvSpPr>
        <p:spPr>
          <a:xfrm>
            <a:off x="601205" y="5928249"/>
            <a:ext cx="11137405" cy="738664"/>
          </a:xfrm>
          <a:prstGeom prst="rect">
            <a:avLst/>
          </a:prstGeom>
          <a:noFill/>
          <a:ln>
            <a:solidFill>
              <a:schemeClr val="accent1"/>
            </a:solidFill>
          </a:ln>
        </p:spPr>
        <p:txBody>
          <a:bodyPr wrap="square" rtlCol="0">
            <a:spAutoFit/>
          </a:bodyPr>
          <a:lstStyle/>
          <a:p>
            <a:r>
              <a:rPr lang="en-AU" sz="1400" b="1" i="1"/>
              <a:t>Potential: </a:t>
            </a:r>
            <a:r>
              <a:rPr lang="en-AU" sz="1400" i="1"/>
              <a:t>available renewable generation given weather conditions for a 30-minute window – regardless of whether available generators are running </a:t>
            </a:r>
            <a:br>
              <a:rPr lang="en-AU" sz="1400" i="1"/>
            </a:br>
            <a:endParaRPr lang="en-AU" sz="1400" i="1"/>
          </a:p>
          <a:p>
            <a:r>
              <a:rPr lang="en-AU" sz="1400" b="1" i="1"/>
              <a:t>Penetration:  </a:t>
            </a:r>
            <a:r>
              <a:rPr lang="en-AU" sz="1400" i="1"/>
              <a:t>generation actually produced by renewables over 30 minutes</a:t>
            </a:r>
            <a:endParaRPr lang="en-AU" sz="1200" i="1"/>
          </a:p>
        </p:txBody>
      </p:sp>
      <p:sp>
        <p:nvSpPr>
          <p:cNvPr id="4" name="Rectangle 3">
            <a:extLst>
              <a:ext uri="{FF2B5EF4-FFF2-40B4-BE49-F238E27FC236}">
                <a16:creationId xmlns:a16="http://schemas.microsoft.com/office/drawing/2014/main" id="{2AFCD43F-6121-9B3D-A2ED-64685392118E}"/>
              </a:ext>
            </a:extLst>
          </p:cNvPr>
          <p:cNvSpPr/>
          <p:nvPr/>
        </p:nvSpPr>
        <p:spPr>
          <a:xfrm flipH="1">
            <a:off x="7536874" y="2476579"/>
            <a:ext cx="129308" cy="118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EDD46FE6-B7BE-3ADD-49C9-17202E08A82E}"/>
              </a:ext>
            </a:extLst>
          </p:cNvPr>
          <p:cNvSpPr txBox="1"/>
          <p:nvPr/>
        </p:nvSpPr>
        <p:spPr>
          <a:xfrm>
            <a:off x="7576728" y="2163912"/>
            <a:ext cx="1930272" cy="369332"/>
          </a:xfrm>
          <a:prstGeom prst="rect">
            <a:avLst/>
          </a:prstGeom>
          <a:noFill/>
        </p:spPr>
        <p:txBody>
          <a:bodyPr wrap="none" rtlCol="0">
            <a:spAutoFit/>
          </a:bodyPr>
          <a:lstStyle/>
          <a:p>
            <a:r>
              <a:rPr lang="en-AU" dirty="0">
                <a:solidFill>
                  <a:srgbClr val="FF0000"/>
                </a:solidFill>
              </a:rPr>
              <a:t>New max of 74.1%</a:t>
            </a:r>
          </a:p>
        </p:txBody>
      </p:sp>
      <p:sp>
        <p:nvSpPr>
          <p:cNvPr id="9" name="TextBox 8">
            <a:extLst>
              <a:ext uri="{FF2B5EF4-FFF2-40B4-BE49-F238E27FC236}">
                <a16:creationId xmlns:a16="http://schemas.microsoft.com/office/drawing/2014/main" id="{B3D1E0AF-C380-2F5F-7FFB-745F71CB5E01}"/>
              </a:ext>
            </a:extLst>
          </p:cNvPr>
          <p:cNvSpPr txBox="1"/>
          <p:nvPr/>
        </p:nvSpPr>
        <p:spPr>
          <a:xfrm>
            <a:off x="7458365" y="5218246"/>
            <a:ext cx="655782" cy="430887"/>
          </a:xfrm>
          <a:prstGeom prst="rect">
            <a:avLst/>
          </a:prstGeom>
          <a:noFill/>
        </p:spPr>
        <p:txBody>
          <a:bodyPr wrap="square">
            <a:spAutoFit/>
          </a:bodyPr>
          <a:lstStyle/>
          <a:p>
            <a:r>
              <a:rPr lang="en-AU" sz="1100" b="1" dirty="0">
                <a:solidFill>
                  <a:srgbClr val="FF0000"/>
                </a:solidFill>
              </a:rPr>
              <a:t>Q4</a:t>
            </a:r>
          </a:p>
          <a:p>
            <a:r>
              <a:rPr lang="en-AU" sz="1100" b="1" dirty="0">
                <a:solidFill>
                  <a:srgbClr val="FF0000"/>
                </a:solidFill>
              </a:rPr>
              <a:t>2024</a:t>
            </a:r>
            <a:endParaRPr lang="en-AU" sz="1100" b="1" dirty="0"/>
          </a:p>
        </p:txBody>
      </p:sp>
    </p:spTree>
    <p:extLst>
      <p:ext uri="{BB962C8B-B14F-4D97-AF65-F5344CB8AC3E}">
        <p14:creationId xmlns:p14="http://schemas.microsoft.com/office/powerpoint/2010/main" val="496396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6478-EAD8-499F-9AC4-D7152B9FB840}"/>
              </a:ext>
            </a:extLst>
          </p:cNvPr>
          <p:cNvSpPr>
            <a:spLocks noGrp="1"/>
          </p:cNvSpPr>
          <p:nvPr>
            <p:ph type="title"/>
          </p:nvPr>
        </p:nvSpPr>
        <p:spPr/>
        <p:txBody>
          <a:bodyPr/>
          <a:lstStyle/>
          <a:p>
            <a:r>
              <a:rPr lang="en-AU" dirty="0"/>
              <a:t>Scope of Engineering Roadmap</a:t>
            </a:r>
          </a:p>
        </p:txBody>
      </p:sp>
      <p:sp>
        <p:nvSpPr>
          <p:cNvPr id="4" name="Slide Number Placeholder 3">
            <a:extLst>
              <a:ext uri="{FF2B5EF4-FFF2-40B4-BE49-F238E27FC236}">
                <a16:creationId xmlns:a16="http://schemas.microsoft.com/office/drawing/2014/main" id="{ECD3B90E-222B-4B03-AA4B-DB0D97E2A8E5}"/>
              </a:ext>
            </a:extLst>
          </p:cNvPr>
          <p:cNvSpPr>
            <a:spLocks noGrp="1"/>
          </p:cNvSpPr>
          <p:nvPr>
            <p:ph type="sldNum" sz="quarter" idx="12"/>
          </p:nvPr>
        </p:nvSpPr>
        <p:spPr/>
        <p:txBody>
          <a:bodyPr/>
          <a:lstStyle/>
          <a:p>
            <a:fld id="{713AB538-E724-0A46-AEB0-E520B1BBAFEE}" type="slidenum">
              <a:rPr lang="en-US" smtClean="0"/>
              <a:t>5</a:t>
            </a:fld>
            <a:endParaRPr lang="en-US"/>
          </a:p>
        </p:txBody>
      </p:sp>
      <p:sp>
        <p:nvSpPr>
          <p:cNvPr id="7" name="Rectangle 6">
            <a:extLst>
              <a:ext uri="{FF2B5EF4-FFF2-40B4-BE49-F238E27FC236}">
                <a16:creationId xmlns:a16="http://schemas.microsoft.com/office/drawing/2014/main" id="{B26D0CC9-3DD5-4BCD-8001-936F63EC5281}"/>
              </a:ext>
            </a:extLst>
          </p:cNvPr>
          <p:cNvSpPr/>
          <p:nvPr/>
        </p:nvSpPr>
        <p:spPr>
          <a:xfrm>
            <a:off x="550190" y="1980967"/>
            <a:ext cx="10077569"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84000" rtlCol="0" anchor="ctr"/>
          <a:lstStyle/>
          <a:p>
            <a:r>
              <a:rPr lang="en-AU" sz="2000">
                <a:solidFill>
                  <a:srgbClr val="000000"/>
                </a:solidFill>
              </a:rPr>
              <a:t>Detailed</a:t>
            </a:r>
            <a:r>
              <a:rPr lang="en-AU" sz="2000" b="1">
                <a:solidFill>
                  <a:srgbClr val="000000"/>
                </a:solidFill>
              </a:rPr>
              <a:t>, engineering-focussed roadmap</a:t>
            </a:r>
          </a:p>
        </p:txBody>
      </p:sp>
      <p:sp>
        <p:nvSpPr>
          <p:cNvPr id="18" name="Rectangle 17">
            <a:extLst>
              <a:ext uri="{FF2B5EF4-FFF2-40B4-BE49-F238E27FC236}">
                <a16:creationId xmlns:a16="http://schemas.microsoft.com/office/drawing/2014/main" id="{9E185836-E960-4605-9449-AFBA4373A65F}"/>
              </a:ext>
            </a:extLst>
          </p:cNvPr>
          <p:cNvSpPr/>
          <p:nvPr/>
        </p:nvSpPr>
        <p:spPr>
          <a:xfrm>
            <a:off x="550189" y="3059439"/>
            <a:ext cx="10077569" cy="6464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84000" rtlCol="0" anchor="ctr"/>
          <a:lstStyle/>
          <a:p>
            <a:r>
              <a:rPr lang="en-AU" sz="2000" b="1">
                <a:solidFill>
                  <a:srgbClr val="000000"/>
                </a:solidFill>
              </a:rPr>
              <a:t>AEMO’s</a:t>
            </a:r>
            <a:r>
              <a:rPr lang="en-AU" sz="2000">
                <a:solidFill>
                  <a:srgbClr val="000000"/>
                </a:solidFill>
              </a:rPr>
              <a:t> view of the </a:t>
            </a:r>
            <a:r>
              <a:rPr lang="en-AU" sz="2000" b="1">
                <a:solidFill>
                  <a:srgbClr val="000000"/>
                </a:solidFill>
              </a:rPr>
              <a:t>technical, engineering, and operational actions </a:t>
            </a:r>
            <a:r>
              <a:rPr lang="en-AU" sz="2000">
                <a:solidFill>
                  <a:srgbClr val="000000"/>
                </a:solidFill>
              </a:rPr>
              <a:t>required to </a:t>
            </a:r>
            <a:r>
              <a:rPr lang="en-AU" sz="2000" b="1">
                <a:solidFill>
                  <a:srgbClr val="000000"/>
                </a:solidFill>
              </a:rPr>
              <a:t>operate the NEM at 100% instantaneous renewables </a:t>
            </a:r>
            <a:r>
              <a:rPr lang="en-AU" sz="2000">
                <a:solidFill>
                  <a:srgbClr val="000000"/>
                </a:solidFill>
              </a:rPr>
              <a:t>for the first time</a:t>
            </a:r>
          </a:p>
        </p:txBody>
      </p:sp>
      <p:sp>
        <p:nvSpPr>
          <p:cNvPr id="19" name="Rectangle 18">
            <a:extLst>
              <a:ext uri="{FF2B5EF4-FFF2-40B4-BE49-F238E27FC236}">
                <a16:creationId xmlns:a16="http://schemas.microsoft.com/office/drawing/2014/main" id="{0E5944FD-9131-4017-905D-315CF8D35046}"/>
              </a:ext>
            </a:extLst>
          </p:cNvPr>
          <p:cNvSpPr/>
          <p:nvPr/>
        </p:nvSpPr>
        <p:spPr>
          <a:xfrm>
            <a:off x="550189" y="4082792"/>
            <a:ext cx="10077569"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84000" rtlCol="0" anchor="ctr"/>
          <a:lstStyle/>
          <a:p>
            <a:r>
              <a:rPr lang="en-AU" sz="2000">
                <a:solidFill>
                  <a:srgbClr val="000000"/>
                </a:solidFill>
              </a:rPr>
              <a:t>Technical base to </a:t>
            </a:r>
            <a:r>
              <a:rPr lang="en-AU" sz="2000" b="1">
                <a:solidFill>
                  <a:srgbClr val="000000"/>
                </a:solidFill>
              </a:rPr>
              <a:t>inform industry prioritisation of steps </a:t>
            </a:r>
            <a:r>
              <a:rPr lang="en-AU" sz="2000">
                <a:solidFill>
                  <a:srgbClr val="000000"/>
                </a:solidFill>
              </a:rPr>
              <a:t>necessary to transition through key milestones on the way to 100% renewables</a:t>
            </a:r>
          </a:p>
        </p:txBody>
      </p:sp>
      <p:sp>
        <p:nvSpPr>
          <p:cNvPr id="20" name="Rectangle 19">
            <a:extLst>
              <a:ext uri="{FF2B5EF4-FFF2-40B4-BE49-F238E27FC236}">
                <a16:creationId xmlns:a16="http://schemas.microsoft.com/office/drawing/2014/main" id="{BAD86135-4CC3-4ED6-993D-EED215F04C34}"/>
              </a:ext>
            </a:extLst>
          </p:cNvPr>
          <p:cNvSpPr/>
          <p:nvPr/>
        </p:nvSpPr>
        <p:spPr>
          <a:xfrm>
            <a:off x="550189" y="5107741"/>
            <a:ext cx="10077569"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584000" rtlCol="0" anchor="ctr"/>
          <a:lstStyle/>
          <a:p>
            <a:r>
              <a:rPr lang="en-AU" sz="2000">
                <a:solidFill>
                  <a:srgbClr val="000000"/>
                </a:solidFill>
              </a:rPr>
              <a:t>Provide confidence around </a:t>
            </a:r>
            <a:r>
              <a:rPr lang="en-AU" sz="2000" b="1">
                <a:solidFill>
                  <a:srgbClr val="000000"/>
                </a:solidFill>
              </a:rPr>
              <a:t>underway actions </a:t>
            </a:r>
            <a:r>
              <a:rPr lang="en-AU" sz="2000">
                <a:solidFill>
                  <a:srgbClr val="000000"/>
                </a:solidFill>
              </a:rPr>
              <a:t>and highlight </a:t>
            </a:r>
            <a:r>
              <a:rPr lang="en-AU" sz="2000" b="1">
                <a:solidFill>
                  <a:srgbClr val="000000"/>
                </a:solidFill>
              </a:rPr>
              <a:t>areas requiring further attention</a:t>
            </a:r>
          </a:p>
        </p:txBody>
      </p:sp>
      <p:pic>
        <p:nvPicPr>
          <p:cNvPr id="9" name="Graphic 8" descr="Users outline">
            <a:extLst>
              <a:ext uri="{FF2B5EF4-FFF2-40B4-BE49-F238E27FC236}">
                <a16:creationId xmlns:a16="http://schemas.microsoft.com/office/drawing/2014/main" id="{CF8B9B5D-2E14-4F9E-8998-EE5BA7EE45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8268" y="3986166"/>
            <a:ext cx="856032" cy="856032"/>
          </a:xfrm>
          <a:prstGeom prst="rect">
            <a:avLst/>
          </a:prstGeom>
        </p:spPr>
      </p:pic>
      <p:pic>
        <p:nvPicPr>
          <p:cNvPr id="11" name="Graphic 10" descr="Wind Turbines outline">
            <a:extLst>
              <a:ext uri="{FF2B5EF4-FFF2-40B4-BE49-F238E27FC236}">
                <a16:creationId xmlns:a16="http://schemas.microsoft.com/office/drawing/2014/main" id="{FCD6D8FC-BC61-4AD3-A67B-DA399BE975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8470" y="3095728"/>
            <a:ext cx="565150" cy="565150"/>
          </a:xfrm>
          <a:prstGeom prst="rect">
            <a:avLst/>
          </a:prstGeom>
        </p:spPr>
      </p:pic>
      <p:pic>
        <p:nvPicPr>
          <p:cNvPr id="13" name="Graphic 12" descr="Solar Panels outline">
            <a:extLst>
              <a:ext uri="{FF2B5EF4-FFF2-40B4-BE49-F238E27FC236}">
                <a16:creationId xmlns:a16="http://schemas.microsoft.com/office/drawing/2014/main" id="{A61F9319-5FF4-431E-B9AB-50C8AE919A0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26284" y="3082567"/>
            <a:ext cx="565150" cy="565150"/>
          </a:xfrm>
          <a:prstGeom prst="rect">
            <a:avLst/>
          </a:prstGeom>
        </p:spPr>
      </p:pic>
      <p:pic>
        <p:nvPicPr>
          <p:cNvPr id="17" name="Graphic 16" descr="Checklist outline">
            <a:extLst>
              <a:ext uri="{FF2B5EF4-FFF2-40B4-BE49-F238E27FC236}">
                <a16:creationId xmlns:a16="http://schemas.microsoft.com/office/drawing/2014/main" id="{2011244C-CFCD-4607-B64D-1B36AF2F75C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209" y="5119077"/>
            <a:ext cx="625328" cy="625328"/>
          </a:xfrm>
          <a:prstGeom prst="rect">
            <a:avLst/>
          </a:prstGeom>
        </p:spPr>
      </p:pic>
      <p:cxnSp>
        <p:nvCxnSpPr>
          <p:cNvPr id="23" name="Straight Connector 22">
            <a:extLst>
              <a:ext uri="{FF2B5EF4-FFF2-40B4-BE49-F238E27FC236}">
                <a16:creationId xmlns:a16="http://schemas.microsoft.com/office/drawing/2014/main" id="{E53D587B-6910-46FE-A1B1-CEB5841C8F41}"/>
              </a:ext>
            </a:extLst>
          </p:cNvPr>
          <p:cNvCxnSpPr>
            <a:cxnSpLocks/>
          </p:cNvCxnSpPr>
          <p:nvPr/>
        </p:nvCxnSpPr>
        <p:spPr>
          <a:xfrm>
            <a:off x="1930954" y="2022392"/>
            <a:ext cx="0" cy="5651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059B95-1D16-4D5B-B4B3-55EFFC3B4032}"/>
              </a:ext>
            </a:extLst>
          </p:cNvPr>
          <p:cNvCxnSpPr>
            <a:cxnSpLocks/>
          </p:cNvCxnSpPr>
          <p:nvPr/>
        </p:nvCxnSpPr>
        <p:spPr>
          <a:xfrm>
            <a:off x="1930954" y="3100066"/>
            <a:ext cx="0" cy="5651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F95697C-9362-4AE0-8070-86142DF08F4C}"/>
              </a:ext>
            </a:extLst>
          </p:cNvPr>
          <p:cNvCxnSpPr>
            <a:cxnSpLocks/>
          </p:cNvCxnSpPr>
          <p:nvPr/>
        </p:nvCxnSpPr>
        <p:spPr>
          <a:xfrm>
            <a:off x="1930954" y="4124117"/>
            <a:ext cx="0" cy="5651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73E73A1-363B-4224-AA5D-59DDABEEC867}"/>
              </a:ext>
            </a:extLst>
          </p:cNvPr>
          <p:cNvCxnSpPr>
            <a:cxnSpLocks/>
          </p:cNvCxnSpPr>
          <p:nvPr/>
        </p:nvCxnSpPr>
        <p:spPr>
          <a:xfrm>
            <a:off x="1935552" y="5149166"/>
            <a:ext cx="0" cy="56515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31" name="Graphic 30" descr="Road outline">
            <a:extLst>
              <a:ext uri="{FF2B5EF4-FFF2-40B4-BE49-F238E27FC236}">
                <a16:creationId xmlns:a16="http://schemas.microsoft.com/office/drawing/2014/main" id="{0B4344D0-FC61-4968-B395-44DB71A39F9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0272" y="2214189"/>
            <a:ext cx="418738" cy="418738"/>
          </a:xfrm>
          <a:prstGeom prst="rect">
            <a:avLst/>
          </a:prstGeom>
        </p:spPr>
      </p:pic>
      <p:pic>
        <p:nvPicPr>
          <p:cNvPr id="33" name="Graphic 32" descr="Signpost outline">
            <a:extLst>
              <a:ext uri="{FF2B5EF4-FFF2-40B4-BE49-F238E27FC236}">
                <a16:creationId xmlns:a16="http://schemas.microsoft.com/office/drawing/2014/main" id="{648AFDC1-BE31-4042-8D71-72B83DA9AD1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94846" y="1994916"/>
            <a:ext cx="332016" cy="332016"/>
          </a:xfrm>
          <a:prstGeom prst="rect">
            <a:avLst/>
          </a:prstGeom>
        </p:spPr>
      </p:pic>
    </p:spTree>
    <p:extLst>
      <p:ext uri="{BB962C8B-B14F-4D97-AF65-F5344CB8AC3E}">
        <p14:creationId xmlns:p14="http://schemas.microsoft.com/office/powerpoint/2010/main" val="172826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2EB02-8455-4325-BA85-5A51273D0527}"/>
              </a:ext>
            </a:extLst>
          </p:cNvPr>
          <p:cNvSpPr>
            <a:spLocks noGrp="1"/>
          </p:cNvSpPr>
          <p:nvPr>
            <p:ph type="title"/>
          </p:nvPr>
        </p:nvSpPr>
        <p:spPr/>
        <p:txBody>
          <a:bodyPr/>
          <a:lstStyle/>
          <a:p>
            <a:r>
              <a:rPr lang="en-AU"/>
              <a:t>Roadmap structure</a:t>
            </a:r>
          </a:p>
        </p:txBody>
      </p:sp>
      <p:sp>
        <p:nvSpPr>
          <p:cNvPr id="4" name="Slide Number Placeholder 3">
            <a:extLst>
              <a:ext uri="{FF2B5EF4-FFF2-40B4-BE49-F238E27FC236}">
                <a16:creationId xmlns:a16="http://schemas.microsoft.com/office/drawing/2014/main" id="{CF4C89FE-C884-4F2A-B05B-89F441883D6D}"/>
              </a:ext>
            </a:extLst>
          </p:cNvPr>
          <p:cNvSpPr>
            <a:spLocks noGrp="1"/>
          </p:cNvSpPr>
          <p:nvPr>
            <p:ph type="sldNum" sz="quarter" idx="12"/>
          </p:nvPr>
        </p:nvSpPr>
        <p:spPr/>
        <p:txBody>
          <a:bodyPr/>
          <a:lstStyle/>
          <a:p>
            <a:fld id="{713AB538-E724-0A46-AEB0-E520B1BBAFEE}" type="slidenum">
              <a:rPr lang="en-US" smtClean="0"/>
              <a:t>6</a:t>
            </a:fld>
            <a:endParaRPr lang="en-US"/>
          </a:p>
        </p:txBody>
      </p:sp>
      <p:sp>
        <p:nvSpPr>
          <p:cNvPr id="5" name="TextBox 4">
            <a:extLst>
              <a:ext uri="{FF2B5EF4-FFF2-40B4-BE49-F238E27FC236}">
                <a16:creationId xmlns:a16="http://schemas.microsoft.com/office/drawing/2014/main" id="{6D590094-52C2-4933-95B4-1E9E437F9657}"/>
              </a:ext>
            </a:extLst>
          </p:cNvPr>
          <p:cNvSpPr txBox="1"/>
          <p:nvPr/>
        </p:nvSpPr>
        <p:spPr>
          <a:xfrm>
            <a:off x="5641314" y="1648245"/>
            <a:ext cx="4787901" cy="147732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AU">
                <a:solidFill>
                  <a:schemeClr val="accent1"/>
                </a:solidFill>
              </a:rPr>
              <a:t>Frequency &amp; inertia</a:t>
            </a:r>
          </a:p>
          <a:p>
            <a:pPr marL="285750" indent="-285750">
              <a:buFont typeface="Arial" panose="020B0604020202020204" pitchFamily="34" charset="0"/>
              <a:buChar char="•"/>
            </a:pPr>
            <a:r>
              <a:rPr lang="en-AU">
                <a:solidFill>
                  <a:schemeClr val="accent1"/>
                </a:solidFill>
              </a:rPr>
              <a:t>Transient &amp; oscillatory stability </a:t>
            </a:r>
          </a:p>
          <a:p>
            <a:pPr marL="285750" indent="-285750">
              <a:buFont typeface="Arial" panose="020B0604020202020204" pitchFamily="34" charset="0"/>
              <a:buChar char="•"/>
            </a:pPr>
            <a:r>
              <a:rPr lang="en-AU">
                <a:solidFill>
                  <a:schemeClr val="accent1"/>
                </a:solidFill>
              </a:rPr>
              <a:t>System strength &amp; converter driven stability</a:t>
            </a:r>
          </a:p>
          <a:p>
            <a:pPr marL="285750" indent="-285750">
              <a:buFont typeface="Arial" panose="020B0604020202020204" pitchFamily="34" charset="0"/>
              <a:buChar char="•"/>
            </a:pPr>
            <a:r>
              <a:rPr lang="en-AU">
                <a:solidFill>
                  <a:schemeClr val="accent1"/>
                </a:solidFill>
              </a:rPr>
              <a:t>Voltage control</a:t>
            </a:r>
          </a:p>
          <a:p>
            <a:pPr marL="285750" indent="-285750">
              <a:buFont typeface="Arial" panose="020B0604020202020204" pitchFamily="34" charset="0"/>
              <a:buChar char="•"/>
            </a:pPr>
            <a:r>
              <a:rPr lang="en-AU">
                <a:solidFill>
                  <a:schemeClr val="accent1"/>
                </a:solidFill>
              </a:rPr>
              <a:t>System restoration</a:t>
            </a:r>
          </a:p>
        </p:txBody>
      </p:sp>
      <p:sp>
        <p:nvSpPr>
          <p:cNvPr id="6" name="TextBox 5">
            <a:extLst>
              <a:ext uri="{FF2B5EF4-FFF2-40B4-BE49-F238E27FC236}">
                <a16:creationId xmlns:a16="http://schemas.microsoft.com/office/drawing/2014/main" id="{915972B6-5C88-4BDE-924A-AD6842081011}"/>
              </a:ext>
            </a:extLst>
          </p:cNvPr>
          <p:cNvSpPr txBox="1"/>
          <p:nvPr/>
        </p:nvSpPr>
        <p:spPr>
          <a:xfrm>
            <a:off x="587126" y="2113545"/>
            <a:ext cx="4617230" cy="461665"/>
          </a:xfrm>
          <a:prstGeom prst="rect">
            <a:avLst/>
          </a:prstGeom>
          <a:noFill/>
        </p:spPr>
        <p:txBody>
          <a:bodyPr wrap="square" rtlCol="0">
            <a:spAutoFit/>
          </a:bodyPr>
          <a:lstStyle/>
          <a:p>
            <a:pPr algn="r"/>
            <a:r>
              <a:rPr lang="en-AU" sz="2400" b="1">
                <a:solidFill>
                  <a:schemeClr val="accent1"/>
                </a:solidFill>
              </a:rPr>
              <a:t>Power system security</a:t>
            </a:r>
          </a:p>
        </p:txBody>
      </p:sp>
      <p:sp>
        <p:nvSpPr>
          <p:cNvPr id="7" name="TextBox 6">
            <a:extLst>
              <a:ext uri="{FF2B5EF4-FFF2-40B4-BE49-F238E27FC236}">
                <a16:creationId xmlns:a16="http://schemas.microsoft.com/office/drawing/2014/main" id="{F20F4C8A-A199-487B-BC2B-2E2A363E7BF8}"/>
              </a:ext>
            </a:extLst>
          </p:cNvPr>
          <p:cNvSpPr txBox="1"/>
          <p:nvPr/>
        </p:nvSpPr>
        <p:spPr>
          <a:xfrm>
            <a:off x="587125" y="3636800"/>
            <a:ext cx="4617231" cy="461665"/>
          </a:xfrm>
          <a:prstGeom prst="rect">
            <a:avLst/>
          </a:prstGeom>
          <a:noFill/>
        </p:spPr>
        <p:txBody>
          <a:bodyPr wrap="square" rtlCol="0">
            <a:spAutoFit/>
          </a:bodyPr>
          <a:lstStyle/>
          <a:p>
            <a:pPr algn="r"/>
            <a:r>
              <a:rPr lang="en-AU" sz="2400" b="1">
                <a:solidFill>
                  <a:schemeClr val="accent1"/>
                </a:solidFill>
              </a:rPr>
              <a:t>System operability</a:t>
            </a:r>
          </a:p>
        </p:txBody>
      </p:sp>
      <p:sp>
        <p:nvSpPr>
          <p:cNvPr id="8" name="TextBox 7">
            <a:extLst>
              <a:ext uri="{FF2B5EF4-FFF2-40B4-BE49-F238E27FC236}">
                <a16:creationId xmlns:a16="http://schemas.microsoft.com/office/drawing/2014/main" id="{D809FF21-A96F-4570-A77D-75941FFABD73}"/>
              </a:ext>
            </a:extLst>
          </p:cNvPr>
          <p:cNvSpPr txBox="1"/>
          <p:nvPr/>
        </p:nvSpPr>
        <p:spPr>
          <a:xfrm>
            <a:off x="587125" y="5388385"/>
            <a:ext cx="4617231" cy="461665"/>
          </a:xfrm>
          <a:prstGeom prst="rect">
            <a:avLst/>
          </a:prstGeom>
          <a:noFill/>
        </p:spPr>
        <p:txBody>
          <a:bodyPr wrap="square" rtlCol="0">
            <a:spAutoFit/>
          </a:bodyPr>
          <a:lstStyle/>
          <a:p>
            <a:pPr algn="r"/>
            <a:r>
              <a:rPr lang="en-AU" sz="2400" b="1">
                <a:solidFill>
                  <a:schemeClr val="accent1"/>
                </a:solidFill>
              </a:rPr>
              <a:t>Resource adequacy &amp; capability</a:t>
            </a:r>
          </a:p>
        </p:txBody>
      </p:sp>
      <p:sp>
        <p:nvSpPr>
          <p:cNvPr id="9" name="TextBox 8">
            <a:extLst>
              <a:ext uri="{FF2B5EF4-FFF2-40B4-BE49-F238E27FC236}">
                <a16:creationId xmlns:a16="http://schemas.microsoft.com/office/drawing/2014/main" id="{635A9568-B992-42EC-8E61-48B77D3488BA}"/>
              </a:ext>
            </a:extLst>
          </p:cNvPr>
          <p:cNvSpPr txBox="1"/>
          <p:nvPr/>
        </p:nvSpPr>
        <p:spPr>
          <a:xfrm>
            <a:off x="5651774" y="3448499"/>
            <a:ext cx="4787901" cy="92333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AU">
                <a:solidFill>
                  <a:schemeClr val="accent1"/>
                </a:solidFill>
              </a:rPr>
              <a:t>Monitoring &amp; situational awareness</a:t>
            </a:r>
          </a:p>
          <a:p>
            <a:pPr marL="285750" indent="-285750">
              <a:buFont typeface="Arial" panose="020B0604020202020204" pitchFamily="34" charset="0"/>
              <a:buChar char="•"/>
            </a:pPr>
            <a:r>
              <a:rPr lang="en-AU">
                <a:solidFill>
                  <a:schemeClr val="accent1"/>
                </a:solidFill>
              </a:rPr>
              <a:t>Operational processes</a:t>
            </a:r>
          </a:p>
          <a:p>
            <a:pPr marL="285750" indent="-285750">
              <a:buFont typeface="Arial" panose="020B0604020202020204" pitchFamily="34" charset="0"/>
              <a:buChar char="•"/>
            </a:pPr>
            <a:r>
              <a:rPr lang="en-AU">
                <a:solidFill>
                  <a:schemeClr val="accent1"/>
                </a:solidFill>
              </a:rPr>
              <a:t>Power system modelling</a:t>
            </a:r>
          </a:p>
        </p:txBody>
      </p:sp>
      <p:sp>
        <p:nvSpPr>
          <p:cNvPr id="10" name="TextBox 9">
            <a:extLst>
              <a:ext uri="{FF2B5EF4-FFF2-40B4-BE49-F238E27FC236}">
                <a16:creationId xmlns:a16="http://schemas.microsoft.com/office/drawing/2014/main" id="{9C2D2BB4-9E8E-44B0-9789-E68E781697FE}"/>
              </a:ext>
            </a:extLst>
          </p:cNvPr>
          <p:cNvSpPr txBox="1"/>
          <p:nvPr/>
        </p:nvSpPr>
        <p:spPr>
          <a:xfrm>
            <a:off x="5662234" y="4784586"/>
            <a:ext cx="4777441" cy="175432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AU">
                <a:solidFill>
                  <a:schemeClr val="accent1"/>
                </a:solidFill>
              </a:rPr>
              <a:t>Utility-scale variable renewable energy (VRE)</a:t>
            </a:r>
          </a:p>
          <a:p>
            <a:pPr marL="285750" indent="-285750">
              <a:buFont typeface="Arial" panose="020B0604020202020204" pitchFamily="34" charset="0"/>
              <a:buChar char="•"/>
            </a:pPr>
            <a:r>
              <a:rPr lang="en-AU">
                <a:solidFill>
                  <a:schemeClr val="accent1"/>
                </a:solidFill>
              </a:rPr>
              <a:t>Distributed energy resources (DER)</a:t>
            </a:r>
          </a:p>
          <a:p>
            <a:pPr marL="285750" indent="-285750">
              <a:buFont typeface="Arial" panose="020B0604020202020204" pitchFamily="34" charset="0"/>
              <a:buChar char="•"/>
            </a:pPr>
            <a:r>
              <a:rPr lang="en-AU">
                <a:solidFill>
                  <a:schemeClr val="accent1"/>
                </a:solidFill>
              </a:rPr>
              <a:t>Structural demand shifts</a:t>
            </a:r>
          </a:p>
          <a:p>
            <a:pPr marL="285750" indent="-285750">
              <a:buFont typeface="Arial" panose="020B0604020202020204" pitchFamily="34" charset="0"/>
              <a:buChar char="•"/>
            </a:pPr>
            <a:r>
              <a:rPr lang="en-AU">
                <a:solidFill>
                  <a:schemeClr val="accent1"/>
                </a:solidFill>
              </a:rPr>
              <a:t>Transmission</a:t>
            </a:r>
          </a:p>
          <a:p>
            <a:pPr marL="285750" indent="-285750">
              <a:buFont typeface="Arial" panose="020B0604020202020204" pitchFamily="34" charset="0"/>
              <a:buChar char="•"/>
            </a:pPr>
            <a:r>
              <a:rPr lang="en-AU">
                <a:solidFill>
                  <a:schemeClr val="accent1"/>
                </a:solidFill>
              </a:rPr>
              <a:t>Distribution</a:t>
            </a:r>
          </a:p>
          <a:p>
            <a:pPr marL="285750" indent="-285750">
              <a:buFont typeface="Arial" panose="020B0604020202020204" pitchFamily="34" charset="0"/>
              <a:buChar char="•"/>
            </a:pPr>
            <a:r>
              <a:rPr lang="en-AU">
                <a:solidFill>
                  <a:schemeClr val="accent1"/>
                </a:solidFill>
              </a:rPr>
              <a:t>Firming</a:t>
            </a:r>
          </a:p>
        </p:txBody>
      </p:sp>
      <p:sp>
        <p:nvSpPr>
          <p:cNvPr id="3" name="Left Brace 2">
            <a:extLst>
              <a:ext uri="{FF2B5EF4-FFF2-40B4-BE49-F238E27FC236}">
                <a16:creationId xmlns:a16="http://schemas.microsoft.com/office/drawing/2014/main" id="{ADEE5E84-0B73-E1F5-0449-1458DBC32374}"/>
              </a:ext>
            </a:extLst>
          </p:cNvPr>
          <p:cNvSpPr/>
          <p:nvPr/>
        </p:nvSpPr>
        <p:spPr>
          <a:xfrm>
            <a:off x="5309970" y="1648245"/>
            <a:ext cx="236190" cy="1477328"/>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Left Brace 10">
            <a:extLst>
              <a:ext uri="{FF2B5EF4-FFF2-40B4-BE49-F238E27FC236}">
                <a16:creationId xmlns:a16="http://schemas.microsoft.com/office/drawing/2014/main" id="{63DA214E-496B-3B16-94CC-1995FE237B9F}"/>
              </a:ext>
            </a:extLst>
          </p:cNvPr>
          <p:cNvSpPr/>
          <p:nvPr/>
        </p:nvSpPr>
        <p:spPr>
          <a:xfrm>
            <a:off x="5309970" y="3442988"/>
            <a:ext cx="236190" cy="92333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 name="Left Brace 11">
            <a:extLst>
              <a:ext uri="{FF2B5EF4-FFF2-40B4-BE49-F238E27FC236}">
                <a16:creationId xmlns:a16="http://schemas.microsoft.com/office/drawing/2014/main" id="{271C5CC1-454D-C66F-7712-B1EC72931174}"/>
              </a:ext>
            </a:extLst>
          </p:cNvPr>
          <p:cNvSpPr/>
          <p:nvPr/>
        </p:nvSpPr>
        <p:spPr>
          <a:xfrm>
            <a:off x="5309970" y="4784586"/>
            <a:ext cx="236190" cy="175432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Tree>
    <p:extLst>
      <p:ext uri="{BB962C8B-B14F-4D97-AF65-F5344CB8AC3E}">
        <p14:creationId xmlns:p14="http://schemas.microsoft.com/office/powerpoint/2010/main" val="369538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4079-DC40-4805-9E23-E317B62A362C}"/>
              </a:ext>
            </a:extLst>
          </p:cNvPr>
          <p:cNvSpPr>
            <a:spLocks noGrp="1"/>
          </p:cNvSpPr>
          <p:nvPr>
            <p:ph type="title"/>
          </p:nvPr>
        </p:nvSpPr>
        <p:spPr/>
        <p:txBody>
          <a:bodyPr>
            <a:normAutofit fontScale="90000"/>
          </a:bodyPr>
          <a:lstStyle/>
          <a:p>
            <a:r>
              <a:rPr lang="en-AU"/>
              <a:t>Roadmap example: Operational processes</a:t>
            </a:r>
          </a:p>
        </p:txBody>
      </p:sp>
      <p:sp>
        <p:nvSpPr>
          <p:cNvPr id="4" name="Slide Number Placeholder 3">
            <a:extLst>
              <a:ext uri="{FF2B5EF4-FFF2-40B4-BE49-F238E27FC236}">
                <a16:creationId xmlns:a16="http://schemas.microsoft.com/office/drawing/2014/main" id="{F9D76BDB-A38E-48CB-9589-9E2BE6CD21DD}"/>
              </a:ext>
            </a:extLst>
          </p:cNvPr>
          <p:cNvSpPr>
            <a:spLocks noGrp="1"/>
          </p:cNvSpPr>
          <p:nvPr>
            <p:ph type="sldNum" sz="quarter" idx="12"/>
          </p:nvPr>
        </p:nvSpPr>
        <p:spPr/>
        <p:txBody>
          <a:bodyPr/>
          <a:lstStyle/>
          <a:p>
            <a:fld id="{713AB538-E724-0A46-AEB0-E520B1BBAFEE}" type="slidenum">
              <a:rPr lang="en-US" smtClean="0"/>
              <a:t>7</a:t>
            </a:fld>
            <a:endParaRPr lang="en-US"/>
          </a:p>
        </p:txBody>
      </p:sp>
      <p:sp>
        <p:nvSpPr>
          <p:cNvPr id="5" name="TextBox 4">
            <a:extLst>
              <a:ext uri="{FF2B5EF4-FFF2-40B4-BE49-F238E27FC236}">
                <a16:creationId xmlns:a16="http://schemas.microsoft.com/office/drawing/2014/main" id="{6E294A3F-ACA7-44BE-9C65-2298368E1907}"/>
              </a:ext>
            </a:extLst>
          </p:cNvPr>
          <p:cNvSpPr txBox="1"/>
          <p:nvPr/>
        </p:nvSpPr>
        <p:spPr>
          <a:xfrm>
            <a:off x="857391" y="1924519"/>
            <a:ext cx="3606830" cy="246221"/>
          </a:xfrm>
          <a:prstGeom prst="rect">
            <a:avLst/>
          </a:prstGeom>
          <a:noFill/>
        </p:spPr>
        <p:txBody>
          <a:bodyPr wrap="square" rtlCol="0">
            <a:spAutoFit/>
          </a:bodyPr>
          <a:lstStyle/>
          <a:p>
            <a:r>
              <a:rPr lang="en-AU" sz="1000" b="1">
                <a:solidFill>
                  <a:schemeClr val="accent1"/>
                </a:solidFill>
              </a:rPr>
              <a:t>What the transition to 100% renewable operation will require</a:t>
            </a:r>
          </a:p>
        </p:txBody>
      </p:sp>
      <p:graphicFrame>
        <p:nvGraphicFramePr>
          <p:cNvPr id="7" name="Table 15">
            <a:extLst>
              <a:ext uri="{FF2B5EF4-FFF2-40B4-BE49-F238E27FC236}">
                <a16:creationId xmlns:a16="http://schemas.microsoft.com/office/drawing/2014/main" id="{06667776-B92F-475C-84D6-6AB446F5B629}"/>
              </a:ext>
            </a:extLst>
          </p:cNvPr>
          <p:cNvGraphicFramePr>
            <a:graphicFrameLocks noGrp="1"/>
          </p:cNvGraphicFramePr>
          <p:nvPr/>
        </p:nvGraphicFramePr>
        <p:xfrm>
          <a:off x="943229" y="2282287"/>
          <a:ext cx="9000000" cy="3538800"/>
        </p:xfrm>
        <a:graphic>
          <a:graphicData uri="http://schemas.openxmlformats.org/drawingml/2006/table">
            <a:tbl>
              <a:tblPr firstRow="1" firstCol="1" bandRow="1">
                <a:tableStyleId>{5C22544A-7EE6-4342-B048-85BDC9FD1C3A}</a:tableStyleId>
              </a:tblPr>
              <a:tblGrid>
                <a:gridCol w="1423603">
                  <a:extLst>
                    <a:ext uri="{9D8B030D-6E8A-4147-A177-3AD203B41FA5}">
                      <a16:colId xmlns:a16="http://schemas.microsoft.com/office/drawing/2014/main" val="824444353"/>
                    </a:ext>
                  </a:extLst>
                </a:gridCol>
                <a:gridCol w="7576397">
                  <a:extLst>
                    <a:ext uri="{9D8B030D-6E8A-4147-A177-3AD203B41FA5}">
                      <a16:colId xmlns:a16="http://schemas.microsoft.com/office/drawing/2014/main" val="1005221973"/>
                    </a:ext>
                  </a:extLst>
                </a:gridCol>
              </a:tblGrid>
              <a:tr h="468000">
                <a:tc>
                  <a:txBody>
                    <a:bodyPr/>
                    <a:lstStyle/>
                    <a:p>
                      <a:pPr lvl="0" algn="l">
                        <a:buNone/>
                      </a:pPr>
                      <a:endParaRPr lang="en-US" sz="1000" b="1" i="0" u="none" strike="noStrike" kern="1200" baseline="0">
                        <a:solidFill>
                          <a:schemeClr val="tx1"/>
                        </a:solidFill>
                        <a:latin typeface="+mn-lt"/>
                        <a:ea typeface="+mn-ea"/>
                        <a:cs typeface="+mn-cs"/>
                      </a:endParaRP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AU" sz="1600" b="1">
                        <a:solidFill>
                          <a:schemeClr val="accent1"/>
                        </a:solidFill>
                      </a:endParaRPr>
                    </a:p>
                  </a:txBody>
                  <a:tcPr marL="51435" marR="51435" marT="25718" marB="25718">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9961158"/>
                  </a:ext>
                </a:extLst>
              </a:tr>
              <a:tr h="1846800">
                <a:tc>
                  <a:txBody>
                    <a:bodyPr/>
                    <a:lstStyle/>
                    <a:p>
                      <a:pPr marL="0" lvl="0" algn="l" defTabSz="742950" rtl="0" eaLnBrk="1" latinLnBrk="0" hangingPunct="1">
                        <a:spcBef>
                          <a:spcPts val="300"/>
                        </a:spcBef>
                        <a:spcAft>
                          <a:spcPts val="300"/>
                        </a:spcAft>
                        <a:buNone/>
                        <a:tabLst>
                          <a:tab pos="1257300" algn="l"/>
                        </a:tabLst>
                      </a:pPr>
                      <a:r>
                        <a:rPr lang="en-AU" sz="800" b="1" kern="1200">
                          <a:solidFill>
                            <a:schemeClr val="tx1"/>
                          </a:solidFill>
                          <a:effectLst/>
                          <a:latin typeface="+mn-lt"/>
                          <a:ea typeface="+mn-ea"/>
                          <a:cs typeface="Times New Roman"/>
                        </a:rPr>
                        <a:t>Ability to operationally forecast energy adequacy and quantify VRE variability and uncertainty over different timeframes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000"/>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529683"/>
                  </a:ext>
                </a:extLst>
              </a:tr>
              <a:tr h="1224000">
                <a:tc>
                  <a:txBody>
                    <a:bodyPr/>
                    <a:lstStyle/>
                    <a:p>
                      <a:pPr marL="0" lvl="0" algn="l" defTabSz="742950" rtl="0" eaLnBrk="1" latinLnBrk="0" hangingPunct="1">
                        <a:spcBef>
                          <a:spcPts val="300"/>
                        </a:spcBef>
                        <a:spcAft>
                          <a:spcPts val="300"/>
                        </a:spcAft>
                        <a:buNone/>
                        <a:tabLst>
                          <a:tab pos="1257300" algn="l"/>
                        </a:tabLst>
                      </a:pPr>
                      <a:r>
                        <a:rPr lang="en-AU" sz="800" b="1" kern="1200">
                          <a:solidFill>
                            <a:schemeClr val="tx1"/>
                          </a:solidFill>
                          <a:effectLst/>
                          <a:latin typeface="+mn-lt"/>
                          <a:ea typeface="+mn-ea"/>
                          <a:cs typeface="Times New Roman"/>
                        </a:rPr>
                        <a:t>Ability to securely and reliably manage planned outages for maintenance and the augmentation required in the transition to 100% renewables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endParaRPr lang="en-AU" sz="1000"/>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7197910"/>
                  </a:ext>
                </a:extLst>
              </a:tr>
            </a:tbl>
          </a:graphicData>
        </a:graphic>
      </p:graphicFrame>
      <p:grpSp>
        <p:nvGrpSpPr>
          <p:cNvPr id="8" name="Group 7">
            <a:extLst>
              <a:ext uri="{FF2B5EF4-FFF2-40B4-BE49-F238E27FC236}">
                <a16:creationId xmlns:a16="http://schemas.microsoft.com/office/drawing/2014/main" id="{FFC8692C-02B2-49FD-8D2B-21EC865011E4}"/>
              </a:ext>
            </a:extLst>
          </p:cNvPr>
          <p:cNvGrpSpPr/>
          <p:nvPr/>
        </p:nvGrpSpPr>
        <p:grpSpPr>
          <a:xfrm>
            <a:off x="930980" y="2244700"/>
            <a:ext cx="9005048" cy="3571655"/>
            <a:chOff x="429819" y="1137702"/>
            <a:chExt cx="9005048" cy="3571655"/>
          </a:xfrm>
        </p:grpSpPr>
        <p:grpSp>
          <p:nvGrpSpPr>
            <p:cNvPr id="9" name="Group 8">
              <a:extLst>
                <a:ext uri="{FF2B5EF4-FFF2-40B4-BE49-F238E27FC236}">
                  <a16:creationId xmlns:a16="http://schemas.microsoft.com/office/drawing/2014/main" id="{714B70E7-EA5D-4EB3-8FFD-6E442BB55BB9}"/>
                </a:ext>
              </a:extLst>
            </p:cNvPr>
            <p:cNvGrpSpPr/>
            <p:nvPr/>
          </p:nvGrpSpPr>
          <p:grpSpPr>
            <a:xfrm>
              <a:off x="1861140" y="1137702"/>
              <a:ext cx="7573727" cy="3571655"/>
              <a:chOff x="1861140" y="1137702"/>
              <a:chExt cx="7573727" cy="3571655"/>
            </a:xfrm>
          </p:grpSpPr>
          <p:grpSp>
            <p:nvGrpSpPr>
              <p:cNvPr id="11" name="Group 10">
                <a:extLst>
                  <a:ext uri="{FF2B5EF4-FFF2-40B4-BE49-F238E27FC236}">
                    <a16:creationId xmlns:a16="http://schemas.microsoft.com/office/drawing/2014/main" id="{D0EFA50F-729E-46BA-AA5C-061E8525AEAB}"/>
                  </a:ext>
                </a:extLst>
              </p:cNvPr>
              <p:cNvGrpSpPr/>
              <p:nvPr/>
            </p:nvGrpSpPr>
            <p:grpSpPr>
              <a:xfrm>
                <a:off x="1861140" y="1137702"/>
                <a:ext cx="7573727" cy="3571655"/>
                <a:chOff x="1861140" y="1137702"/>
                <a:chExt cx="7573727" cy="3571655"/>
              </a:xfrm>
            </p:grpSpPr>
            <p:sp>
              <p:nvSpPr>
                <p:cNvPr id="13" name="Rectangle 12">
                  <a:extLst>
                    <a:ext uri="{FF2B5EF4-FFF2-40B4-BE49-F238E27FC236}">
                      <a16:creationId xmlns:a16="http://schemas.microsoft.com/office/drawing/2014/main" id="{6F06FAE4-0860-4A0A-973F-32903A7911BD}"/>
                    </a:ext>
                  </a:extLst>
                </p:cNvPr>
                <p:cNvSpPr/>
                <p:nvPr/>
              </p:nvSpPr>
              <p:spPr>
                <a:xfrm>
                  <a:off x="8329354" y="1645925"/>
                  <a:ext cx="1105513" cy="3060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9167C207-CC98-46DF-A3EC-D08318611F07}"/>
                    </a:ext>
                  </a:extLst>
                </p:cNvPr>
                <p:cNvSpPr/>
                <p:nvPr/>
              </p:nvSpPr>
              <p:spPr>
                <a:xfrm>
                  <a:off x="1861140" y="1649357"/>
                  <a:ext cx="775100" cy="3060000"/>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5" name="Group 14">
                  <a:extLst>
                    <a:ext uri="{FF2B5EF4-FFF2-40B4-BE49-F238E27FC236}">
                      <a16:creationId xmlns:a16="http://schemas.microsoft.com/office/drawing/2014/main" id="{613648BC-3F04-41F5-BC66-4DFC5D86461B}"/>
                    </a:ext>
                  </a:extLst>
                </p:cNvPr>
                <p:cNvGrpSpPr/>
                <p:nvPr/>
              </p:nvGrpSpPr>
              <p:grpSpPr>
                <a:xfrm>
                  <a:off x="1949142" y="1137702"/>
                  <a:ext cx="7472730" cy="3571655"/>
                  <a:chOff x="1949142" y="1257771"/>
                  <a:chExt cx="7472730" cy="3571655"/>
                </a:xfrm>
              </p:grpSpPr>
              <p:sp>
                <p:nvSpPr>
                  <p:cNvPr id="16" name="TextBox 15">
                    <a:extLst>
                      <a:ext uri="{FF2B5EF4-FFF2-40B4-BE49-F238E27FC236}">
                        <a16:creationId xmlns:a16="http://schemas.microsoft.com/office/drawing/2014/main" id="{1B88DA9B-94D4-41D4-8260-4B3CBCDCBB93}"/>
                      </a:ext>
                    </a:extLst>
                  </p:cNvPr>
                  <p:cNvSpPr txBox="1"/>
                  <p:nvPr/>
                </p:nvSpPr>
                <p:spPr>
                  <a:xfrm>
                    <a:off x="7473618" y="1257771"/>
                    <a:ext cx="930333" cy="400110"/>
                  </a:xfrm>
                  <a:prstGeom prst="rect">
                    <a:avLst/>
                  </a:prstGeom>
                  <a:noFill/>
                </p:spPr>
                <p:txBody>
                  <a:bodyPr wrap="square" lIns="91440" tIns="45720" rIns="91440" bIns="45720" rtlCol="0" anchor="t">
                    <a:spAutoFit/>
                  </a:bodyPr>
                  <a:lstStyle/>
                  <a:p>
                    <a:pPr algn="r"/>
                    <a:r>
                      <a:rPr lang="en-AU" sz="1000" b="1">
                        <a:solidFill>
                          <a:schemeClr val="accent1"/>
                        </a:solidFill>
                      </a:rPr>
                      <a:t>First 100% periods</a:t>
                    </a:r>
                  </a:p>
                </p:txBody>
              </p:sp>
              <p:cxnSp>
                <p:nvCxnSpPr>
                  <p:cNvPr id="17" name="Straight Connector 16">
                    <a:extLst>
                      <a:ext uri="{FF2B5EF4-FFF2-40B4-BE49-F238E27FC236}">
                        <a16:creationId xmlns:a16="http://schemas.microsoft.com/office/drawing/2014/main" id="{D7109FC4-84DF-47EC-B890-B881AAB2D280}"/>
                      </a:ext>
                    </a:extLst>
                  </p:cNvPr>
                  <p:cNvCxnSpPr>
                    <a:cxnSpLocks/>
                  </p:cNvCxnSpPr>
                  <p:nvPr/>
                </p:nvCxnSpPr>
                <p:spPr>
                  <a:xfrm>
                    <a:off x="1966204" y="1650424"/>
                    <a:ext cx="0" cy="42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F62878-8C55-44AE-8D9F-B823346A8FD7}"/>
                      </a:ext>
                    </a:extLst>
                  </p:cNvPr>
                  <p:cNvCxnSpPr>
                    <a:cxnSpLocks/>
                  </p:cNvCxnSpPr>
                  <p:nvPr/>
                </p:nvCxnSpPr>
                <p:spPr>
                  <a:xfrm>
                    <a:off x="8308714" y="1636073"/>
                    <a:ext cx="0" cy="72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20C7872-DB5C-43C9-8A16-4D005EA0D5DD}"/>
                      </a:ext>
                    </a:extLst>
                  </p:cNvPr>
                  <p:cNvSpPr txBox="1"/>
                  <p:nvPr/>
                </p:nvSpPr>
                <p:spPr>
                  <a:xfrm>
                    <a:off x="8350212" y="1257771"/>
                    <a:ext cx="1071660" cy="400110"/>
                  </a:xfrm>
                  <a:prstGeom prst="rect">
                    <a:avLst/>
                  </a:prstGeom>
                  <a:noFill/>
                </p:spPr>
                <p:txBody>
                  <a:bodyPr wrap="square" lIns="91440" tIns="45720" rIns="91440" bIns="45720" rtlCol="0" anchor="t">
                    <a:spAutoFit/>
                  </a:bodyPr>
                  <a:lstStyle/>
                  <a:p>
                    <a:pPr algn="r"/>
                    <a:r>
                      <a:rPr lang="en-AU" sz="1000" b="1">
                        <a:solidFill>
                          <a:schemeClr val="accent1"/>
                        </a:solidFill>
                      </a:rPr>
                      <a:t>More regular 100% operation</a:t>
                    </a:r>
                  </a:p>
                </p:txBody>
              </p:sp>
              <p:cxnSp>
                <p:nvCxnSpPr>
                  <p:cNvPr id="20" name="Straight Connector 19">
                    <a:extLst>
                      <a:ext uri="{FF2B5EF4-FFF2-40B4-BE49-F238E27FC236}">
                        <a16:creationId xmlns:a16="http://schemas.microsoft.com/office/drawing/2014/main" id="{6CFA2C88-B9F2-4437-8C54-E23F0C582397}"/>
                      </a:ext>
                    </a:extLst>
                  </p:cNvPr>
                  <p:cNvCxnSpPr>
                    <a:cxnSpLocks/>
                  </p:cNvCxnSpPr>
                  <p:nvPr/>
                </p:nvCxnSpPr>
                <p:spPr>
                  <a:xfrm>
                    <a:off x="8322044" y="1769426"/>
                    <a:ext cx="0" cy="3060000"/>
                  </a:xfrm>
                  <a:prstGeom prst="line">
                    <a:avLst/>
                  </a:prstGeom>
                  <a:ln w="19050" cap="flat" cmpd="sng" algn="ctr">
                    <a:solidFill>
                      <a:schemeClr val="accent1"/>
                    </a:solidFill>
                    <a:prstDash val="sysDot"/>
                    <a:round/>
                    <a:headEnd type="none" w="med" len="med"/>
                    <a:tailEnd type="none" w="med" len="med"/>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5C895821-19FE-464B-BD7D-4E0081F50A84}"/>
                      </a:ext>
                    </a:extLst>
                  </p:cNvPr>
                  <p:cNvCxnSpPr>
                    <a:cxnSpLocks/>
                  </p:cNvCxnSpPr>
                  <p:nvPr/>
                </p:nvCxnSpPr>
                <p:spPr>
                  <a:xfrm>
                    <a:off x="2623219" y="1650820"/>
                    <a:ext cx="0" cy="4203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04D49ED-6883-4954-878B-E3104F7F5C28}"/>
                      </a:ext>
                    </a:extLst>
                  </p:cNvPr>
                  <p:cNvCxnSpPr>
                    <a:cxnSpLocks/>
                  </p:cNvCxnSpPr>
                  <p:nvPr/>
                </p:nvCxnSpPr>
                <p:spPr>
                  <a:xfrm>
                    <a:off x="1949142" y="1692765"/>
                    <a:ext cx="738000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2" name="TextBox 11">
                <a:extLst>
                  <a:ext uri="{FF2B5EF4-FFF2-40B4-BE49-F238E27FC236}">
                    <a16:creationId xmlns:a16="http://schemas.microsoft.com/office/drawing/2014/main" id="{60F7A146-3311-46C4-88F0-3233D338A4D6}"/>
                  </a:ext>
                </a:extLst>
              </p:cNvPr>
              <p:cNvSpPr txBox="1"/>
              <p:nvPr/>
            </p:nvSpPr>
            <p:spPr>
              <a:xfrm>
                <a:off x="1884395" y="1137702"/>
                <a:ext cx="683401" cy="400110"/>
              </a:xfrm>
              <a:prstGeom prst="rect">
                <a:avLst/>
              </a:prstGeom>
              <a:noFill/>
            </p:spPr>
            <p:txBody>
              <a:bodyPr wrap="square" rtlCol="0">
                <a:spAutoFit/>
              </a:bodyPr>
              <a:lstStyle/>
              <a:p>
                <a:r>
                  <a:rPr lang="en-AU" sz="1000" b="1">
                    <a:solidFill>
                      <a:schemeClr val="accent1"/>
                    </a:solidFill>
                  </a:rPr>
                  <a:t>In progress</a:t>
                </a:r>
              </a:p>
            </p:txBody>
          </p:sp>
        </p:grpSp>
        <p:sp>
          <p:nvSpPr>
            <p:cNvPr id="10" name="TextBox 9">
              <a:extLst>
                <a:ext uri="{FF2B5EF4-FFF2-40B4-BE49-F238E27FC236}">
                  <a16:creationId xmlns:a16="http://schemas.microsoft.com/office/drawing/2014/main" id="{B6F708E0-3DD5-40E8-B035-6603D1F6D7A3}"/>
                </a:ext>
              </a:extLst>
            </p:cNvPr>
            <p:cNvSpPr txBox="1"/>
            <p:nvPr/>
          </p:nvSpPr>
          <p:spPr>
            <a:xfrm>
              <a:off x="429819" y="1169094"/>
              <a:ext cx="1463279" cy="400110"/>
            </a:xfrm>
            <a:prstGeom prst="rect">
              <a:avLst/>
            </a:prstGeom>
            <a:noFill/>
          </p:spPr>
          <p:txBody>
            <a:bodyPr wrap="square" rtlCol="0">
              <a:spAutoFit/>
            </a:bodyPr>
            <a:lstStyle/>
            <a:p>
              <a:pPr lvl="0" algn="l">
                <a:buNone/>
              </a:pPr>
              <a:r>
                <a:rPr lang="en-US" sz="1000" b="1" i="0" u="none" strike="noStrike" kern="1200" baseline="0">
                  <a:solidFill>
                    <a:schemeClr val="accent1"/>
                  </a:solidFill>
                  <a:latin typeface="+mn-lt"/>
                  <a:ea typeface="+mn-ea"/>
                  <a:cs typeface="+mn-cs"/>
                </a:rPr>
                <a:t>Preconditions for first 100% periods</a:t>
              </a:r>
            </a:p>
          </p:txBody>
        </p:sp>
      </p:grpSp>
      <p:sp>
        <p:nvSpPr>
          <p:cNvPr id="23" name="Arrow: Pentagon 22">
            <a:extLst>
              <a:ext uri="{FF2B5EF4-FFF2-40B4-BE49-F238E27FC236}">
                <a16:creationId xmlns:a16="http://schemas.microsoft.com/office/drawing/2014/main" id="{CAEFD9FD-8100-4D64-AA88-086EF6B0190C}"/>
              </a:ext>
            </a:extLst>
          </p:cNvPr>
          <p:cNvSpPr/>
          <p:nvPr/>
        </p:nvSpPr>
        <p:spPr>
          <a:xfrm>
            <a:off x="2442468" y="5905225"/>
            <a:ext cx="1445077" cy="180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en-AU" sz="800"/>
              <a:t>Identified action</a:t>
            </a:r>
          </a:p>
        </p:txBody>
      </p:sp>
      <p:sp>
        <p:nvSpPr>
          <p:cNvPr id="24" name="TextBox 23">
            <a:extLst>
              <a:ext uri="{FF2B5EF4-FFF2-40B4-BE49-F238E27FC236}">
                <a16:creationId xmlns:a16="http://schemas.microsoft.com/office/drawing/2014/main" id="{49E79FD0-FE8E-48E6-B29B-640F9A16DB0F}"/>
              </a:ext>
            </a:extLst>
          </p:cNvPr>
          <p:cNvSpPr txBox="1"/>
          <p:nvPr/>
        </p:nvSpPr>
        <p:spPr>
          <a:xfrm>
            <a:off x="1899373" y="5933982"/>
            <a:ext cx="549330" cy="184666"/>
          </a:xfrm>
          <a:prstGeom prst="rect">
            <a:avLst/>
          </a:prstGeom>
          <a:noFill/>
        </p:spPr>
        <p:txBody>
          <a:bodyPr wrap="square" tIns="0" rtlCol="0">
            <a:spAutoFit/>
          </a:bodyPr>
          <a:lstStyle/>
          <a:p>
            <a:r>
              <a:rPr lang="en-AU" sz="900" b="1"/>
              <a:t>Legend</a:t>
            </a:r>
          </a:p>
        </p:txBody>
      </p:sp>
      <p:sp>
        <p:nvSpPr>
          <p:cNvPr id="25" name="TextBox 24">
            <a:extLst>
              <a:ext uri="{FF2B5EF4-FFF2-40B4-BE49-F238E27FC236}">
                <a16:creationId xmlns:a16="http://schemas.microsoft.com/office/drawing/2014/main" id="{3902BE43-CFCC-4B28-B6BE-7D4BDDE7AA34}"/>
              </a:ext>
            </a:extLst>
          </p:cNvPr>
          <p:cNvSpPr txBox="1"/>
          <p:nvPr/>
        </p:nvSpPr>
        <p:spPr>
          <a:xfrm>
            <a:off x="6371412" y="5910859"/>
            <a:ext cx="1400421" cy="246221"/>
          </a:xfrm>
          <a:prstGeom prst="rect">
            <a:avLst/>
          </a:prstGeom>
          <a:noFill/>
        </p:spPr>
        <p:txBody>
          <a:bodyPr wrap="square" tIns="0" bIns="0" rtlCol="0">
            <a:spAutoFit/>
          </a:bodyPr>
          <a:lstStyle/>
          <a:p>
            <a:r>
              <a:rPr lang="en-AU" sz="800">
                <a:solidFill>
                  <a:srgbClr val="373A36"/>
                </a:solidFill>
                <a:latin typeface="+mn-lt"/>
              </a:rPr>
              <a:t>High priority action requiring urgent progression</a:t>
            </a:r>
          </a:p>
        </p:txBody>
      </p:sp>
      <p:sp>
        <p:nvSpPr>
          <p:cNvPr id="26" name="TextBox 25">
            <a:extLst>
              <a:ext uri="{FF2B5EF4-FFF2-40B4-BE49-F238E27FC236}">
                <a16:creationId xmlns:a16="http://schemas.microsoft.com/office/drawing/2014/main" id="{88D8241E-66FC-45AF-95B3-B25DE6167764}"/>
              </a:ext>
            </a:extLst>
          </p:cNvPr>
          <p:cNvSpPr txBox="1"/>
          <p:nvPr/>
        </p:nvSpPr>
        <p:spPr>
          <a:xfrm>
            <a:off x="7907333" y="5914627"/>
            <a:ext cx="2095656" cy="246221"/>
          </a:xfrm>
          <a:prstGeom prst="rect">
            <a:avLst/>
          </a:prstGeom>
          <a:noFill/>
        </p:spPr>
        <p:txBody>
          <a:bodyPr wrap="square" tIns="0" bIns="0" rtlCol="0">
            <a:spAutoFit/>
          </a:bodyPr>
          <a:lstStyle/>
          <a:p>
            <a:r>
              <a:rPr lang="en-AU" sz="800">
                <a:latin typeface="-apple-system"/>
              </a:rPr>
              <a:t>Critical output needed from ongoing action to enable operation at 100% renewables </a:t>
            </a:r>
            <a:endParaRPr lang="en-AU" sz="800">
              <a:latin typeface="+mn-lt"/>
            </a:endParaRPr>
          </a:p>
        </p:txBody>
      </p:sp>
      <p:pic>
        <p:nvPicPr>
          <p:cNvPr id="27" name="Graphic 26" descr="Fast Forward with solid fill">
            <a:extLst>
              <a:ext uri="{FF2B5EF4-FFF2-40B4-BE49-F238E27FC236}">
                <a16:creationId xmlns:a16="http://schemas.microsoft.com/office/drawing/2014/main" id="{62D930FE-E0A0-4783-92E9-31B155766D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8328" y="5900455"/>
            <a:ext cx="220575" cy="271876"/>
          </a:xfrm>
          <a:prstGeom prst="rect">
            <a:avLst/>
          </a:prstGeom>
        </p:spPr>
      </p:pic>
      <p:sp>
        <p:nvSpPr>
          <p:cNvPr id="28" name="Arrow: Pentagon 27">
            <a:extLst>
              <a:ext uri="{FF2B5EF4-FFF2-40B4-BE49-F238E27FC236}">
                <a16:creationId xmlns:a16="http://schemas.microsoft.com/office/drawing/2014/main" id="{7C1E428D-8578-4CD2-9C62-6C02ADB5BE23}"/>
              </a:ext>
            </a:extLst>
          </p:cNvPr>
          <p:cNvSpPr/>
          <p:nvPr/>
        </p:nvSpPr>
        <p:spPr>
          <a:xfrm>
            <a:off x="4025010" y="5897224"/>
            <a:ext cx="2086338" cy="396000"/>
          </a:xfrm>
          <a:prstGeom prst="homePlat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lIns="90000" tIns="46800" rIns="0" bIns="46800" rtlCol="0" anchor="ctr"/>
          <a:lstStyle/>
          <a:p>
            <a:r>
              <a:rPr lang="en-AU" sz="800"/>
              <a:t>Related to AEMO inflight action:</a:t>
            </a:r>
            <a:br>
              <a:rPr lang="en-AU" sz="800"/>
            </a:br>
            <a:r>
              <a:rPr lang="en-AU" sz="800"/>
              <a:t>EF = Engineering Framework FY23 priority</a:t>
            </a:r>
            <a:br>
              <a:rPr lang="en-AU" sz="800"/>
            </a:br>
            <a:r>
              <a:rPr lang="en-AU" sz="800"/>
              <a:t>OTR = Operations Technology Roadmap</a:t>
            </a:r>
          </a:p>
        </p:txBody>
      </p:sp>
      <p:pic>
        <p:nvPicPr>
          <p:cNvPr id="29" name="Graphic 28" descr="Flag with solid fill">
            <a:extLst>
              <a:ext uri="{FF2B5EF4-FFF2-40B4-BE49-F238E27FC236}">
                <a16:creationId xmlns:a16="http://schemas.microsoft.com/office/drawing/2014/main" id="{B7F744E4-56FA-4040-B57B-422FDE1EC7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95271" y="5956105"/>
            <a:ext cx="180000" cy="180000"/>
          </a:xfrm>
          <a:prstGeom prst="rect">
            <a:avLst/>
          </a:prstGeom>
        </p:spPr>
      </p:pic>
      <p:sp>
        <p:nvSpPr>
          <p:cNvPr id="30" name="Rectangle 29">
            <a:extLst>
              <a:ext uri="{FF2B5EF4-FFF2-40B4-BE49-F238E27FC236}">
                <a16:creationId xmlns:a16="http://schemas.microsoft.com/office/drawing/2014/main" id="{FB53B47A-3B99-4FEF-8546-65CCC303530F}"/>
              </a:ext>
            </a:extLst>
          </p:cNvPr>
          <p:cNvSpPr/>
          <p:nvPr/>
        </p:nvSpPr>
        <p:spPr>
          <a:xfrm>
            <a:off x="2442468" y="6125880"/>
            <a:ext cx="1445077" cy="167344"/>
          </a:xfrm>
          <a:prstGeom prst="rect">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0000" tIns="36000" rIns="0" bIns="36000" rtlCol="0" anchor="ctr"/>
          <a:lstStyle/>
          <a:p>
            <a:r>
              <a:rPr lang="en-AU" sz="800">
                <a:solidFill>
                  <a:schemeClr val="tx1"/>
                </a:solidFill>
              </a:rPr>
              <a:t>Action relates to inflight reform</a:t>
            </a:r>
          </a:p>
        </p:txBody>
      </p:sp>
      <p:sp>
        <p:nvSpPr>
          <p:cNvPr id="31" name="TextBox 30">
            <a:extLst>
              <a:ext uri="{FF2B5EF4-FFF2-40B4-BE49-F238E27FC236}">
                <a16:creationId xmlns:a16="http://schemas.microsoft.com/office/drawing/2014/main" id="{B3BAF582-9AE8-4461-86E8-8357F531323B}"/>
              </a:ext>
            </a:extLst>
          </p:cNvPr>
          <p:cNvSpPr txBox="1"/>
          <p:nvPr/>
        </p:nvSpPr>
        <p:spPr>
          <a:xfrm>
            <a:off x="3050791" y="2246961"/>
            <a:ext cx="954710" cy="400110"/>
          </a:xfrm>
          <a:prstGeom prst="rect">
            <a:avLst/>
          </a:prstGeom>
          <a:noFill/>
        </p:spPr>
        <p:txBody>
          <a:bodyPr wrap="square" rtlCol="0">
            <a:spAutoFit/>
          </a:bodyPr>
          <a:lstStyle/>
          <a:p>
            <a:r>
              <a:rPr lang="en-AU" sz="1000" b="1">
                <a:solidFill>
                  <a:schemeClr val="accent1"/>
                </a:solidFill>
              </a:rPr>
              <a:t>Commence soon</a:t>
            </a:r>
          </a:p>
        </p:txBody>
      </p:sp>
      <p:sp>
        <p:nvSpPr>
          <p:cNvPr id="32" name="Arrow: Pentagon 31">
            <a:extLst>
              <a:ext uri="{FF2B5EF4-FFF2-40B4-BE49-F238E27FC236}">
                <a16:creationId xmlns:a16="http://schemas.microsoft.com/office/drawing/2014/main" id="{F68ED99C-B7C6-4D72-85C2-FC407DBB3B2F}"/>
              </a:ext>
            </a:extLst>
          </p:cNvPr>
          <p:cNvSpPr/>
          <p:nvPr/>
        </p:nvSpPr>
        <p:spPr>
          <a:xfrm>
            <a:off x="2450303" y="3630735"/>
            <a:ext cx="6007716"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504000" rtlCol="0" anchor="ctr"/>
          <a:lstStyle/>
          <a:p>
            <a:r>
              <a:rPr lang="en-AU" sz="800"/>
              <a:t>Extend AEMO operational forecasting capability to enable the assessment and scheduling of energy as well as capacity, required in the transition to a power system dominated by VRE and large amounts of non-scheduled plant </a:t>
            </a:r>
          </a:p>
        </p:txBody>
      </p:sp>
      <p:sp>
        <p:nvSpPr>
          <p:cNvPr id="33" name="Arrow: Pentagon 32">
            <a:extLst>
              <a:ext uri="{FF2B5EF4-FFF2-40B4-BE49-F238E27FC236}">
                <a16:creationId xmlns:a16="http://schemas.microsoft.com/office/drawing/2014/main" id="{1B44E22B-ECFF-41AF-8736-71CDBD1826C1}"/>
              </a:ext>
            </a:extLst>
          </p:cNvPr>
          <p:cNvSpPr/>
          <p:nvPr/>
        </p:nvSpPr>
        <p:spPr>
          <a:xfrm>
            <a:off x="3135525" y="4636991"/>
            <a:ext cx="4830068"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90000" rtlCol="0" anchor="ctr"/>
          <a:lstStyle/>
          <a:p>
            <a:r>
              <a:rPr lang="en-AU" sz="800"/>
              <a:t>Establish better defined processes for coordinated outage planning, limit advice and instructions across NSPs and AEMO, over time frames longer than 7 days</a:t>
            </a:r>
          </a:p>
        </p:txBody>
      </p:sp>
      <p:sp>
        <p:nvSpPr>
          <p:cNvPr id="34" name="Arrow: Pentagon 33">
            <a:extLst>
              <a:ext uri="{FF2B5EF4-FFF2-40B4-BE49-F238E27FC236}">
                <a16:creationId xmlns:a16="http://schemas.microsoft.com/office/drawing/2014/main" id="{7E997A54-E224-4B59-8B71-CBE72897CF18}"/>
              </a:ext>
            </a:extLst>
          </p:cNvPr>
          <p:cNvSpPr/>
          <p:nvPr/>
        </p:nvSpPr>
        <p:spPr>
          <a:xfrm>
            <a:off x="2450303" y="3942131"/>
            <a:ext cx="4331379"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504000" rtlCol="0" anchor="ctr"/>
          <a:lstStyle/>
          <a:p>
            <a:r>
              <a:rPr lang="en-AU" sz="800">
                <a:solidFill>
                  <a:schemeClr val="tx1"/>
                </a:solidFill>
              </a:rPr>
              <a:t>Shift from deterministic forecasts to probabilistic and consensus forecasting techniques to enable the quantification and management of uncertainty, variability and risk</a:t>
            </a:r>
          </a:p>
        </p:txBody>
      </p:sp>
      <p:sp>
        <p:nvSpPr>
          <p:cNvPr id="35" name="Arrow: Pentagon 34">
            <a:extLst>
              <a:ext uri="{FF2B5EF4-FFF2-40B4-BE49-F238E27FC236}">
                <a16:creationId xmlns:a16="http://schemas.microsoft.com/office/drawing/2014/main" id="{0D878CBD-82B1-4D66-B690-1D3A6F9860CD}"/>
              </a:ext>
            </a:extLst>
          </p:cNvPr>
          <p:cNvSpPr/>
          <p:nvPr/>
        </p:nvSpPr>
        <p:spPr>
          <a:xfrm>
            <a:off x="2450304" y="3099810"/>
            <a:ext cx="2492170" cy="504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504000" rtlCol="0" anchor="ctr"/>
          <a:lstStyle/>
          <a:p>
            <a:r>
              <a:rPr lang="en-AU" sz="800"/>
              <a:t>Redevelop AEMO operational forecasting infrastructure to enable the rapid development of tools and systems with increasing VRE and DER uptake</a:t>
            </a:r>
          </a:p>
        </p:txBody>
      </p:sp>
      <p:sp>
        <p:nvSpPr>
          <p:cNvPr id="36" name="Arrow: Pentagon 35">
            <a:extLst>
              <a:ext uri="{FF2B5EF4-FFF2-40B4-BE49-F238E27FC236}">
                <a16:creationId xmlns:a16="http://schemas.microsoft.com/office/drawing/2014/main" id="{7EB00D43-6755-47A0-A0FB-47CABB8FB4DD}"/>
              </a:ext>
            </a:extLst>
          </p:cNvPr>
          <p:cNvSpPr/>
          <p:nvPr/>
        </p:nvSpPr>
        <p:spPr>
          <a:xfrm>
            <a:off x="3135526" y="5273191"/>
            <a:ext cx="4635398" cy="180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en-AU" sz="800"/>
              <a:t>Develop enhanced tools and risk assessment approaches for AEMO and TNSP outage assessment studies</a:t>
            </a:r>
          </a:p>
        </p:txBody>
      </p:sp>
      <p:sp>
        <p:nvSpPr>
          <p:cNvPr id="37" name="Arrow: Pentagon 36">
            <a:extLst>
              <a:ext uri="{FF2B5EF4-FFF2-40B4-BE49-F238E27FC236}">
                <a16:creationId xmlns:a16="http://schemas.microsoft.com/office/drawing/2014/main" id="{FA13AEF2-8F17-4605-83AC-8A9D2D619661}"/>
              </a:ext>
            </a:extLst>
          </p:cNvPr>
          <p:cNvSpPr/>
          <p:nvPr/>
        </p:nvSpPr>
        <p:spPr>
          <a:xfrm>
            <a:off x="3135526" y="4955091"/>
            <a:ext cx="4830068"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rtlCol="0" anchor="ctr"/>
          <a:lstStyle/>
          <a:p>
            <a:r>
              <a:rPr lang="en-AU" sz="800"/>
              <a:t>AEMO to collaborate with TNSPs to assess possible procedural changes to enhance flexibility and adaptability in the outage management process as continuous outages may become harder to accommodate</a:t>
            </a:r>
          </a:p>
        </p:txBody>
      </p:sp>
      <p:sp>
        <p:nvSpPr>
          <p:cNvPr id="38" name="Arrow: Pentagon 37">
            <a:extLst>
              <a:ext uri="{FF2B5EF4-FFF2-40B4-BE49-F238E27FC236}">
                <a16:creationId xmlns:a16="http://schemas.microsoft.com/office/drawing/2014/main" id="{76D5C847-10E3-4B79-A81C-9D95883318E5}"/>
              </a:ext>
            </a:extLst>
          </p:cNvPr>
          <p:cNvSpPr/>
          <p:nvPr/>
        </p:nvSpPr>
        <p:spPr>
          <a:xfrm>
            <a:off x="3918116" y="4262856"/>
            <a:ext cx="3949368"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90000" rtlCol="0" anchor="ctr"/>
          <a:lstStyle/>
          <a:p>
            <a:r>
              <a:rPr lang="en-AU" sz="800"/>
              <a:t>Incorporate operational forecasting across a wider range of plausible uncertainty within operational look-ahead tools and automated studies</a:t>
            </a:r>
          </a:p>
        </p:txBody>
      </p:sp>
      <p:sp>
        <p:nvSpPr>
          <p:cNvPr id="39" name="Arrow: Pentagon 38">
            <a:extLst>
              <a:ext uri="{FF2B5EF4-FFF2-40B4-BE49-F238E27FC236}">
                <a16:creationId xmlns:a16="http://schemas.microsoft.com/office/drawing/2014/main" id="{4A329975-B930-4421-8BA1-DC0606C25BE4}"/>
              </a:ext>
            </a:extLst>
          </p:cNvPr>
          <p:cNvSpPr/>
          <p:nvPr/>
        </p:nvSpPr>
        <p:spPr>
          <a:xfrm>
            <a:off x="2450303" y="2781462"/>
            <a:ext cx="6322298"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504000" rtlCol="0" anchor="ctr"/>
          <a:lstStyle/>
          <a:p>
            <a:r>
              <a:rPr lang="en-AU" sz="800"/>
              <a:t>Collaborate with DNSPs and participants to capture in AEMO’s operational forecasting the impacts of distribution network and other constraints on the output of semi-scheduled plant, non-scheduled generation, and small-scale DER</a:t>
            </a:r>
          </a:p>
        </p:txBody>
      </p:sp>
      <p:sp>
        <p:nvSpPr>
          <p:cNvPr id="40" name="Arrow: Pentagon 39">
            <a:extLst>
              <a:ext uri="{FF2B5EF4-FFF2-40B4-BE49-F238E27FC236}">
                <a16:creationId xmlns:a16="http://schemas.microsoft.com/office/drawing/2014/main" id="{524B2E8F-3D4C-4293-8779-472699DC3BAA}"/>
              </a:ext>
            </a:extLst>
          </p:cNvPr>
          <p:cNvSpPr/>
          <p:nvPr/>
        </p:nvSpPr>
        <p:spPr>
          <a:xfrm>
            <a:off x="3135525" y="5483291"/>
            <a:ext cx="3507353" cy="288000"/>
          </a:xfrm>
          <a:prstGeom prst="homePlate">
            <a:avLst/>
          </a:prstGeom>
          <a:solidFill>
            <a:schemeClr val="tx2">
              <a:lumMod val="10000"/>
              <a:lumOff val="90000"/>
            </a:schemeClr>
          </a:solidFill>
        </p:spPr>
        <p:style>
          <a:lnRef idx="1">
            <a:schemeClr val="accent2"/>
          </a:lnRef>
          <a:fillRef idx="2">
            <a:schemeClr val="accent2"/>
          </a:fillRef>
          <a:effectRef idx="1">
            <a:schemeClr val="accent2"/>
          </a:effectRef>
          <a:fontRef idx="minor">
            <a:schemeClr val="dk1"/>
          </a:fontRef>
        </p:style>
        <p:txBody>
          <a:bodyPr lIns="90000" rtlCol="0" anchor="ctr"/>
          <a:lstStyle/>
          <a:p>
            <a:r>
              <a:rPr lang="en-AU" sz="800">
                <a:solidFill>
                  <a:srgbClr val="373A36"/>
                </a:solidFill>
              </a:rPr>
              <a:t>Develop structured mechanisms for ensuring adequate operational levers for managing system security during outage conditions</a:t>
            </a:r>
          </a:p>
        </p:txBody>
      </p:sp>
      <p:sp>
        <p:nvSpPr>
          <p:cNvPr id="41" name="Arrow: Pentagon 40">
            <a:extLst>
              <a:ext uri="{FF2B5EF4-FFF2-40B4-BE49-F238E27FC236}">
                <a16:creationId xmlns:a16="http://schemas.microsoft.com/office/drawing/2014/main" id="{C6DDB5BA-85DC-4FDC-8FD9-0267344D16FB}"/>
              </a:ext>
            </a:extLst>
          </p:cNvPr>
          <p:cNvSpPr/>
          <p:nvPr/>
        </p:nvSpPr>
        <p:spPr>
          <a:xfrm>
            <a:off x="2450303" y="3099145"/>
            <a:ext cx="444901" cy="504000"/>
          </a:xfrm>
          <a:prstGeom prst="homePlat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lIns="90000" tIns="36000" rIns="0" bIns="36000" rtlCol="0" anchor="ctr"/>
          <a:lstStyle/>
          <a:p>
            <a:r>
              <a:rPr lang="en-AU" sz="800">
                <a:solidFill>
                  <a:schemeClr val="bg1"/>
                </a:solidFill>
              </a:rPr>
              <a:t>EF15</a:t>
            </a:r>
            <a:br>
              <a:rPr lang="en-AU" sz="800">
                <a:solidFill>
                  <a:schemeClr val="bg1"/>
                </a:solidFill>
              </a:rPr>
            </a:br>
            <a:r>
              <a:rPr lang="en-AU" sz="800">
                <a:solidFill>
                  <a:schemeClr val="bg1"/>
                </a:solidFill>
              </a:rPr>
              <a:t>OTR</a:t>
            </a:r>
          </a:p>
        </p:txBody>
      </p:sp>
      <p:pic>
        <p:nvPicPr>
          <p:cNvPr id="42" name="Graphic 41" descr="Fast Forward with solid fill">
            <a:extLst>
              <a:ext uri="{FF2B5EF4-FFF2-40B4-BE49-F238E27FC236}">
                <a16:creationId xmlns:a16="http://schemas.microsoft.com/office/drawing/2014/main" id="{C54B3AD1-8403-4DC5-8566-03BDC5CF0E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968" y="2778282"/>
            <a:ext cx="220575" cy="271876"/>
          </a:xfrm>
          <a:prstGeom prst="rect">
            <a:avLst/>
          </a:prstGeom>
        </p:spPr>
      </p:pic>
      <p:sp>
        <p:nvSpPr>
          <p:cNvPr id="43" name="Arrow: Pentagon 42">
            <a:extLst>
              <a:ext uri="{FF2B5EF4-FFF2-40B4-BE49-F238E27FC236}">
                <a16:creationId xmlns:a16="http://schemas.microsoft.com/office/drawing/2014/main" id="{1A8B5838-6D6F-4499-8068-B646A4257330}"/>
              </a:ext>
            </a:extLst>
          </p:cNvPr>
          <p:cNvSpPr/>
          <p:nvPr/>
        </p:nvSpPr>
        <p:spPr>
          <a:xfrm>
            <a:off x="2450303" y="3941426"/>
            <a:ext cx="444901" cy="288000"/>
          </a:xfrm>
          <a:prstGeom prst="homePlat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lIns="90000" tIns="36000" rIns="0" bIns="36000" rtlCol="0" anchor="ctr"/>
          <a:lstStyle/>
          <a:p>
            <a:r>
              <a:rPr lang="en-AU" sz="800">
                <a:solidFill>
                  <a:schemeClr val="bg1"/>
                </a:solidFill>
              </a:rPr>
              <a:t>OTR</a:t>
            </a:r>
          </a:p>
        </p:txBody>
      </p:sp>
      <p:sp>
        <p:nvSpPr>
          <p:cNvPr id="44" name="Arrow: Pentagon 43">
            <a:extLst>
              <a:ext uri="{FF2B5EF4-FFF2-40B4-BE49-F238E27FC236}">
                <a16:creationId xmlns:a16="http://schemas.microsoft.com/office/drawing/2014/main" id="{069B2980-270D-4263-AFD5-8472AC9410BE}"/>
              </a:ext>
            </a:extLst>
          </p:cNvPr>
          <p:cNvSpPr/>
          <p:nvPr/>
        </p:nvSpPr>
        <p:spPr>
          <a:xfrm>
            <a:off x="2450303" y="3630735"/>
            <a:ext cx="444901" cy="288000"/>
          </a:xfrm>
          <a:prstGeom prst="homePlat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lIns="90000" tIns="36000" rIns="0" bIns="36000" rtlCol="0" anchor="ctr"/>
          <a:lstStyle/>
          <a:p>
            <a:r>
              <a:rPr lang="en-AU" sz="800">
                <a:solidFill>
                  <a:schemeClr val="bg1"/>
                </a:solidFill>
              </a:rPr>
              <a:t>OTR</a:t>
            </a:r>
          </a:p>
        </p:txBody>
      </p:sp>
      <p:pic>
        <p:nvPicPr>
          <p:cNvPr id="45" name="Graphic 44" descr="Fast Forward with solid fill">
            <a:extLst>
              <a:ext uri="{FF2B5EF4-FFF2-40B4-BE49-F238E27FC236}">
                <a16:creationId xmlns:a16="http://schemas.microsoft.com/office/drawing/2014/main" id="{9144868C-6BFA-43C2-B437-97521619AD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3204" y="4644885"/>
            <a:ext cx="220575" cy="271876"/>
          </a:xfrm>
          <a:prstGeom prst="rect">
            <a:avLst/>
          </a:prstGeom>
        </p:spPr>
      </p:pic>
      <p:pic>
        <p:nvPicPr>
          <p:cNvPr id="46" name="Graphic 45" descr="Fast Forward with solid fill">
            <a:extLst>
              <a:ext uri="{FF2B5EF4-FFF2-40B4-BE49-F238E27FC236}">
                <a16:creationId xmlns:a16="http://schemas.microsoft.com/office/drawing/2014/main" id="{76584457-FDBD-4AD4-AD83-7D523FBAB4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4896" y="5491353"/>
            <a:ext cx="220575" cy="271876"/>
          </a:xfrm>
          <a:prstGeom prst="rect">
            <a:avLst/>
          </a:prstGeom>
        </p:spPr>
      </p:pic>
      <p:pic>
        <p:nvPicPr>
          <p:cNvPr id="47" name="Graphic 46" descr="Fast Forward with solid fill">
            <a:extLst>
              <a:ext uri="{FF2B5EF4-FFF2-40B4-BE49-F238E27FC236}">
                <a16:creationId xmlns:a16="http://schemas.microsoft.com/office/drawing/2014/main" id="{553F4563-1D43-45EA-87F6-B5A4470196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3204" y="4962388"/>
            <a:ext cx="220575" cy="271876"/>
          </a:xfrm>
          <a:prstGeom prst="rect">
            <a:avLst/>
          </a:prstGeom>
        </p:spPr>
      </p:pic>
      <p:sp>
        <p:nvSpPr>
          <p:cNvPr id="48" name="Arrow: Pentagon 47">
            <a:extLst>
              <a:ext uri="{FF2B5EF4-FFF2-40B4-BE49-F238E27FC236}">
                <a16:creationId xmlns:a16="http://schemas.microsoft.com/office/drawing/2014/main" id="{C2B6B9ED-56A2-49BA-8EA9-723086FC5B37}"/>
              </a:ext>
            </a:extLst>
          </p:cNvPr>
          <p:cNvSpPr/>
          <p:nvPr/>
        </p:nvSpPr>
        <p:spPr>
          <a:xfrm>
            <a:off x="2450302" y="2782127"/>
            <a:ext cx="444901" cy="288000"/>
          </a:xfrm>
          <a:prstGeom prst="homePlate">
            <a:avLst/>
          </a:prstGeom>
          <a:solidFill>
            <a:schemeClr val="accent1"/>
          </a:solidFill>
          <a:ln w="6350"/>
        </p:spPr>
        <p:style>
          <a:lnRef idx="2">
            <a:schemeClr val="accent1">
              <a:shade val="50000"/>
            </a:schemeClr>
          </a:lnRef>
          <a:fillRef idx="1">
            <a:schemeClr val="accent1"/>
          </a:fillRef>
          <a:effectRef idx="0">
            <a:schemeClr val="accent1"/>
          </a:effectRef>
          <a:fontRef idx="minor">
            <a:schemeClr val="lt1"/>
          </a:fontRef>
        </p:style>
        <p:txBody>
          <a:bodyPr lIns="90000" tIns="36000" rIns="0" bIns="36000" rtlCol="0" anchor="ctr"/>
          <a:lstStyle/>
          <a:p>
            <a:r>
              <a:rPr lang="en-AU" sz="800">
                <a:solidFill>
                  <a:schemeClr val="bg1"/>
                </a:solidFill>
              </a:rPr>
              <a:t>OTR</a:t>
            </a:r>
          </a:p>
        </p:txBody>
      </p:sp>
      <p:pic>
        <p:nvPicPr>
          <p:cNvPr id="49" name="Graphic 48" descr="Fast Forward with solid fill">
            <a:extLst>
              <a:ext uri="{FF2B5EF4-FFF2-40B4-BE49-F238E27FC236}">
                <a16:creationId xmlns:a16="http://schemas.microsoft.com/office/drawing/2014/main" id="{CC624193-67E3-4C06-9609-A6ADED4274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4968" y="3636127"/>
            <a:ext cx="220575" cy="271876"/>
          </a:xfrm>
          <a:prstGeom prst="rect">
            <a:avLst/>
          </a:prstGeom>
        </p:spPr>
      </p:pic>
    </p:spTree>
    <p:extLst>
      <p:ext uri="{BB962C8B-B14F-4D97-AF65-F5344CB8AC3E}">
        <p14:creationId xmlns:p14="http://schemas.microsoft.com/office/powerpoint/2010/main" val="118787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49121C-9798-11CB-D193-C0D45C91F977}"/>
              </a:ext>
            </a:extLst>
          </p:cNvPr>
          <p:cNvSpPr>
            <a:spLocks noGrp="1"/>
          </p:cNvSpPr>
          <p:nvPr>
            <p:ph type="sldNum" sz="quarter" idx="12"/>
          </p:nvPr>
        </p:nvSpPr>
        <p:spPr/>
        <p:txBody>
          <a:bodyPr/>
          <a:lstStyle/>
          <a:p>
            <a:fld id="{713AB538-E724-0A46-AEB0-E520B1BBAFEE}" type="slidenum">
              <a:rPr lang="en-US" smtClean="0"/>
              <a:t>8</a:t>
            </a:fld>
            <a:endParaRPr lang="en-US"/>
          </a:p>
        </p:txBody>
      </p:sp>
      <p:sp>
        <p:nvSpPr>
          <p:cNvPr id="3" name="Rectangle: Rounded Corners 2">
            <a:extLst>
              <a:ext uri="{FF2B5EF4-FFF2-40B4-BE49-F238E27FC236}">
                <a16:creationId xmlns:a16="http://schemas.microsoft.com/office/drawing/2014/main" id="{E4F766AD-DC36-8FD8-0A43-0C660CF145A6}"/>
              </a:ext>
            </a:extLst>
          </p:cNvPr>
          <p:cNvSpPr/>
          <p:nvPr/>
        </p:nvSpPr>
        <p:spPr>
          <a:xfrm>
            <a:off x="117783" y="2936042"/>
            <a:ext cx="11997967" cy="2831804"/>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 name="Group 3">
            <a:extLst>
              <a:ext uri="{FF2B5EF4-FFF2-40B4-BE49-F238E27FC236}">
                <a16:creationId xmlns:a16="http://schemas.microsoft.com/office/drawing/2014/main" id="{61814C9C-4A9B-DEC1-D3DE-21D3B6899536}"/>
              </a:ext>
            </a:extLst>
          </p:cNvPr>
          <p:cNvGrpSpPr/>
          <p:nvPr/>
        </p:nvGrpSpPr>
        <p:grpSpPr>
          <a:xfrm>
            <a:off x="54984" y="3059280"/>
            <a:ext cx="1826075" cy="2544771"/>
            <a:chOff x="76250" y="2975200"/>
            <a:chExt cx="1826075" cy="2544771"/>
          </a:xfrm>
        </p:grpSpPr>
        <p:sp>
          <p:nvSpPr>
            <p:cNvPr id="5" name="Rectangle: Rounded Corners 4">
              <a:extLst>
                <a:ext uri="{FF2B5EF4-FFF2-40B4-BE49-F238E27FC236}">
                  <a16:creationId xmlns:a16="http://schemas.microsoft.com/office/drawing/2014/main" id="{2BF81383-D2AD-7E88-8155-A44B0BB7FA58}"/>
                </a:ext>
              </a:extLst>
            </p:cNvPr>
            <p:cNvSpPr/>
            <p:nvPr/>
          </p:nvSpPr>
          <p:spPr>
            <a:xfrm>
              <a:off x="206405" y="2975200"/>
              <a:ext cx="1620000" cy="2544771"/>
            </a:xfrm>
            <a:prstGeom prst="roundRect">
              <a:avLst/>
            </a:prstGeom>
            <a:solidFill>
              <a:schemeClr val="tx2">
                <a:lumMod val="10000"/>
                <a:lumOff val="9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6" name="TextBox 5">
              <a:extLst>
                <a:ext uri="{FF2B5EF4-FFF2-40B4-BE49-F238E27FC236}">
                  <a16:creationId xmlns:a16="http://schemas.microsoft.com/office/drawing/2014/main" id="{3D221EC2-9E89-E294-A964-07992EB2B5B6}"/>
                </a:ext>
              </a:extLst>
            </p:cNvPr>
            <p:cNvSpPr txBox="1"/>
            <p:nvPr/>
          </p:nvSpPr>
          <p:spPr>
            <a:xfrm>
              <a:off x="76250" y="2995898"/>
              <a:ext cx="1826075" cy="746358"/>
            </a:xfrm>
            <a:prstGeom prst="rect">
              <a:avLst/>
            </a:prstGeom>
            <a:noFill/>
          </p:spPr>
          <p:txBody>
            <a:bodyPr wrap="square">
              <a:spAutoFit/>
            </a:bodyPr>
            <a:lstStyle/>
            <a:p>
              <a:pPr algn="ctr">
                <a:lnSpc>
                  <a:spcPts val="1700"/>
                </a:lnSpc>
                <a:spcBef>
                  <a:spcPts val="600"/>
                </a:spcBef>
              </a:pPr>
              <a:r>
                <a:rPr lang="en-AU" sz="1400" b="1">
                  <a:solidFill>
                    <a:schemeClr val="accent1"/>
                  </a:solidFill>
                  <a:latin typeface="+mj-lt"/>
                </a:rPr>
                <a:t>Stocktake of work in progress across industry</a:t>
              </a:r>
            </a:p>
          </p:txBody>
        </p:sp>
        <p:pic>
          <p:nvPicPr>
            <p:cNvPr id="7" name="Picture 6">
              <a:extLst>
                <a:ext uri="{FF2B5EF4-FFF2-40B4-BE49-F238E27FC236}">
                  <a16:creationId xmlns:a16="http://schemas.microsoft.com/office/drawing/2014/main" id="{8A9CA856-9628-CE82-132D-59C46F882112}"/>
                </a:ext>
              </a:extLst>
            </p:cNvPr>
            <p:cNvPicPr>
              <a:picLocks noChangeAspect="1"/>
            </p:cNvPicPr>
            <p:nvPr/>
          </p:nvPicPr>
          <p:blipFill rotWithShape="1">
            <a:blip r:embed="rId3"/>
            <a:srcRect l="1927"/>
            <a:stretch/>
          </p:blipFill>
          <p:spPr>
            <a:xfrm>
              <a:off x="307387" y="4186956"/>
              <a:ext cx="1418036" cy="812255"/>
            </a:xfrm>
            <a:prstGeom prst="rect">
              <a:avLst/>
            </a:prstGeom>
          </p:spPr>
        </p:pic>
      </p:grpSp>
      <p:grpSp>
        <p:nvGrpSpPr>
          <p:cNvPr id="8" name="Group 7">
            <a:extLst>
              <a:ext uri="{FF2B5EF4-FFF2-40B4-BE49-F238E27FC236}">
                <a16:creationId xmlns:a16="http://schemas.microsoft.com/office/drawing/2014/main" id="{A9A34F90-8A82-E841-CB20-00BC8D18809F}"/>
              </a:ext>
            </a:extLst>
          </p:cNvPr>
          <p:cNvGrpSpPr/>
          <p:nvPr/>
        </p:nvGrpSpPr>
        <p:grpSpPr>
          <a:xfrm>
            <a:off x="3561294" y="3051923"/>
            <a:ext cx="1655750" cy="2545794"/>
            <a:chOff x="4026877" y="2987848"/>
            <a:chExt cx="1655750" cy="2545794"/>
          </a:xfrm>
        </p:grpSpPr>
        <p:sp>
          <p:nvSpPr>
            <p:cNvPr id="9" name="Rectangle: Rounded Corners 8">
              <a:extLst>
                <a:ext uri="{FF2B5EF4-FFF2-40B4-BE49-F238E27FC236}">
                  <a16:creationId xmlns:a16="http://schemas.microsoft.com/office/drawing/2014/main" id="{4DF5C150-5EA5-4006-FF99-BE02D589FF44}"/>
                </a:ext>
              </a:extLst>
            </p:cNvPr>
            <p:cNvSpPr/>
            <p:nvPr/>
          </p:nvSpPr>
          <p:spPr>
            <a:xfrm>
              <a:off x="4062627" y="2987848"/>
              <a:ext cx="1620000" cy="254579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sp>
          <p:nvSpPr>
            <p:cNvPr id="10" name="TextBox 9">
              <a:extLst>
                <a:ext uri="{FF2B5EF4-FFF2-40B4-BE49-F238E27FC236}">
                  <a16:creationId xmlns:a16="http://schemas.microsoft.com/office/drawing/2014/main" id="{9D1E70FA-9A1B-07B1-0708-1AD670BE214E}"/>
                </a:ext>
              </a:extLst>
            </p:cNvPr>
            <p:cNvSpPr txBox="1"/>
            <p:nvPr/>
          </p:nvSpPr>
          <p:spPr>
            <a:xfrm>
              <a:off x="4026877" y="3010684"/>
              <a:ext cx="1637673" cy="523220"/>
            </a:xfrm>
            <a:prstGeom prst="rect">
              <a:avLst/>
            </a:prstGeom>
            <a:noFill/>
          </p:spPr>
          <p:txBody>
            <a:bodyPr wrap="square">
              <a:spAutoFit/>
            </a:bodyPr>
            <a:lstStyle/>
            <a:p>
              <a:pPr algn="ctr">
                <a:spcBef>
                  <a:spcPts val="975"/>
                </a:spcBef>
              </a:pPr>
              <a:r>
                <a:rPr lang="en-AU" sz="1400" b="1">
                  <a:solidFill>
                    <a:schemeClr val="bg1"/>
                  </a:solidFill>
                  <a:latin typeface="+mj-lt"/>
                </a:rPr>
                <a:t>Comprehensive gap analysis</a:t>
              </a:r>
            </a:p>
          </p:txBody>
        </p:sp>
        <p:sp>
          <p:nvSpPr>
            <p:cNvPr id="11" name="Rectangle: Rounded Corners 10">
              <a:extLst>
                <a:ext uri="{FF2B5EF4-FFF2-40B4-BE49-F238E27FC236}">
                  <a16:creationId xmlns:a16="http://schemas.microsoft.com/office/drawing/2014/main" id="{3B1DC95D-9A64-14B3-A6D2-4D049287BFD5}"/>
                </a:ext>
              </a:extLst>
            </p:cNvPr>
            <p:cNvSpPr/>
            <p:nvPr/>
          </p:nvSpPr>
          <p:spPr>
            <a:xfrm>
              <a:off x="4179333" y="4187038"/>
              <a:ext cx="1386588" cy="576000"/>
            </a:xfrm>
            <a:prstGeom prst="roundRect">
              <a:avLst/>
            </a:prstGeom>
            <a:noFill/>
            <a:ln w="19050" cap="flat" cmpd="sng" algn="ctr">
              <a:solidFill>
                <a:schemeClr val="accent6">
                  <a:lumMod val="20000"/>
                  <a:lumOff val="80000"/>
                </a:schemeClr>
              </a:solidFill>
              <a:prstDash val="dash"/>
              <a:miter lim="800000"/>
            </a:ln>
            <a:effectLst/>
          </p:spPr>
          <p:txBody>
            <a:bodyPr wrap="square" rtlCol="0" anchor="ctr">
              <a:noAutofit/>
            </a:bodyPr>
            <a:lstStyle/>
            <a:p>
              <a:pPr algn="ctr" defTabSz="742950">
                <a:defRPr/>
              </a:pPr>
              <a:endParaRPr lang="en-AU" sz="1400" kern="0">
                <a:solidFill>
                  <a:prstClr val="white"/>
                </a:solidFill>
                <a:latin typeface="+mj-lt"/>
              </a:endParaRPr>
            </a:p>
          </p:txBody>
        </p:sp>
        <p:sp>
          <p:nvSpPr>
            <p:cNvPr id="12" name="TextBox 11">
              <a:extLst>
                <a:ext uri="{FF2B5EF4-FFF2-40B4-BE49-F238E27FC236}">
                  <a16:creationId xmlns:a16="http://schemas.microsoft.com/office/drawing/2014/main" id="{5D817E8D-9151-CA59-D118-A2DC7645AA62}"/>
                </a:ext>
              </a:extLst>
            </p:cNvPr>
            <p:cNvSpPr txBox="1"/>
            <p:nvPr/>
          </p:nvSpPr>
          <p:spPr>
            <a:xfrm>
              <a:off x="4108942" y="4218198"/>
              <a:ext cx="1468990" cy="413268"/>
            </a:xfrm>
            <a:prstGeom prst="rect">
              <a:avLst/>
            </a:prstGeom>
            <a:noFill/>
          </p:spPr>
          <p:txBody>
            <a:bodyPr wrap="square" tIns="108000" rtlCol="0" anchor="ctr" anchorCtr="0">
              <a:noAutofit/>
            </a:bodyPr>
            <a:lstStyle/>
            <a:p>
              <a:pPr algn="ctr" defTabSz="742950">
                <a:defRPr/>
              </a:pPr>
              <a:r>
                <a:rPr lang="en-US" sz="1200">
                  <a:solidFill>
                    <a:schemeClr val="bg1"/>
                  </a:solidFill>
                  <a:latin typeface="+mj-lt"/>
                </a:rPr>
                <a:t>300+ individual potential gaps </a:t>
              </a:r>
              <a:endParaRPr lang="en-AU" sz="1000">
                <a:solidFill>
                  <a:srgbClr val="222324"/>
                </a:solidFill>
                <a:latin typeface="+mj-lt"/>
              </a:endParaRPr>
            </a:p>
          </p:txBody>
        </p:sp>
      </p:grpSp>
      <p:grpSp>
        <p:nvGrpSpPr>
          <p:cNvPr id="13" name="Group 12">
            <a:extLst>
              <a:ext uri="{FF2B5EF4-FFF2-40B4-BE49-F238E27FC236}">
                <a16:creationId xmlns:a16="http://schemas.microsoft.com/office/drawing/2014/main" id="{5D92B2AB-2EC7-2B47-FF64-71BD76CA78C8}"/>
              </a:ext>
            </a:extLst>
          </p:cNvPr>
          <p:cNvGrpSpPr/>
          <p:nvPr/>
        </p:nvGrpSpPr>
        <p:grpSpPr>
          <a:xfrm>
            <a:off x="1852994" y="3059199"/>
            <a:ext cx="1744050" cy="2522615"/>
            <a:chOff x="2096668" y="2975199"/>
            <a:chExt cx="1744050" cy="2522615"/>
          </a:xfrm>
        </p:grpSpPr>
        <p:sp>
          <p:nvSpPr>
            <p:cNvPr id="14" name="Rectangle: Rounded Corners 13">
              <a:extLst>
                <a:ext uri="{FF2B5EF4-FFF2-40B4-BE49-F238E27FC236}">
                  <a16:creationId xmlns:a16="http://schemas.microsoft.com/office/drawing/2014/main" id="{9248F6DD-629A-ECE8-79C5-0F5358C7D3D7}"/>
                </a:ext>
              </a:extLst>
            </p:cNvPr>
            <p:cNvSpPr/>
            <p:nvPr/>
          </p:nvSpPr>
          <p:spPr>
            <a:xfrm>
              <a:off x="2141035" y="2975199"/>
              <a:ext cx="1620000" cy="2522615"/>
            </a:xfrm>
            <a:prstGeom prst="roundRect">
              <a:avLst/>
            </a:prstGeom>
            <a:solidFill>
              <a:schemeClr val="accent2">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latin typeface="+mj-lt"/>
              </a:endParaRPr>
            </a:p>
          </p:txBody>
        </p:sp>
        <p:pic>
          <p:nvPicPr>
            <p:cNvPr id="15" name="Picture 14">
              <a:extLst>
                <a:ext uri="{FF2B5EF4-FFF2-40B4-BE49-F238E27FC236}">
                  <a16:creationId xmlns:a16="http://schemas.microsoft.com/office/drawing/2014/main" id="{7C468A01-75B2-CC4D-C8A7-B56505F51B4C}"/>
                </a:ext>
              </a:extLst>
            </p:cNvPr>
            <p:cNvPicPr>
              <a:picLocks noChangeAspect="1"/>
            </p:cNvPicPr>
            <p:nvPr/>
          </p:nvPicPr>
          <p:blipFill rotWithShape="1">
            <a:blip r:embed="rId4">
              <a:extLst>
                <a:ext uri="{28A0092B-C50C-407E-A947-70E740481C1C}">
                  <a14:useLocalDpi xmlns:a14="http://schemas.microsoft.com/office/drawing/2010/main" val="0"/>
                </a:ext>
              </a:extLst>
            </a:blip>
            <a:srcRect r="6463"/>
            <a:stretch/>
          </p:blipFill>
          <p:spPr>
            <a:xfrm>
              <a:off x="2422661" y="3880944"/>
              <a:ext cx="1092059" cy="1460117"/>
            </a:xfrm>
            <a:prstGeom prst="rect">
              <a:avLst/>
            </a:prstGeom>
          </p:spPr>
        </p:pic>
        <p:sp>
          <p:nvSpPr>
            <p:cNvPr id="16" name="TextBox 15">
              <a:extLst>
                <a:ext uri="{FF2B5EF4-FFF2-40B4-BE49-F238E27FC236}">
                  <a16:creationId xmlns:a16="http://schemas.microsoft.com/office/drawing/2014/main" id="{94F14C75-8D8B-D7A0-E41C-FA99D44D94A2}"/>
                </a:ext>
              </a:extLst>
            </p:cNvPr>
            <p:cNvSpPr txBox="1"/>
            <p:nvPr/>
          </p:nvSpPr>
          <p:spPr>
            <a:xfrm>
              <a:off x="2096668" y="2995898"/>
              <a:ext cx="1744050" cy="746358"/>
            </a:xfrm>
            <a:prstGeom prst="rect">
              <a:avLst/>
            </a:prstGeom>
            <a:noFill/>
          </p:spPr>
          <p:txBody>
            <a:bodyPr wrap="square">
              <a:spAutoFit/>
            </a:bodyPr>
            <a:lstStyle/>
            <a:p>
              <a:pPr algn="ctr">
                <a:lnSpc>
                  <a:spcPts val="1700"/>
                </a:lnSpc>
                <a:spcBef>
                  <a:spcPts val="600"/>
                </a:spcBef>
              </a:pPr>
              <a:r>
                <a:rPr lang="en-AU" sz="1400" b="1">
                  <a:solidFill>
                    <a:schemeClr val="accent1"/>
                  </a:solidFill>
                  <a:latin typeface="+mj-lt"/>
                </a:rPr>
                <a:t>Defining future operational conditions</a:t>
              </a:r>
            </a:p>
          </p:txBody>
        </p:sp>
      </p:grpSp>
      <p:grpSp>
        <p:nvGrpSpPr>
          <p:cNvPr id="17" name="Group 16">
            <a:extLst>
              <a:ext uri="{FF2B5EF4-FFF2-40B4-BE49-F238E27FC236}">
                <a16:creationId xmlns:a16="http://schemas.microsoft.com/office/drawing/2014/main" id="{4A70E0CF-F95A-23B3-F285-5A532381F39D}"/>
              </a:ext>
            </a:extLst>
          </p:cNvPr>
          <p:cNvGrpSpPr/>
          <p:nvPr/>
        </p:nvGrpSpPr>
        <p:grpSpPr>
          <a:xfrm>
            <a:off x="220647" y="1725909"/>
            <a:ext cx="11787160" cy="556502"/>
            <a:chOff x="179446" y="2003737"/>
            <a:chExt cx="11545258" cy="556502"/>
          </a:xfrm>
        </p:grpSpPr>
        <p:sp>
          <p:nvSpPr>
            <p:cNvPr id="18" name="Arrow: Right 17">
              <a:extLst>
                <a:ext uri="{FF2B5EF4-FFF2-40B4-BE49-F238E27FC236}">
                  <a16:creationId xmlns:a16="http://schemas.microsoft.com/office/drawing/2014/main" id="{AB70B2DC-7602-2B57-09F4-30FF83F337EE}"/>
                </a:ext>
              </a:extLst>
            </p:cNvPr>
            <p:cNvSpPr/>
            <p:nvPr/>
          </p:nvSpPr>
          <p:spPr>
            <a:xfrm>
              <a:off x="193368" y="2003737"/>
              <a:ext cx="11531336" cy="556502"/>
            </a:xfrm>
            <a:prstGeom prst="rightArrow">
              <a:avLst/>
            </a:prstGeom>
            <a:gradFill flip="none" rotWithShape="1">
              <a:gsLst>
                <a:gs pos="0">
                  <a:schemeClr val="accent1"/>
                </a:gs>
                <a:gs pos="50000">
                  <a:schemeClr val="accent1">
                    <a:tint val="44500"/>
                    <a:satMod val="160000"/>
                  </a:schemeClr>
                </a:gs>
                <a:gs pos="100000">
                  <a:srgbClr val="D2C4D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19" name="TextBox 18">
              <a:extLst>
                <a:ext uri="{FF2B5EF4-FFF2-40B4-BE49-F238E27FC236}">
                  <a16:creationId xmlns:a16="http://schemas.microsoft.com/office/drawing/2014/main" id="{ED76028A-D540-8C6A-3333-5D3CEA87CCCE}"/>
                </a:ext>
              </a:extLst>
            </p:cNvPr>
            <p:cNvSpPr txBox="1"/>
            <p:nvPr/>
          </p:nvSpPr>
          <p:spPr>
            <a:xfrm>
              <a:off x="179446" y="2106655"/>
              <a:ext cx="1616558" cy="338554"/>
            </a:xfrm>
            <a:prstGeom prst="rect">
              <a:avLst/>
            </a:prstGeom>
            <a:noFill/>
            <a:ln>
              <a:noFill/>
            </a:ln>
          </p:spPr>
          <p:txBody>
            <a:bodyPr wrap="square" rtlCol="0">
              <a:spAutoFit/>
            </a:bodyPr>
            <a:lstStyle/>
            <a:p>
              <a:pPr algn="ctr"/>
              <a:r>
                <a:rPr lang="en-AU" sz="1600" b="1">
                  <a:solidFill>
                    <a:schemeClr val="tx2"/>
                  </a:solidFill>
                </a:rPr>
                <a:t>March 2021</a:t>
              </a:r>
            </a:p>
          </p:txBody>
        </p:sp>
        <p:sp>
          <p:nvSpPr>
            <p:cNvPr id="20" name="TextBox 19">
              <a:extLst>
                <a:ext uri="{FF2B5EF4-FFF2-40B4-BE49-F238E27FC236}">
                  <a16:creationId xmlns:a16="http://schemas.microsoft.com/office/drawing/2014/main" id="{1E768EB3-ECB1-7280-9BA0-1A6C163B12E0}"/>
                </a:ext>
              </a:extLst>
            </p:cNvPr>
            <p:cNvSpPr txBox="1"/>
            <p:nvPr/>
          </p:nvSpPr>
          <p:spPr>
            <a:xfrm>
              <a:off x="1949009" y="2106655"/>
              <a:ext cx="1366823" cy="338554"/>
            </a:xfrm>
            <a:prstGeom prst="rect">
              <a:avLst/>
            </a:prstGeom>
            <a:noFill/>
            <a:ln>
              <a:noFill/>
            </a:ln>
          </p:spPr>
          <p:txBody>
            <a:bodyPr wrap="square" rtlCol="0">
              <a:spAutoFit/>
            </a:bodyPr>
            <a:lstStyle/>
            <a:p>
              <a:pPr algn="ctr"/>
              <a:r>
                <a:rPr lang="en-AU" sz="1600" b="1">
                  <a:solidFill>
                    <a:schemeClr val="tx2"/>
                  </a:solidFill>
                </a:rPr>
                <a:t>July 2021</a:t>
              </a:r>
            </a:p>
          </p:txBody>
        </p:sp>
        <p:sp>
          <p:nvSpPr>
            <p:cNvPr id="21" name="TextBox 20">
              <a:extLst>
                <a:ext uri="{FF2B5EF4-FFF2-40B4-BE49-F238E27FC236}">
                  <a16:creationId xmlns:a16="http://schemas.microsoft.com/office/drawing/2014/main" id="{F010F745-D408-AA2C-5519-1F2DA976B968}"/>
                </a:ext>
              </a:extLst>
            </p:cNvPr>
            <p:cNvSpPr txBox="1"/>
            <p:nvPr/>
          </p:nvSpPr>
          <p:spPr>
            <a:xfrm>
              <a:off x="3301087" y="2106655"/>
              <a:ext cx="1891271" cy="338554"/>
            </a:xfrm>
            <a:prstGeom prst="rect">
              <a:avLst/>
            </a:prstGeom>
            <a:noFill/>
            <a:ln>
              <a:noFill/>
            </a:ln>
          </p:spPr>
          <p:txBody>
            <a:bodyPr wrap="square" rtlCol="0">
              <a:spAutoFit/>
            </a:bodyPr>
            <a:lstStyle/>
            <a:p>
              <a:pPr algn="ctr"/>
              <a:r>
                <a:rPr lang="en-AU" sz="1600" b="1">
                  <a:solidFill>
                    <a:schemeClr val="tx2"/>
                  </a:solidFill>
                </a:rPr>
                <a:t>December 2021</a:t>
              </a:r>
            </a:p>
          </p:txBody>
        </p:sp>
        <p:sp>
          <p:nvSpPr>
            <p:cNvPr id="22" name="TextBox 21">
              <a:extLst>
                <a:ext uri="{FF2B5EF4-FFF2-40B4-BE49-F238E27FC236}">
                  <a16:creationId xmlns:a16="http://schemas.microsoft.com/office/drawing/2014/main" id="{8188F9FC-66B0-14C2-C558-B64D7025367F}"/>
                </a:ext>
              </a:extLst>
            </p:cNvPr>
            <p:cNvSpPr txBox="1"/>
            <p:nvPr/>
          </p:nvSpPr>
          <p:spPr>
            <a:xfrm>
              <a:off x="5221175" y="2106655"/>
              <a:ext cx="1466772" cy="338554"/>
            </a:xfrm>
            <a:prstGeom prst="rect">
              <a:avLst/>
            </a:prstGeom>
            <a:noFill/>
            <a:ln>
              <a:noFill/>
            </a:ln>
          </p:spPr>
          <p:txBody>
            <a:bodyPr wrap="square" rtlCol="0">
              <a:spAutoFit/>
            </a:bodyPr>
            <a:lstStyle/>
            <a:p>
              <a:pPr algn="ctr"/>
              <a:r>
                <a:rPr lang="en-AU" sz="1600" b="1">
                  <a:solidFill>
                    <a:schemeClr val="tx2"/>
                  </a:solidFill>
                </a:rPr>
                <a:t>June 2022</a:t>
              </a:r>
            </a:p>
          </p:txBody>
        </p:sp>
        <p:sp>
          <p:nvSpPr>
            <p:cNvPr id="23" name="TextBox 22">
              <a:extLst>
                <a:ext uri="{FF2B5EF4-FFF2-40B4-BE49-F238E27FC236}">
                  <a16:creationId xmlns:a16="http://schemas.microsoft.com/office/drawing/2014/main" id="{21D186F7-840F-1EA6-4B4A-579CD5D5DC81}"/>
                </a:ext>
              </a:extLst>
            </p:cNvPr>
            <p:cNvSpPr txBox="1"/>
            <p:nvPr/>
          </p:nvSpPr>
          <p:spPr>
            <a:xfrm>
              <a:off x="6653199" y="2106655"/>
              <a:ext cx="1870084" cy="338554"/>
            </a:xfrm>
            <a:prstGeom prst="rect">
              <a:avLst/>
            </a:prstGeom>
            <a:noFill/>
            <a:ln>
              <a:noFill/>
            </a:ln>
          </p:spPr>
          <p:txBody>
            <a:bodyPr wrap="square" rtlCol="0">
              <a:spAutoFit/>
            </a:bodyPr>
            <a:lstStyle/>
            <a:p>
              <a:pPr algn="ctr"/>
              <a:r>
                <a:rPr lang="en-AU" sz="1600" b="1">
                  <a:solidFill>
                    <a:schemeClr val="tx2"/>
                  </a:solidFill>
                </a:rPr>
                <a:t>December 2022</a:t>
              </a:r>
            </a:p>
          </p:txBody>
        </p:sp>
        <p:sp>
          <p:nvSpPr>
            <p:cNvPr id="24" name="TextBox 23">
              <a:extLst>
                <a:ext uri="{FF2B5EF4-FFF2-40B4-BE49-F238E27FC236}">
                  <a16:creationId xmlns:a16="http://schemas.microsoft.com/office/drawing/2014/main" id="{F768E09E-46AA-8F08-3D35-8EAF13DAE8BF}"/>
                </a:ext>
              </a:extLst>
            </p:cNvPr>
            <p:cNvSpPr txBox="1"/>
            <p:nvPr/>
          </p:nvSpPr>
          <p:spPr>
            <a:xfrm>
              <a:off x="8523283" y="2106655"/>
              <a:ext cx="1466772" cy="338554"/>
            </a:xfrm>
            <a:prstGeom prst="rect">
              <a:avLst/>
            </a:prstGeom>
            <a:noFill/>
            <a:ln>
              <a:noFill/>
            </a:ln>
          </p:spPr>
          <p:txBody>
            <a:bodyPr wrap="square" rtlCol="0">
              <a:spAutoFit/>
            </a:bodyPr>
            <a:lstStyle/>
            <a:p>
              <a:pPr algn="ctr"/>
              <a:r>
                <a:rPr lang="en-AU" sz="1600" b="1">
                  <a:solidFill>
                    <a:schemeClr val="bg1"/>
                  </a:solidFill>
                </a:rPr>
                <a:t>June 2023</a:t>
              </a:r>
            </a:p>
          </p:txBody>
        </p:sp>
      </p:grpSp>
      <p:grpSp>
        <p:nvGrpSpPr>
          <p:cNvPr id="25" name="Group 24">
            <a:extLst>
              <a:ext uri="{FF2B5EF4-FFF2-40B4-BE49-F238E27FC236}">
                <a16:creationId xmlns:a16="http://schemas.microsoft.com/office/drawing/2014/main" id="{547B5C04-469F-1051-B93A-A02D9EE7A1BE}"/>
              </a:ext>
            </a:extLst>
          </p:cNvPr>
          <p:cNvGrpSpPr/>
          <p:nvPr/>
        </p:nvGrpSpPr>
        <p:grpSpPr>
          <a:xfrm>
            <a:off x="6974675" y="3025187"/>
            <a:ext cx="1620000" cy="2558443"/>
            <a:chOff x="7941130" y="2975199"/>
            <a:chExt cx="1620000" cy="2558443"/>
          </a:xfrm>
        </p:grpSpPr>
        <p:sp>
          <p:nvSpPr>
            <p:cNvPr id="26" name="Rectangle: Rounded Corners 25">
              <a:extLst>
                <a:ext uri="{FF2B5EF4-FFF2-40B4-BE49-F238E27FC236}">
                  <a16:creationId xmlns:a16="http://schemas.microsoft.com/office/drawing/2014/main" id="{B3C6CA51-524F-8DDB-0DAE-8E7AAD3EB70A}"/>
                </a:ext>
              </a:extLst>
            </p:cNvPr>
            <p:cNvSpPr/>
            <p:nvPr/>
          </p:nvSpPr>
          <p:spPr>
            <a:xfrm>
              <a:off x="7941130" y="2975199"/>
              <a:ext cx="1620000" cy="2558443"/>
            </a:xfrm>
            <a:prstGeom prst="roundRect">
              <a:avLst/>
            </a:prstGeom>
            <a:solidFill>
              <a:schemeClr val="accent2">
                <a:lumMod val="40000"/>
                <a:lumOff val="60000"/>
              </a:schemeClr>
            </a:solidFill>
            <a:ln w="571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1400">
                <a:latin typeface="+mj-lt"/>
              </a:endParaRPr>
            </a:p>
          </p:txBody>
        </p:sp>
        <p:sp>
          <p:nvSpPr>
            <p:cNvPr id="27" name="TextBox 26">
              <a:extLst>
                <a:ext uri="{FF2B5EF4-FFF2-40B4-BE49-F238E27FC236}">
                  <a16:creationId xmlns:a16="http://schemas.microsoft.com/office/drawing/2014/main" id="{BE9DE923-438A-B041-D707-B8F866A62E18}"/>
                </a:ext>
              </a:extLst>
            </p:cNvPr>
            <p:cNvSpPr txBox="1"/>
            <p:nvPr/>
          </p:nvSpPr>
          <p:spPr>
            <a:xfrm>
              <a:off x="7953163" y="2995898"/>
              <a:ext cx="1558393" cy="739241"/>
            </a:xfrm>
            <a:prstGeom prst="rect">
              <a:avLst/>
            </a:prstGeom>
            <a:noFill/>
            <a:ln>
              <a:noFill/>
            </a:ln>
          </p:spPr>
          <p:txBody>
            <a:bodyPr wrap="square">
              <a:spAutoFit/>
            </a:bodyPr>
            <a:lstStyle/>
            <a:p>
              <a:pPr algn="ctr">
                <a:lnSpc>
                  <a:spcPts val="1700"/>
                </a:lnSpc>
                <a:spcBef>
                  <a:spcPts val="600"/>
                </a:spcBef>
              </a:pPr>
              <a:r>
                <a:rPr lang="en-AU" sz="1400" b="1">
                  <a:solidFill>
                    <a:schemeClr val="accent1"/>
                  </a:solidFill>
                  <a:latin typeface="+mj-lt"/>
                </a:rPr>
                <a:t>Engineering Roadmap to 100% Renewables</a:t>
              </a:r>
            </a:p>
          </p:txBody>
        </p:sp>
        <p:pic>
          <p:nvPicPr>
            <p:cNvPr id="28" name="Picture 27">
              <a:extLst>
                <a:ext uri="{FF2B5EF4-FFF2-40B4-BE49-F238E27FC236}">
                  <a16:creationId xmlns:a16="http://schemas.microsoft.com/office/drawing/2014/main" id="{24D95446-07B1-51CC-30A9-63A668CF48C7}"/>
                </a:ext>
              </a:extLst>
            </p:cNvPr>
            <p:cNvPicPr>
              <a:picLocks noChangeAspect="1"/>
            </p:cNvPicPr>
            <p:nvPr/>
          </p:nvPicPr>
          <p:blipFill>
            <a:blip r:embed="rId5"/>
            <a:stretch>
              <a:fillRect/>
            </a:stretch>
          </p:blipFill>
          <p:spPr>
            <a:xfrm>
              <a:off x="8284715" y="3862709"/>
              <a:ext cx="989627" cy="1394776"/>
            </a:xfrm>
            <a:prstGeom prst="rect">
              <a:avLst/>
            </a:prstGeom>
          </p:spPr>
        </p:pic>
      </p:grpSp>
      <p:pic>
        <p:nvPicPr>
          <p:cNvPr id="29" name="Picture 28">
            <a:extLst>
              <a:ext uri="{FF2B5EF4-FFF2-40B4-BE49-F238E27FC236}">
                <a16:creationId xmlns:a16="http://schemas.microsoft.com/office/drawing/2014/main" id="{CEB3FED4-C614-27AD-6193-10F7EB55B53E}"/>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Effect>
                      <a14:saturation sat="0"/>
                    </a14:imgEffect>
                  </a14:imgLayer>
                </a14:imgProps>
              </a:ext>
            </a:extLst>
          </a:blip>
          <a:stretch>
            <a:fillRect/>
          </a:stretch>
        </p:blipFill>
        <p:spPr>
          <a:xfrm>
            <a:off x="737303" y="5824002"/>
            <a:ext cx="2545639" cy="631043"/>
          </a:xfrm>
          <a:prstGeom prst="rect">
            <a:avLst/>
          </a:prstGeom>
        </p:spPr>
      </p:pic>
      <p:cxnSp>
        <p:nvCxnSpPr>
          <p:cNvPr id="30" name="Straight Arrow Connector 29">
            <a:extLst>
              <a:ext uri="{FF2B5EF4-FFF2-40B4-BE49-F238E27FC236}">
                <a16:creationId xmlns:a16="http://schemas.microsoft.com/office/drawing/2014/main" id="{8C78E39C-B27B-68A9-F007-EA0197B344EF}"/>
              </a:ext>
            </a:extLst>
          </p:cNvPr>
          <p:cNvCxnSpPr>
            <a:cxnSpLocks/>
          </p:cNvCxnSpPr>
          <p:nvPr/>
        </p:nvCxnSpPr>
        <p:spPr>
          <a:xfrm>
            <a:off x="733065" y="5781506"/>
            <a:ext cx="727412"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648C54-0E96-D5E5-44F3-865379F42187}"/>
              </a:ext>
            </a:extLst>
          </p:cNvPr>
          <p:cNvCxnSpPr>
            <a:cxnSpLocks/>
          </p:cNvCxnSpPr>
          <p:nvPr/>
        </p:nvCxnSpPr>
        <p:spPr>
          <a:xfrm flipH="1">
            <a:off x="2549992" y="5793293"/>
            <a:ext cx="70178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08BBE64C-BDCB-043F-175D-289AC3F25672}"/>
              </a:ext>
            </a:extLst>
          </p:cNvPr>
          <p:cNvSpPr/>
          <p:nvPr/>
        </p:nvSpPr>
        <p:spPr>
          <a:xfrm>
            <a:off x="1720962" y="5767847"/>
            <a:ext cx="676466" cy="631043"/>
          </a:xfrm>
          <a:prstGeom prst="roundRect">
            <a:avLst/>
          </a:prstGeom>
          <a:solidFill>
            <a:srgbClr val="99DC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Connector: Elbow 32">
            <a:extLst>
              <a:ext uri="{FF2B5EF4-FFF2-40B4-BE49-F238E27FC236}">
                <a16:creationId xmlns:a16="http://schemas.microsoft.com/office/drawing/2014/main" id="{BE5642A1-56AF-371D-1DAC-01148934B24C}"/>
              </a:ext>
            </a:extLst>
          </p:cNvPr>
          <p:cNvCxnSpPr>
            <a:cxnSpLocks/>
          </p:cNvCxnSpPr>
          <p:nvPr/>
        </p:nvCxnSpPr>
        <p:spPr>
          <a:xfrm flipV="1">
            <a:off x="2004627" y="5793293"/>
            <a:ext cx="2336785" cy="641892"/>
          </a:xfrm>
          <a:prstGeom prst="bentConnector3">
            <a:avLst>
              <a:gd name="adj1" fmla="val 100019"/>
            </a:avLst>
          </a:prstGeom>
          <a:ln w="25400">
            <a:solidFill>
              <a:srgbClr val="99DCD9"/>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B2EBD9C-308F-AE2B-5820-6C6B57FAF19D}"/>
              </a:ext>
            </a:extLst>
          </p:cNvPr>
          <p:cNvSpPr txBox="1"/>
          <p:nvPr/>
        </p:nvSpPr>
        <p:spPr>
          <a:xfrm>
            <a:off x="117783" y="5767846"/>
            <a:ext cx="1901658" cy="307777"/>
          </a:xfrm>
          <a:prstGeom prst="rect">
            <a:avLst/>
          </a:prstGeom>
          <a:noFill/>
        </p:spPr>
        <p:txBody>
          <a:bodyPr wrap="square" rtlCol="0">
            <a:spAutoFit/>
          </a:bodyPr>
          <a:lstStyle/>
          <a:p>
            <a:r>
              <a:rPr lang="en-AU" sz="1400" i="1"/>
              <a:t>Present forward</a:t>
            </a:r>
          </a:p>
        </p:txBody>
      </p:sp>
      <p:sp>
        <p:nvSpPr>
          <p:cNvPr id="35" name="TextBox 34">
            <a:extLst>
              <a:ext uri="{FF2B5EF4-FFF2-40B4-BE49-F238E27FC236}">
                <a16:creationId xmlns:a16="http://schemas.microsoft.com/office/drawing/2014/main" id="{B39A8B41-E7BC-FF25-5436-E5BA3761169D}"/>
              </a:ext>
            </a:extLst>
          </p:cNvPr>
          <p:cNvSpPr txBox="1"/>
          <p:nvPr/>
        </p:nvSpPr>
        <p:spPr>
          <a:xfrm>
            <a:off x="2813737" y="5831741"/>
            <a:ext cx="1901658" cy="307777"/>
          </a:xfrm>
          <a:prstGeom prst="rect">
            <a:avLst/>
          </a:prstGeom>
          <a:noFill/>
        </p:spPr>
        <p:txBody>
          <a:bodyPr wrap="square" rtlCol="0">
            <a:spAutoFit/>
          </a:bodyPr>
          <a:lstStyle/>
          <a:p>
            <a:r>
              <a:rPr lang="en-AU" sz="1400" i="1"/>
              <a:t>Future back</a:t>
            </a:r>
          </a:p>
        </p:txBody>
      </p:sp>
      <p:sp>
        <p:nvSpPr>
          <p:cNvPr id="36" name="Rectangle 35">
            <a:extLst>
              <a:ext uri="{FF2B5EF4-FFF2-40B4-BE49-F238E27FC236}">
                <a16:creationId xmlns:a16="http://schemas.microsoft.com/office/drawing/2014/main" id="{4E7765D2-6BD8-2F1F-6328-E89659DEDF9A}"/>
              </a:ext>
            </a:extLst>
          </p:cNvPr>
          <p:cNvSpPr/>
          <p:nvPr/>
        </p:nvSpPr>
        <p:spPr>
          <a:xfrm>
            <a:off x="229667" y="2319451"/>
            <a:ext cx="6685521" cy="2896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a:extLst>
              <a:ext uri="{FF2B5EF4-FFF2-40B4-BE49-F238E27FC236}">
                <a16:creationId xmlns:a16="http://schemas.microsoft.com/office/drawing/2014/main" id="{5D0D4F8F-0E25-8C21-903D-14ABAF0A9AAC}"/>
              </a:ext>
            </a:extLst>
          </p:cNvPr>
          <p:cNvSpPr txBox="1"/>
          <p:nvPr/>
        </p:nvSpPr>
        <p:spPr>
          <a:xfrm>
            <a:off x="2567710" y="2275037"/>
            <a:ext cx="3703782" cy="369332"/>
          </a:xfrm>
          <a:prstGeom prst="rect">
            <a:avLst/>
          </a:prstGeom>
          <a:noFill/>
        </p:spPr>
        <p:txBody>
          <a:bodyPr wrap="square" rtlCol="0">
            <a:spAutoFit/>
          </a:bodyPr>
          <a:lstStyle/>
          <a:p>
            <a:r>
              <a:rPr lang="en-AU" b="1"/>
              <a:t>Engineering Framework</a:t>
            </a:r>
          </a:p>
        </p:txBody>
      </p:sp>
      <p:sp>
        <p:nvSpPr>
          <p:cNvPr id="38" name="Rectangle 37">
            <a:extLst>
              <a:ext uri="{FF2B5EF4-FFF2-40B4-BE49-F238E27FC236}">
                <a16:creationId xmlns:a16="http://schemas.microsoft.com/office/drawing/2014/main" id="{1C095452-38DA-8477-1B16-2F5AB9E4D822}"/>
              </a:ext>
            </a:extLst>
          </p:cNvPr>
          <p:cNvSpPr/>
          <p:nvPr/>
        </p:nvSpPr>
        <p:spPr>
          <a:xfrm>
            <a:off x="6999172" y="2318424"/>
            <a:ext cx="4963161" cy="2916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TextBox 38">
            <a:extLst>
              <a:ext uri="{FF2B5EF4-FFF2-40B4-BE49-F238E27FC236}">
                <a16:creationId xmlns:a16="http://schemas.microsoft.com/office/drawing/2014/main" id="{0236F04E-EC69-30EB-DC18-83EE0B990B4A}"/>
              </a:ext>
            </a:extLst>
          </p:cNvPr>
          <p:cNvSpPr txBox="1"/>
          <p:nvPr/>
        </p:nvSpPr>
        <p:spPr>
          <a:xfrm>
            <a:off x="8515927" y="2276867"/>
            <a:ext cx="2732434" cy="369332"/>
          </a:xfrm>
          <a:prstGeom prst="rect">
            <a:avLst/>
          </a:prstGeom>
          <a:noFill/>
        </p:spPr>
        <p:txBody>
          <a:bodyPr wrap="square" rtlCol="0">
            <a:spAutoFit/>
          </a:bodyPr>
          <a:lstStyle/>
          <a:p>
            <a:r>
              <a:rPr lang="en-AU" b="1"/>
              <a:t>Engineering Roadmap</a:t>
            </a:r>
          </a:p>
        </p:txBody>
      </p:sp>
      <p:grpSp>
        <p:nvGrpSpPr>
          <p:cNvPr id="40" name="Group 39">
            <a:extLst>
              <a:ext uri="{FF2B5EF4-FFF2-40B4-BE49-F238E27FC236}">
                <a16:creationId xmlns:a16="http://schemas.microsoft.com/office/drawing/2014/main" id="{1E786AD0-4A4C-0C1C-7719-0D602CB89DB9}"/>
              </a:ext>
            </a:extLst>
          </p:cNvPr>
          <p:cNvGrpSpPr/>
          <p:nvPr/>
        </p:nvGrpSpPr>
        <p:grpSpPr>
          <a:xfrm>
            <a:off x="5284555" y="3043102"/>
            <a:ext cx="1620000" cy="2522615"/>
            <a:chOff x="6019537" y="2989949"/>
            <a:chExt cx="1620000" cy="2522615"/>
          </a:xfrm>
        </p:grpSpPr>
        <p:sp>
          <p:nvSpPr>
            <p:cNvPr id="41" name="Rectangle: Rounded Corners 40">
              <a:extLst>
                <a:ext uri="{FF2B5EF4-FFF2-40B4-BE49-F238E27FC236}">
                  <a16:creationId xmlns:a16="http://schemas.microsoft.com/office/drawing/2014/main" id="{15938A5A-99E5-04F3-A155-565D3C4A39E4}"/>
                </a:ext>
              </a:extLst>
            </p:cNvPr>
            <p:cNvSpPr/>
            <p:nvPr/>
          </p:nvSpPr>
          <p:spPr>
            <a:xfrm>
              <a:off x="6019537" y="2989949"/>
              <a:ext cx="1620000" cy="2522615"/>
            </a:xfrm>
            <a:prstGeom prst="roundRect">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sz="1400">
                <a:latin typeface="+mj-lt"/>
              </a:endParaRPr>
            </a:p>
          </p:txBody>
        </p:sp>
        <p:sp>
          <p:nvSpPr>
            <p:cNvPr id="42" name="TextBox 41">
              <a:extLst>
                <a:ext uri="{FF2B5EF4-FFF2-40B4-BE49-F238E27FC236}">
                  <a16:creationId xmlns:a16="http://schemas.microsoft.com/office/drawing/2014/main" id="{57915FC8-BB10-B756-37F9-41ADBF49B26F}"/>
                </a:ext>
              </a:extLst>
            </p:cNvPr>
            <p:cNvSpPr txBox="1"/>
            <p:nvPr/>
          </p:nvSpPr>
          <p:spPr>
            <a:xfrm>
              <a:off x="6096000" y="3005088"/>
              <a:ext cx="1455875" cy="523220"/>
            </a:xfrm>
            <a:prstGeom prst="rect">
              <a:avLst/>
            </a:prstGeom>
            <a:noFill/>
          </p:spPr>
          <p:txBody>
            <a:bodyPr wrap="square">
              <a:spAutoFit/>
            </a:bodyPr>
            <a:lstStyle/>
            <a:p>
              <a:pPr algn="ctr">
                <a:spcBef>
                  <a:spcPts val="975"/>
                </a:spcBef>
              </a:pPr>
              <a:r>
                <a:rPr lang="en-AU" sz="1400" b="1">
                  <a:solidFill>
                    <a:schemeClr val="bg1"/>
                  </a:solidFill>
                  <a:latin typeface="+mj-lt"/>
                </a:rPr>
                <a:t>FY23 priority actions</a:t>
              </a:r>
            </a:p>
          </p:txBody>
        </p:sp>
        <p:pic>
          <p:nvPicPr>
            <p:cNvPr id="43" name="Graphic 42" descr="Checklist outline">
              <a:extLst>
                <a:ext uri="{FF2B5EF4-FFF2-40B4-BE49-F238E27FC236}">
                  <a16:creationId xmlns:a16="http://schemas.microsoft.com/office/drawing/2014/main" id="{525200FE-8A70-8091-C2DD-83BFD54BCD1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343897" y="4142042"/>
              <a:ext cx="1023855" cy="1023855"/>
            </a:xfrm>
            <a:prstGeom prst="rect">
              <a:avLst/>
            </a:prstGeom>
          </p:spPr>
        </p:pic>
      </p:grpSp>
      <p:grpSp>
        <p:nvGrpSpPr>
          <p:cNvPr id="44" name="Group 43">
            <a:extLst>
              <a:ext uri="{FF2B5EF4-FFF2-40B4-BE49-F238E27FC236}">
                <a16:creationId xmlns:a16="http://schemas.microsoft.com/office/drawing/2014/main" id="{A183417A-28EE-8B5D-B56F-865D93603068}"/>
              </a:ext>
            </a:extLst>
          </p:cNvPr>
          <p:cNvGrpSpPr/>
          <p:nvPr/>
        </p:nvGrpSpPr>
        <p:grpSpPr>
          <a:xfrm>
            <a:off x="8671587" y="3039275"/>
            <a:ext cx="1620000" cy="2558442"/>
            <a:chOff x="9862723" y="2974562"/>
            <a:chExt cx="1620000" cy="3280791"/>
          </a:xfrm>
        </p:grpSpPr>
        <p:sp>
          <p:nvSpPr>
            <p:cNvPr id="45" name="Rectangle: Rounded Corners 44">
              <a:extLst>
                <a:ext uri="{FF2B5EF4-FFF2-40B4-BE49-F238E27FC236}">
                  <a16:creationId xmlns:a16="http://schemas.microsoft.com/office/drawing/2014/main" id="{F97B649A-0BF6-4F80-EAF5-E35B15D0469F}"/>
                </a:ext>
              </a:extLst>
            </p:cNvPr>
            <p:cNvSpPr/>
            <p:nvPr/>
          </p:nvSpPr>
          <p:spPr>
            <a:xfrm>
              <a:off x="9862723" y="2974562"/>
              <a:ext cx="1620000" cy="3280791"/>
            </a:xfrm>
            <a:prstGeom prst="roundRect">
              <a:avLst/>
            </a:prstGeom>
            <a:solidFill>
              <a:schemeClr val="accent2">
                <a:lumMod val="60000"/>
                <a:lumOff val="40000"/>
              </a:schemeClr>
            </a:solidFill>
            <a:ln w="57150">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1400">
                <a:latin typeface="+mj-lt"/>
              </a:endParaRPr>
            </a:p>
          </p:txBody>
        </p:sp>
        <p:sp>
          <p:nvSpPr>
            <p:cNvPr id="46" name="TextBox 45">
              <a:extLst>
                <a:ext uri="{FF2B5EF4-FFF2-40B4-BE49-F238E27FC236}">
                  <a16:creationId xmlns:a16="http://schemas.microsoft.com/office/drawing/2014/main" id="{BC3173A0-8AEF-23AC-AA5F-8367EB7C3BBB}"/>
                </a:ext>
              </a:extLst>
            </p:cNvPr>
            <p:cNvSpPr txBox="1"/>
            <p:nvPr/>
          </p:nvSpPr>
          <p:spPr>
            <a:xfrm>
              <a:off x="9942964" y="2995898"/>
              <a:ext cx="1462261" cy="677524"/>
            </a:xfrm>
            <a:prstGeom prst="rect">
              <a:avLst/>
            </a:prstGeom>
            <a:noFill/>
          </p:spPr>
          <p:txBody>
            <a:bodyPr wrap="square">
              <a:spAutoFit/>
            </a:bodyPr>
            <a:lstStyle/>
            <a:p>
              <a:pPr algn="ctr">
                <a:lnSpc>
                  <a:spcPts val="1700"/>
                </a:lnSpc>
                <a:spcBef>
                  <a:spcPts val="600"/>
                </a:spcBef>
              </a:pPr>
              <a:r>
                <a:rPr lang="en-AU" sz="1400" b="1">
                  <a:solidFill>
                    <a:schemeClr val="accent1"/>
                  </a:solidFill>
                  <a:latin typeface="+mj-lt"/>
                </a:rPr>
                <a:t>FY24 priority actions</a:t>
              </a:r>
            </a:p>
          </p:txBody>
        </p:sp>
      </p:grpSp>
      <p:pic>
        <p:nvPicPr>
          <p:cNvPr id="47" name="Picture 46">
            <a:extLst>
              <a:ext uri="{FF2B5EF4-FFF2-40B4-BE49-F238E27FC236}">
                <a16:creationId xmlns:a16="http://schemas.microsoft.com/office/drawing/2014/main" id="{9E0AEC0D-DF7E-839B-AB17-5E2536E992A1}"/>
              </a:ext>
            </a:extLst>
          </p:cNvPr>
          <p:cNvPicPr>
            <a:picLocks noChangeAspect="1"/>
          </p:cNvPicPr>
          <p:nvPr/>
        </p:nvPicPr>
        <p:blipFill>
          <a:blip r:embed="rId10"/>
          <a:stretch>
            <a:fillRect/>
          </a:stretch>
        </p:blipFill>
        <p:spPr>
          <a:xfrm>
            <a:off x="9005568" y="3902330"/>
            <a:ext cx="952037" cy="1375588"/>
          </a:xfrm>
          <a:prstGeom prst="rect">
            <a:avLst/>
          </a:prstGeom>
          <a:ln>
            <a:noFill/>
          </a:ln>
          <a:effectLst/>
        </p:spPr>
      </p:pic>
      <p:grpSp>
        <p:nvGrpSpPr>
          <p:cNvPr id="50" name="Group 49">
            <a:extLst>
              <a:ext uri="{FF2B5EF4-FFF2-40B4-BE49-F238E27FC236}">
                <a16:creationId xmlns:a16="http://schemas.microsoft.com/office/drawing/2014/main" id="{D1A54C20-6919-AC20-DD76-F8CD08C4D73D}"/>
              </a:ext>
            </a:extLst>
          </p:cNvPr>
          <p:cNvGrpSpPr/>
          <p:nvPr/>
        </p:nvGrpSpPr>
        <p:grpSpPr>
          <a:xfrm>
            <a:off x="10377175" y="3039275"/>
            <a:ext cx="1620000" cy="2558442"/>
            <a:chOff x="9862723" y="2974562"/>
            <a:chExt cx="1620000" cy="3280791"/>
          </a:xfrm>
        </p:grpSpPr>
        <p:sp>
          <p:nvSpPr>
            <p:cNvPr id="51" name="Rectangle: Rounded Corners 50">
              <a:extLst>
                <a:ext uri="{FF2B5EF4-FFF2-40B4-BE49-F238E27FC236}">
                  <a16:creationId xmlns:a16="http://schemas.microsoft.com/office/drawing/2014/main" id="{576936F0-4214-98C0-6B38-1AB43B9EF19E}"/>
                </a:ext>
              </a:extLst>
            </p:cNvPr>
            <p:cNvSpPr/>
            <p:nvPr/>
          </p:nvSpPr>
          <p:spPr>
            <a:xfrm>
              <a:off x="9862723" y="2974562"/>
              <a:ext cx="1620000" cy="3280791"/>
            </a:xfrm>
            <a:prstGeom prst="roundRect">
              <a:avLst/>
            </a:prstGeom>
            <a:solidFill>
              <a:schemeClr val="accent3">
                <a:lumMod val="40000"/>
                <a:lumOff val="60000"/>
              </a:schemeClr>
            </a:solidFill>
            <a:ln w="57150">
              <a:solidFill>
                <a:schemeClr val="accent3">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AU" sz="1400">
                <a:latin typeface="+mj-lt"/>
              </a:endParaRPr>
            </a:p>
          </p:txBody>
        </p:sp>
        <p:sp>
          <p:nvSpPr>
            <p:cNvPr id="52" name="TextBox 51">
              <a:extLst>
                <a:ext uri="{FF2B5EF4-FFF2-40B4-BE49-F238E27FC236}">
                  <a16:creationId xmlns:a16="http://schemas.microsoft.com/office/drawing/2014/main" id="{E34B621E-84B3-D182-07AA-E2C547C9F9C0}"/>
                </a:ext>
              </a:extLst>
            </p:cNvPr>
            <p:cNvSpPr txBox="1"/>
            <p:nvPr/>
          </p:nvSpPr>
          <p:spPr>
            <a:xfrm>
              <a:off x="9942964" y="2995898"/>
              <a:ext cx="1462261" cy="677524"/>
            </a:xfrm>
            <a:prstGeom prst="rect">
              <a:avLst/>
            </a:prstGeom>
            <a:noFill/>
          </p:spPr>
          <p:txBody>
            <a:bodyPr wrap="square">
              <a:spAutoFit/>
            </a:bodyPr>
            <a:lstStyle/>
            <a:p>
              <a:pPr algn="ctr">
                <a:lnSpc>
                  <a:spcPts val="1700"/>
                </a:lnSpc>
                <a:spcBef>
                  <a:spcPts val="600"/>
                </a:spcBef>
              </a:pPr>
              <a:r>
                <a:rPr lang="en-AU" sz="1400" b="1">
                  <a:solidFill>
                    <a:schemeClr val="accent1"/>
                  </a:solidFill>
                  <a:latin typeface="+mj-lt"/>
                </a:rPr>
                <a:t>FY25 priority actions</a:t>
              </a:r>
            </a:p>
          </p:txBody>
        </p:sp>
      </p:grpSp>
      <p:sp>
        <p:nvSpPr>
          <p:cNvPr id="53" name="TextBox 52">
            <a:extLst>
              <a:ext uri="{FF2B5EF4-FFF2-40B4-BE49-F238E27FC236}">
                <a16:creationId xmlns:a16="http://schemas.microsoft.com/office/drawing/2014/main" id="{937DCFEB-6EA6-EEE3-2E2B-5DA7CFC06942}"/>
              </a:ext>
            </a:extLst>
          </p:cNvPr>
          <p:cNvSpPr txBox="1"/>
          <p:nvPr/>
        </p:nvSpPr>
        <p:spPr>
          <a:xfrm>
            <a:off x="10438422" y="1827334"/>
            <a:ext cx="1497505" cy="338554"/>
          </a:xfrm>
          <a:prstGeom prst="rect">
            <a:avLst/>
          </a:prstGeom>
          <a:noFill/>
        </p:spPr>
        <p:txBody>
          <a:bodyPr wrap="square" rtlCol="0">
            <a:spAutoFit/>
          </a:bodyPr>
          <a:lstStyle/>
          <a:p>
            <a:pPr algn="ctr"/>
            <a:r>
              <a:rPr lang="en-AU" sz="1600" b="1">
                <a:solidFill>
                  <a:schemeClr val="bg1"/>
                </a:solidFill>
              </a:rPr>
              <a:t>August 2024</a:t>
            </a:r>
          </a:p>
        </p:txBody>
      </p:sp>
      <p:pic>
        <p:nvPicPr>
          <p:cNvPr id="55" name="Picture 54">
            <a:extLst>
              <a:ext uri="{FF2B5EF4-FFF2-40B4-BE49-F238E27FC236}">
                <a16:creationId xmlns:a16="http://schemas.microsoft.com/office/drawing/2014/main" id="{BF87CAB8-B1A3-96DB-EBDD-5B4660298864}"/>
              </a:ext>
            </a:extLst>
          </p:cNvPr>
          <p:cNvPicPr>
            <a:picLocks noChangeAspect="1"/>
          </p:cNvPicPr>
          <p:nvPr/>
        </p:nvPicPr>
        <p:blipFill>
          <a:blip r:embed="rId11"/>
          <a:stretch>
            <a:fillRect/>
          </a:stretch>
        </p:blipFill>
        <p:spPr>
          <a:xfrm>
            <a:off x="10707837" y="3894259"/>
            <a:ext cx="996662" cy="1402650"/>
          </a:xfrm>
          <a:prstGeom prst="rect">
            <a:avLst/>
          </a:prstGeom>
        </p:spPr>
      </p:pic>
      <p:sp>
        <p:nvSpPr>
          <p:cNvPr id="54" name="Title 18">
            <a:extLst>
              <a:ext uri="{FF2B5EF4-FFF2-40B4-BE49-F238E27FC236}">
                <a16:creationId xmlns:a16="http://schemas.microsoft.com/office/drawing/2014/main" id="{D2B000F0-D8E7-2F0C-6BAF-91F205629209}"/>
              </a:ext>
            </a:extLst>
          </p:cNvPr>
          <p:cNvSpPr txBox="1">
            <a:spLocks/>
          </p:cNvSpPr>
          <p:nvPr/>
        </p:nvSpPr>
        <p:spPr>
          <a:xfrm>
            <a:off x="550191" y="365125"/>
            <a:ext cx="9887917" cy="14016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a:lstStyle>
          <a:p>
            <a:r>
              <a:rPr lang="en-AU" sz="4000"/>
              <a:t>NEM Engineering Roadmap journey</a:t>
            </a:r>
          </a:p>
        </p:txBody>
      </p:sp>
    </p:spTree>
    <p:extLst>
      <p:ext uri="{BB962C8B-B14F-4D97-AF65-F5344CB8AC3E}">
        <p14:creationId xmlns:p14="http://schemas.microsoft.com/office/powerpoint/2010/main" val="3082270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7E7E0-603E-1903-0018-34FE3915C5D3}"/>
              </a:ext>
            </a:extLst>
          </p:cNvPr>
          <p:cNvSpPr>
            <a:spLocks noGrp="1"/>
          </p:cNvSpPr>
          <p:nvPr>
            <p:ph type="title"/>
          </p:nvPr>
        </p:nvSpPr>
        <p:spPr/>
        <p:txBody>
          <a:bodyPr>
            <a:normAutofit/>
          </a:bodyPr>
          <a:lstStyle/>
          <a:p>
            <a:r>
              <a:rPr lang="en-AU" dirty="0"/>
              <a:t>Linkages to research</a:t>
            </a:r>
          </a:p>
        </p:txBody>
      </p:sp>
      <p:sp>
        <p:nvSpPr>
          <p:cNvPr id="5" name="Slide Number Placeholder 4">
            <a:extLst>
              <a:ext uri="{FF2B5EF4-FFF2-40B4-BE49-F238E27FC236}">
                <a16:creationId xmlns:a16="http://schemas.microsoft.com/office/drawing/2014/main" id="{1D7E7AB1-F467-3CC3-5697-86878B7DA850}"/>
              </a:ext>
            </a:extLst>
          </p:cNvPr>
          <p:cNvSpPr>
            <a:spLocks noGrp="1"/>
          </p:cNvSpPr>
          <p:nvPr>
            <p:ph type="sldNum" sz="quarter" idx="12"/>
          </p:nvPr>
        </p:nvSpPr>
        <p:spPr/>
        <p:txBody>
          <a:bodyPr/>
          <a:lstStyle/>
          <a:p>
            <a:fld id="{713AB538-E724-0A46-AEB0-E520B1BBAFEE}" type="slidenum">
              <a:rPr lang="en-US" smtClean="0"/>
              <a:t>9</a:t>
            </a:fld>
            <a:endParaRPr lang="en-US"/>
          </a:p>
        </p:txBody>
      </p:sp>
      <p:pic>
        <p:nvPicPr>
          <p:cNvPr id="7" name="Picture 6">
            <a:extLst>
              <a:ext uri="{FF2B5EF4-FFF2-40B4-BE49-F238E27FC236}">
                <a16:creationId xmlns:a16="http://schemas.microsoft.com/office/drawing/2014/main" id="{1C2E0F92-00A2-A1EF-FD86-0AE3CCB65823}"/>
              </a:ext>
            </a:extLst>
          </p:cNvPr>
          <p:cNvPicPr>
            <a:picLocks noChangeAspect="1"/>
          </p:cNvPicPr>
          <p:nvPr/>
        </p:nvPicPr>
        <p:blipFill rotWithShape="1">
          <a:blip r:embed="rId2"/>
          <a:srcRect l="30166"/>
          <a:stretch/>
        </p:blipFill>
        <p:spPr>
          <a:xfrm>
            <a:off x="2463281" y="1711244"/>
            <a:ext cx="6236261" cy="5010231"/>
          </a:xfrm>
          <a:prstGeom prst="rect">
            <a:avLst/>
          </a:prstGeom>
        </p:spPr>
      </p:pic>
    </p:spTree>
    <p:extLst>
      <p:ext uri="{BB962C8B-B14F-4D97-AF65-F5344CB8AC3E}">
        <p14:creationId xmlns:p14="http://schemas.microsoft.com/office/powerpoint/2010/main" val="4119707220"/>
      </p:ext>
    </p:extLst>
  </p:cSld>
  <p:clrMapOvr>
    <a:masterClrMapping/>
  </p:clrMapOvr>
</p:sld>
</file>

<file path=ppt/theme/theme1.xml><?xml version="1.0" encoding="utf-8"?>
<a:theme xmlns:a="http://schemas.openxmlformats.org/drawingml/2006/main" name="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MO_Presentation_Template  -  Read-Only" id="{239BFD35-0721-41F4-8F55-63C347C058D2}" vid="{8DC0D8DB-77E0-4D96-B008-F73F113636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02c61c-0b94-4dc7-88be-622bd30b80a1" xsi:nil="true"/>
    <lcf76f155ced4ddcb4097134ff3c332f xmlns="b5cb6bc7-7dbb-459a-bb2f-c8e7c1024b1e">
      <Terms xmlns="http://schemas.microsoft.com/office/infopath/2007/PartnerControls"/>
    </lcf76f155ced4ddcb4097134ff3c332f>
    <SharedWithUsers xmlns="a102c61c-0b94-4dc7-88be-622bd30b80a1">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8F29204-6DFF-4A5B-AAC9-E6EDE5EF62BA}">
  <ds:schemaRefs>
    <ds:schemaRef ds:uri="http://schemas.microsoft.com/sharepoint/v3/contenttype/forms"/>
  </ds:schemaRefs>
</ds:datastoreItem>
</file>

<file path=customXml/itemProps2.xml><?xml version="1.0" encoding="utf-8"?>
<ds:datastoreItem xmlns:ds="http://schemas.openxmlformats.org/officeDocument/2006/customXml" ds:itemID="{508F8FFE-27FB-4133-9C23-2D78BC37464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d1a2284-45bc-4927-a9f9-e51f9f17c21a"/>
    <ds:schemaRef ds:uri="00ca3505-958b-494c-a043-f0bff8ef2e62"/>
    <ds:schemaRef ds:uri="http://www.w3.org/XML/1998/namespace"/>
    <ds:schemaRef ds:uri="http://purl.org/dc/dcmitype/"/>
  </ds:schemaRefs>
</ds:datastoreItem>
</file>

<file path=customXml/itemProps3.xml><?xml version="1.0" encoding="utf-8"?>
<ds:datastoreItem xmlns:ds="http://schemas.openxmlformats.org/officeDocument/2006/customXml" ds:itemID="{638FA29F-3812-46DC-AAEB-C5AF4ECFD986}"/>
</file>

<file path=customXml/itemProps4.xml><?xml version="1.0" encoding="utf-8"?>
<ds:datastoreItem xmlns:ds="http://schemas.openxmlformats.org/officeDocument/2006/customXml" ds:itemID="{9DF1DF77-F8D2-4F7B-8255-ABC8E4ADB96A}"/>
</file>

<file path=docProps/app.xml><?xml version="1.0" encoding="utf-8"?>
<Properties xmlns="http://schemas.openxmlformats.org/officeDocument/2006/extended-properties" xmlns:vt="http://schemas.openxmlformats.org/officeDocument/2006/docPropsVTypes">
  <Template>AEMO_Presentation_Template</Template>
  <TotalTime>3334</TotalTime>
  <Words>1706</Words>
  <Application>Microsoft Office PowerPoint</Application>
  <PresentationFormat>Widescreen</PresentationFormat>
  <Paragraphs>218</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-apple-system</vt:lpstr>
      <vt:lpstr>Arial</vt:lpstr>
      <vt:lpstr>Arial Nova</vt:lpstr>
      <vt:lpstr>Calibri</vt:lpstr>
      <vt:lpstr>Century Gothic</vt:lpstr>
      <vt:lpstr>Segoe UI Semilight</vt:lpstr>
      <vt:lpstr>Times New Roman</vt:lpstr>
      <vt:lpstr>Office Theme</vt:lpstr>
      <vt:lpstr>Engineering Roadmap to 100% Renewables </vt:lpstr>
      <vt:lpstr>PowerPoint Presentation</vt:lpstr>
      <vt:lpstr>Objectives</vt:lpstr>
      <vt:lpstr>Renewable contributions are increasing rapidly</vt:lpstr>
      <vt:lpstr>Scope of Engineering Roadmap</vt:lpstr>
      <vt:lpstr>Roadmap structure</vt:lpstr>
      <vt:lpstr>Roadmap example: Operational processes</vt:lpstr>
      <vt:lpstr>PowerPoint Presentation</vt:lpstr>
      <vt:lpstr>Linkages to research</vt:lpstr>
      <vt:lpstr>Priorities for the year ahead</vt:lpstr>
      <vt:lpstr>Summary</vt:lpstr>
      <vt:lpstr>Reference resources</vt:lpstr>
      <vt:lpstr>PowerPoint Presentation</vt:lpstr>
      <vt:lpstr>Supplementary slides</vt:lpstr>
      <vt:lpstr>International progress</vt:lpstr>
      <vt:lpstr>International progress</vt:lpstr>
      <vt:lpstr>International progress</vt:lpstr>
      <vt:lpstr>Rooftop solar hits 100% in SA</vt:lpstr>
      <vt:lpstr>FY2025 Priority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P2161 – WEM DER Program</dc:title>
  <dc:creator>Maria Laick</dc:creator>
  <cp:lastModifiedBy>Chris Davies</cp:lastModifiedBy>
  <cp:revision>2</cp:revision>
  <dcterms:created xsi:type="dcterms:W3CDTF">2023-02-17T05:57:54Z</dcterms:created>
  <dcterms:modified xsi:type="dcterms:W3CDTF">2024-10-15T05:24:21Z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y fmtid="{D5CDD505-2E9C-101B-9397-08002B2CF9AE}" pid="3" name="MediaServiceImageTags">
    <vt:lpwstr/>
  </property>
  <property fmtid="{D5CDD505-2E9C-101B-9397-08002B2CF9AE}" pid="4" name="MSIP_Label_c1941c47-a837-430d-8559-fd118a72769e_Enabled">
    <vt:lpwstr>true</vt:lpwstr>
  </property>
  <property fmtid="{D5CDD505-2E9C-101B-9397-08002B2CF9AE}" pid="5" name="MSIP_Label_c1941c47-a837-430d-8559-fd118a72769e_SetDate">
    <vt:lpwstr>2023-02-17T05:57:55Z</vt:lpwstr>
  </property>
  <property fmtid="{D5CDD505-2E9C-101B-9397-08002B2CF9AE}" pid="6" name="MSIP_Label_c1941c47-a837-430d-8559-fd118a72769e_Method">
    <vt:lpwstr>Standard</vt:lpwstr>
  </property>
  <property fmtid="{D5CDD505-2E9C-101B-9397-08002B2CF9AE}" pid="7" name="MSIP_Label_c1941c47-a837-430d-8559-fd118a72769e_Name">
    <vt:lpwstr>Internal</vt:lpwstr>
  </property>
  <property fmtid="{D5CDD505-2E9C-101B-9397-08002B2CF9AE}" pid="8" name="MSIP_Label_c1941c47-a837-430d-8559-fd118a72769e_SiteId">
    <vt:lpwstr>320c999e-3876-4ad0-b401-d241068e9e60</vt:lpwstr>
  </property>
  <property fmtid="{D5CDD505-2E9C-101B-9397-08002B2CF9AE}" pid="9" name="MSIP_Label_c1941c47-a837-430d-8559-fd118a72769e_ActionId">
    <vt:lpwstr>05837f19-aca8-4f08-a5a5-0da9f05ca461</vt:lpwstr>
  </property>
  <property fmtid="{D5CDD505-2E9C-101B-9397-08002B2CF9AE}" pid="10" name="MSIP_Label_c1941c47-a837-430d-8559-fd118a72769e_ContentBits">
    <vt:lpwstr>0</vt:lpwstr>
  </property>
  <property fmtid="{D5CDD505-2E9C-101B-9397-08002B2CF9AE}" pid="11" name="TaxKeyword">
    <vt:lpwstr/>
  </property>
  <property fmtid="{D5CDD505-2E9C-101B-9397-08002B2CF9AE}" pid="12" name="AEMO_x0020_Communication_x0020_Document_x0020_Type1">
    <vt:lpwstr/>
  </property>
  <property fmtid="{D5CDD505-2E9C-101B-9397-08002B2CF9AE}" pid="13" name="AEMO Communication Document Type1">
    <vt:lpwstr/>
  </property>
  <property fmtid="{D5CDD505-2E9C-101B-9397-08002B2CF9AE}" pid="14" name="_dlc_DocIdItemGuid">
    <vt:lpwstr>7e465c2b-dab5-4d35-8ada-cbcd4c35d9fb</vt:lpwstr>
  </property>
  <property fmtid="{D5CDD505-2E9C-101B-9397-08002B2CF9AE}" pid="15" name="Order">
    <vt:r8>154400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