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2" r:id="rId4"/>
    <p:sldMasterId id="2147483823" r:id="rId5"/>
    <p:sldMasterId id="2147484008" r:id="rId6"/>
    <p:sldMasterId id="2147484031" r:id="rId7"/>
    <p:sldMasterId id="2147484057" r:id="rId8"/>
    <p:sldMasterId id="2147484091" r:id="rId9"/>
    <p:sldMasterId id="2147484104" r:id="rId10"/>
    <p:sldMasterId id="2147484172" r:id="rId11"/>
    <p:sldMasterId id="2147484181" r:id="rId12"/>
    <p:sldMasterId id="2147484204" r:id="rId13"/>
    <p:sldMasterId id="2147484243" r:id="rId14"/>
    <p:sldMasterId id="2147484253" r:id="rId15"/>
    <p:sldMasterId id="2147484261" r:id="rId16"/>
    <p:sldMasterId id="2147484269" r:id="rId17"/>
  </p:sldMasterIdLst>
  <p:notesMasterIdLst>
    <p:notesMasterId r:id="rId34"/>
  </p:notesMasterIdLst>
  <p:handoutMasterIdLst>
    <p:handoutMasterId r:id="rId35"/>
  </p:handoutMasterIdLst>
  <p:sldIdLst>
    <p:sldId id="2880" r:id="rId18"/>
    <p:sldId id="2147376226" r:id="rId19"/>
    <p:sldId id="2641" r:id="rId20"/>
    <p:sldId id="2147376500" r:id="rId21"/>
    <p:sldId id="2147376502" r:id="rId22"/>
    <p:sldId id="2147376412" r:id="rId23"/>
    <p:sldId id="12135" r:id="rId24"/>
    <p:sldId id="3190" r:id="rId25"/>
    <p:sldId id="3191" r:id="rId26"/>
    <p:sldId id="3192" r:id="rId27"/>
    <p:sldId id="3193" r:id="rId28"/>
    <p:sldId id="12119" r:id="rId29"/>
    <p:sldId id="2147376503" r:id="rId30"/>
    <p:sldId id="2147470555" r:id="rId31"/>
    <p:sldId id="12021" r:id="rId32"/>
    <p:sldId id="2642"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9B6A1D-4AA7-8700-9818-B598F9C1D1BE}" name="Michelle Howie" initials="MH" userId="S::Michelle.Howie@sapowernetworks.com.au::e5fa1602-0121-4be5-ad7b-afa8d003d3b5" providerId="AD"/>
  <p188:author id="{A2717E23-C5F9-2211-1E0F-38A23416BFCC}" name="Michelle Howie" initials="MH" userId="S::michelle.howie@sapowernetworks.com.au::e5fa1602-0121-4be5-ad7b-afa8d003d3b5" providerId="AD"/>
  <p188:author id="{6181EF2A-F6C3-30F1-18C1-D6B33EF8DF63}" name="Brendon Hampton" initials="BH" userId="S::Brendon.Hampton@sapowernetworks.com.au::c3cea02b-9698-45e4-bd5b-2b5898fbcb63" providerId="AD"/>
  <p188:author id="{D37D3F4D-7278-EFE7-432C-10CAC94C85C1}" name="Jonathan Leake" initials="JL" userId="S::Jonathan.Leake@sapowernetworks.com.au::dc08872b-fa9d-4f51-9835-1d306e20ae51" providerId="AD"/>
  <p188:author id="{2E5F1256-6BD7-8F5C-10B0-BB64372285D7}" name="Lauren Reid (She/Her)" initials="LR" userId="S::Lauren.Reid@sapowernetworks.com.au::fb7edd7a-0152-4378-8905-67e631268dce" providerId="AD"/>
  <p188:author id="{015D7E80-8124-1745-4627-319777074A61}" name="Jayden Crossing" initials="JC" userId="S::jayden.crossing@sapowernetworks.com.au::b2d7c687-785f-44d7-83d0-eb64913609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avis Kauschke" initials="TK" lastIdx="1" clrIdx="0">
    <p:extLst>
      <p:ext uri="{19B8F6BF-5375-455C-9EA6-DF929625EA0E}">
        <p15:presenceInfo xmlns:p15="http://schemas.microsoft.com/office/powerpoint/2012/main" userId="Travis Kauschke" providerId="None"/>
      </p:ext>
    </p:extLst>
  </p:cmAuthor>
  <p:cmAuthor id="2" name="Blake Ashton" initials="BA" lastIdx="1" clrIdx="1">
    <p:extLst>
      <p:ext uri="{19B8F6BF-5375-455C-9EA6-DF929625EA0E}">
        <p15:presenceInfo xmlns:p15="http://schemas.microsoft.com/office/powerpoint/2012/main" userId="S::Blake.Ashton@sapowernetworks.com.au::f8a7ff70-c8d6-48ee-8c68-9a619162ea89" providerId="AD"/>
      </p:ext>
    </p:extLst>
  </p:cmAuthor>
  <p:cmAuthor id="3" name="Travis Kauschke" initials="TK [2]" lastIdx="1" clrIdx="2">
    <p:extLst>
      <p:ext uri="{19B8F6BF-5375-455C-9EA6-DF929625EA0E}">
        <p15:presenceInfo xmlns:p15="http://schemas.microsoft.com/office/powerpoint/2012/main" userId="S::Travis.Kauschke@sapowernetworks.com.au::d47a4791-41d7-4fdd-b15e-8c3c4b5baa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D628"/>
    <a:srgbClr val="DCFF2F"/>
    <a:srgbClr val="00B050"/>
    <a:srgbClr val="33CC33"/>
    <a:srgbClr val="FA820F"/>
    <a:srgbClr val="99CCFF"/>
    <a:srgbClr val="CCECFF"/>
    <a:srgbClr val="66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2525EA-302C-4EA4-B989-045F8C16F85D}" v="4" dt="2024-10-14T01:23:18.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heme" Target="theme/theme1.xml"/><Relationship Id="rId21" Type="http://schemas.openxmlformats.org/officeDocument/2006/relationships/slide" Target="slides/slide4.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Ward" userId="b84ca09a-0dd9-4a88-8f66-168c94ce75be" providerId="ADAL" clId="{B0070328-20AE-498A-9A47-194D7AE7531E}"/>
    <pc:docChg chg="undo custSel modSld">
      <pc:chgData name="Alexander Ward" userId="b84ca09a-0dd9-4a88-8f66-168c94ce75be" providerId="ADAL" clId="{B0070328-20AE-498A-9A47-194D7AE7531E}" dt="2024-10-14T11:14:24.595" v="82" actId="1076"/>
      <pc:docMkLst>
        <pc:docMk/>
      </pc:docMkLst>
      <pc:sldChg chg="addSp modSp mod">
        <pc:chgData name="Alexander Ward" userId="b84ca09a-0dd9-4a88-8f66-168c94ce75be" providerId="ADAL" clId="{B0070328-20AE-498A-9A47-194D7AE7531E}" dt="2024-10-14T11:14:24.595" v="82" actId="1076"/>
        <pc:sldMkLst>
          <pc:docMk/>
          <pc:sldMk cId="820040606" sldId="2147376503"/>
        </pc:sldMkLst>
        <pc:spChg chg="add mod">
          <ac:chgData name="Alexander Ward" userId="b84ca09a-0dd9-4a88-8f66-168c94ce75be" providerId="ADAL" clId="{B0070328-20AE-498A-9A47-194D7AE7531E}" dt="2024-10-14T11:14:07.998" v="79" actId="14100"/>
          <ac:spMkLst>
            <pc:docMk/>
            <pc:sldMk cId="820040606" sldId="2147376503"/>
            <ac:spMk id="2" creationId="{503823A1-9DA8-CFFC-833A-6C7EDE019EC1}"/>
          </ac:spMkLst>
        </pc:spChg>
        <pc:picChg chg="mod modCrop">
          <ac:chgData name="Alexander Ward" userId="b84ca09a-0dd9-4a88-8f66-168c94ce75be" providerId="ADAL" clId="{B0070328-20AE-498A-9A47-194D7AE7531E}" dt="2024-10-14T11:14:24.595" v="82" actId="1076"/>
          <ac:picMkLst>
            <pc:docMk/>
            <pc:sldMk cId="820040606" sldId="2147376503"/>
            <ac:picMk id="6" creationId="{A4957A90-A01F-4BF9-DD92-21D7D64A5258}"/>
          </ac:picMkLst>
        </pc:picChg>
      </pc:sldChg>
      <pc:sldChg chg="modSp mod">
        <pc:chgData name="Alexander Ward" userId="b84ca09a-0dd9-4a88-8f66-168c94ce75be" providerId="ADAL" clId="{B0070328-20AE-498A-9A47-194D7AE7531E}" dt="2024-10-14T11:10:35.719" v="28" actId="20577"/>
        <pc:sldMkLst>
          <pc:docMk/>
          <pc:sldMk cId="2954227492" sldId="2147470555"/>
        </pc:sldMkLst>
        <pc:spChg chg="mod">
          <ac:chgData name="Alexander Ward" userId="b84ca09a-0dd9-4a88-8f66-168c94ce75be" providerId="ADAL" clId="{B0070328-20AE-498A-9A47-194D7AE7531E}" dt="2024-10-14T11:10:35.719" v="28" actId="20577"/>
          <ac:spMkLst>
            <pc:docMk/>
            <pc:sldMk cId="2954227492" sldId="2147470555"/>
            <ac:spMk id="2" creationId="{A966EF40-3A72-A837-D0F9-F4372285AB00}"/>
          </ac:spMkLst>
        </pc:spChg>
        <pc:spChg chg="mod">
          <ac:chgData name="Alexander Ward" userId="b84ca09a-0dd9-4a88-8f66-168c94ce75be" providerId="ADAL" clId="{B0070328-20AE-498A-9A47-194D7AE7531E}" dt="2024-10-14T11:09:11.262" v="3" actId="20577"/>
          <ac:spMkLst>
            <pc:docMk/>
            <pc:sldMk cId="2954227492" sldId="2147470555"/>
            <ac:spMk id="24" creationId="{E761EFF2-5E44-1ECB-5800-E9A172908701}"/>
          </ac:spMkLst>
        </pc:spChg>
        <pc:spChg chg="mod">
          <ac:chgData name="Alexander Ward" userId="b84ca09a-0dd9-4a88-8f66-168c94ce75be" providerId="ADAL" clId="{B0070328-20AE-498A-9A47-194D7AE7531E}" dt="2024-10-14T11:09:20.411" v="9" actId="20577"/>
          <ac:spMkLst>
            <pc:docMk/>
            <pc:sldMk cId="2954227492" sldId="2147470555"/>
            <ac:spMk id="25" creationId="{4AA4A3C8-5C8B-A3BE-ED95-093C3DD20C13}"/>
          </ac:spMkLst>
        </pc:spChg>
        <pc:spChg chg="mod">
          <ac:chgData name="Alexander Ward" userId="b84ca09a-0dd9-4a88-8f66-168c94ce75be" providerId="ADAL" clId="{B0070328-20AE-498A-9A47-194D7AE7531E}" dt="2024-10-14T11:09:24.032" v="13" actId="20577"/>
          <ac:spMkLst>
            <pc:docMk/>
            <pc:sldMk cId="2954227492" sldId="2147470555"/>
            <ac:spMk id="26" creationId="{3BB8110A-CCD4-4F6F-CAFB-6EEA820A50E4}"/>
          </ac:spMkLst>
        </pc:spChg>
      </pc:sldChg>
    </pc:docChg>
  </pc:docChgLst>
  <pc:docChgLst>
    <pc:chgData name="Alexander Ward" userId="b84ca09a-0dd9-4a88-8f66-168c94ce75be" providerId="ADAL" clId="{E52525EA-302C-4EA4-B989-045F8C16F85D}"/>
    <pc:docChg chg="custSel addSld delSld modSld delMainMaster">
      <pc:chgData name="Alexander Ward" userId="b84ca09a-0dd9-4a88-8f66-168c94ce75be" providerId="ADAL" clId="{E52525EA-302C-4EA4-B989-045F8C16F85D}" dt="2024-10-15T21:16:46.335" v="127" actId="729"/>
      <pc:docMkLst>
        <pc:docMk/>
      </pc:docMkLst>
      <pc:sldChg chg="del">
        <pc:chgData name="Alexander Ward" userId="b84ca09a-0dd9-4a88-8f66-168c94ce75be" providerId="ADAL" clId="{E52525EA-302C-4EA4-B989-045F8C16F85D}" dt="2024-10-13T22:42:57.776" v="23" actId="47"/>
        <pc:sldMkLst>
          <pc:docMk/>
          <pc:sldMk cId="1077826684" sldId="256"/>
        </pc:sldMkLst>
      </pc:sldChg>
      <pc:sldChg chg="del mod modShow">
        <pc:chgData name="Alexander Ward" userId="b84ca09a-0dd9-4a88-8f66-168c94ce75be" providerId="ADAL" clId="{E52525EA-302C-4EA4-B989-045F8C16F85D}" dt="2024-10-13T22:42:05.007" v="21" actId="47"/>
        <pc:sldMkLst>
          <pc:docMk/>
          <pc:sldMk cId="1746680934" sldId="321"/>
        </pc:sldMkLst>
      </pc:sldChg>
      <pc:sldChg chg="del">
        <pc:chgData name="Alexander Ward" userId="b84ca09a-0dd9-4a88-8f66-168c94ce75be" providerId="ADAL" clId="{E52525EA-302C-4EA4-B989-045F8C16F85D}" dt="2024-10-13T22:52:03.224" v="24" actId="47"/>
        <pc:sldMkLst>
          <pc:docMk/>
          <pc:sldMk cId="3175378194" sldId="1104"/>
        </pc:sldMkLst>
      </pc:sldChg>
      <pc:sldChg chg="modSp mod">
        <pc:chgData name="Alexander Ward" userId="b84ca09a-0dd9-4a88-8f66-168c94ce75be" providerId="ADAL" clId="{E52525EA-302C-4EA4-B989-045F8C16F85D}" dt="2024-10-13T22:52:49.340" v="100" actId="20577"/>
        <pc:sldMkLst>
          <pc:docMk/>
          <pc:sldMk cId="2437585681" sldId="2880"/>
        </pc:sldMkLst>
        <pc:spChg chg="mod">
          <ac:chgData name="Alexander Ward" userId="b84ca09a-0dd9-4a88-8f66-168c94ce75be" providerId="ADAL" clId="{E52525EA-302C-4EA4-B989-045F8C16F85D}" dt="2024-10-13T22:52:49.340" v="100" actId="20577"/>
          <ac:spMkLst>
            <pc:docMk/>
            <pc:sldMk cId="2437585681" sldId="2880"/>
            <ac:spMk id="2" creationId="{DB9E2C7A-CC16-4653-A8F7-D290F5317797}"/>
          </ac:spMkLst>
        </pc:spChg>
        <pc:spChg chg="mod">
          <ac:chgData name="Alexander Ward" userId="b84ca09a-0dd9-4a88-8f66-168c94ce75be" providerId="ADAL" clId="{E52525EA-302C-4EA4-B989-045F8C16F85D}" dt="2024-10-13T22:52:20.855" v="34" actId="20577"/>
          <ac:spMkLst>
            <pc:docMk/>
            <pc:sldMk cId="2437585681" sldId="2880"/>
            <ac:spMk id="8" creationId="{6DD67304-6D74-466E-B72A-31539CDB4BBE}"/>
          </ac:spMkLst>
        </pc:spChg>
      </pc:sldChg>
      <pc:sldChg chg="del">
        <pc:chgData name="Alexander Ward" userId="b84ca09a-0dd9-4a88-8f66-168c94ce75be" providerId="ADAL" clId="{E52525EA-302C-4EA4-B989-045F8C16F85D}" dt="2024-10-13T22:42:57.776" v="23" actId="47"/>
        <pc:sldMkLst>
          <pc:docMk/>
          <pc:sldMk cId="2080924343" sldId="3812"/>
        </pc:sldMkLst>
      </pc:sldChg>
      <pc:sldChg chg="del mod modShow">
        <pc:chgData name="Alexander Ward" userId="b84ca09a-0dd9-4a88-8f66-168c94ce75be" providerId="ADAL" clId="{E52525EA-302C-4EA4-B989-045F8C16F85D}" dt="2024-10-13T22:41:58.674" v="19" actId="47"/>
        <pc:sldMkLst>
          <pc:docMk/>
          <pc:sldMk cId="2242685183" sldId="3872"/>
        </pc:sldMkLst>
      </pc:sldChg>
      <pc:sldChg chg="del">
        <pc:chgData name="Alexander Ward" userId="b84ca09a-0dd9-4a88-8f66-168c94ce75be" providerId="ADAL" clId="{E52525EA-302C-4EA4-B989-045F8C16F85D}" dt="2024-10-13T22:42:57.776" v="23" actId="47"/>
        <pc:sldMkLst>
          <pc:docMk/>
          <pc:sldMk cId="3284990690" sldId="3882"/>
        </pc:sldMkLst>
      </pc:sldChg>
      <pc:sldChg chg="del">
        <pc:chgData name="Alexander Ward" userId="b84ca09a-0dd9-4a88-8f66-168c94ce75be" providerId="ADAL" clId="{E52525EA-302C-4EA4-B989-045F8C16F85D}" dt="2024-10-13T22:42:57.776" v="23" actId="47"/>
        <pc:sldMkLst>
          <pc:docMk/>
          <pc:sldMk cId="37839104" sldId="12098"/>
        </pc:sldMkLst>
      </pc:sldChg>
      <pc:sldChg chg="del">
        <pc:chgData name="Alexander Ward" userId="b84ca09a-0dd9-4a88-8f66-168c94ce75be" providerId="ADAL" clId="{E52525EA-302C-4EA4-B989-045F8C16F85D}" dt="2024-10-13T22:42:57.776" v="23" actId="47"/>
        <pc:sldMkLst>
          <pc:docMk/>
          <pc:sldMk cId="1733872618" sldId="12128"/>
        </pc:sldMkLst>
      </pc:sldChg>
      <pc:sldChg chg="del mod modShow">
        <pc:chgData name="Alexander Ward" userId="b84ca09a-0dd9-4a88-8f66-168c94ce75be" providerId="ADAL" clId="{E52525EA-302C-4EA4-B989-045F8C16F85D}" dt="2024-10-13T22:42:05.984" v="22" actId="47"/>
        <pc:sldMkLst>
          <pc:docMk/>
          <pc:sldMk cId="3916728412" sldId="12133"/>
        </pc:sldMkLst>
      </pc:sldChg>
      <pc:sldChg chg="del">
        <pc:chgData name="Alexander Ward" userId="b84ca09a-0dd9-4a88-8f66-168c94ce75be" providerId="ADAL" clId="{E52525EA-302C-4EA4-B989-045F8C16F85D}" dt="2024-10-13T22:27:21.306" v="2" actId="2696"/>
        <pc:sldMkLst>
          <pc:docMk/>
          <pc:sldMk cId="3828360647" sldId="12138"/>
        </pc:sldMkLst>
      </pc:sldChg>
      <pc:sldChg chg="mod modShow">
        <pc:chgData name="Alexander Ward" userId="b84ca09a-0dd9-4a88-8f66-168c94ce75be" providerId="ADAL" clId="{E52525EA-302C-4EA4-B989-045F8C16F85D}" dt="2024-10-15T21:16:46.335" v="127" actId="729"/>
        <pc:sldMkLst>
          <pc:docMk/>
          <pc:sldMk cId="1673055282" sldId="2147376226"/>
        </pc:sldMkLst>
      </pc:sldChg>
      <pc:sldChg chg="del">
        <pc:chgData name="Alexander Ward" userId="b84ca09a-0dd9-4a88-8f66-168c94ce75be" providerId="ADAL" clId="{E52525EA-302C-4EA4-B989-045F8C16F85D}" dt="2024-10-13T22:42:57.776" v="23" actId="47"/>
        <pc:sldMkLst>
          <pc:docMk/>
          <pc:sldMk cId="2643669020" sldId="2147376277"/>
        </pc:sldMkLst>
      </pc:sldChg>
      <pc:sldChg chg="del mod modShow">
        <pc:chgData name="Alexander Ward" userId="b84ca09a-0dd9-4a88-8f66-168c94ce75be" providerId="ADAL" clId="{E52525EA-302C-4EA4-B989-045F8C16F85D}" dt="2024-10-13T22:41:59.411" v="20" actId="47"/>
        <pc:sldMkLst>
          <pc:docMk/>
          <pc:sldMk cId="2844020251" sldId="2147376304"/>
        </pc:sldMkLst>
      </pc:sldChg>
      <pc:sldChg chg="del">
        <pc:chgData name="Alexander Ward" userId="b84ca09a-0dd9-4a88-8f66-168c94ce75be" providerId="ADAL" clId="{E52525EA-302C-4EA4-B989-045F8C16F85D}" dt="2024-10-13T22:42:57.776" v="23" actId="47"/>
        <pc:sldMkLst>
          <pc:docMk/>
          <pc:sldMk cId="3254897743" sldId="2147376328"/>
        </pc:sldMkLst>
      </pc:sldChg>
      <pc:sldChg chg="del">
        <pc:chgData name="Alexander Ward" userId="b84ca09a-0dd9-4a88-8f66-168c94ce75be" providerId="ADAL" clId="{E52525EA-302C-4EA4-B989-045F8C16F85D}" dt="2024-10-13T22:42:57.776" v="23" actId="47"/>
        <pc:sldMkLst>
          <pc:docMk/>
          <pc:sldMk cId="1990650860" sldId="2147376332"/>
        </pc:sldMkLst>
      </pc:sldChg>
      <pc:sldChg chg="del">
        <pc:chgData name="Alexander Ward" userId="b84ca09a-0dd9-4a88-8f66-168c94ce75be" providerId="ADAL" clId="{E52525EA-302C-4EA4-B989-045F8C16F85D}" dt="2024-10-13T22:42:57.776" v="23" actId="47"/>
        <pc:sldMkLst>
          <pc:docMk/>
          <pc:sldMk cId="3334721396" sldId="2147376419"/>
        </pc:sldMkLst>
      </pc:sldChg>
      <pc:sldChg chg="del">
        <pc:chgData name="Alexander Ward" userId="b84ca09a-0dd9-4a88-8f66-168c94ce75be" providerId="ADAL" clId="{E52525EA-302C-4EA4-B989-045F8C16F85D}" dt="2024-10-13T22:42:57.776" v="23" actId="47"/>
        <pc:sldMkLst>
          <pc:docMk/>
          <pc:sldMk cId="1449228753" sldId="2147376420"/>
        </pc:sldMkLst>
      </pc:sldChg>
      <pc:sldChg chg="del">
        <pc:chgData name="Alexander Ward" userId="b84ca09a-0dd9-4a88-8f66-168c94ce75be" providerId="ADAL" clId="{E52525EA-302C-4EA4-B989-045F8C16F85D}" dt="2024-10-13T22:42:57.776" v="23" actId="47"/>
        <pc:sldMkLst>
          <pc:docMk/>
          <pc:sldMk cId="2716800462" sldId="2147376425"/>
        </pc:sldMkLst>
      </pc:sldChg>
      <pc:sldChg chg="del mod modShow">
        <pc:chgData name="Alexander Ward" userId="b84ca09a-0dd9-4a88-8f66-168c94ce75be" providerId="ADAL" clId="{E52525EA-302C-4EA4-B989-045F8C16F85D}" dt="2024-10-13T22:41:53.852" v="18" actId="47"/>
        <pc:sldMkLst>
          <pc:docMk/>
          <pc:sldMk cId="2965544609" sldId="2147376431"/>
        </pc:sldMkLst>
      </pc:sldChg>
      <pc:sldChg chg="del">
        <pc:chgData name="Alexander Ward" userId="b84ca09a-0dd9-4a88-8f66-168c94ce75be" providerId="ADAL" clId="{E52525EA-302C-4EA4-B989-045F8C16F85D}" dt="2024-10-13T22:42:57.776" v="23" actId="47"/>
        <pc:sldMkLst>
          <pc:docMk/>
          <pc:sldMk cId="3763851207" sldId="2147376435"/>
        </pc:sldMkLst>
      </pc:sldChg>
      <pc:sldChg chg="del">
        <pc:chgData name="Alexander Ward" userId="b84ca09a-0dd9-4a88-8f66-168c94ce75be" providerId="ADAL" clId="{E52525EA-302C-4EA4-B989-045F8C16F85D}" dt="2024-10-13T22:42:57.776" v="23" actId="47"/>
        <pc:sldMkLst>
          <pc:docMk/>
          <pc:sldMk cId="455660780" sldId="2147376460"/>
        </pc:sldMkLst>
      </pc:sldChg>
      <pc:sldChg chg="del">
        <pc:chgData name="Alexander Ward" userId="b84ca09a-0dd9-4a88-8f66-168c94ce75be" providerId="ADAL" clId="{E52525EA-302C-4EA4-B989-045F8C16F85D}" dt="2024-10-13T22:42:57.776" v="23" actId="47"/>
        <pc:sldMkLst>
          <pc:docMk/>
          <pc:sldMk cId="2863323880" sldId="2147376474"/>
        </pc:sldMkLst>
      </pc:sldChg>
      <pc:sldChg chg="del">
        <pc:chgData name="Alexander Ward" userId="b84ca09a-0dd9-4a88-8f66-168c94ce75be" providerId="ADAL" clId="{E52525EA-302C-4EA4-B989-045F8C16F85D}" dt="2024-10-13T22:42:57.776" v="23" actId="47"/>
        <pc:sldMkLst>
          <pc:docMk/>
          <pc:sldMk cId="297357401" sldId="2147376475"/>
        </pc:sldMkLst>
      </pc:sldChg>
      <pc:sldChg chg="del">
        <pc:chgData name="Alexander Ward" userId="b84ca09a-0dd9-4a88-8f66-168c94ce75be" providerId="ADAL" clId="{E52525EA-302C-4EA4-B989-045F8C16F85D}" dt="2024-10-13T22:42:57.776" v="23" actId="47"/>
        <pc:sldMkLst>
          <pc:docMk/>
          <pc:sldMk cId="3035828008" sldId="2147376476"/>
        </pc:sldMkLst>
      </pc:sldChg>
      <pc:sldChg chg="del">
        <pc:chgData name="Alexander Ward" userId="b84ca09a-0dd9-4a88-8f66-168c94ce75be" providerId="ADAL" clId="{E52525EA-302C-4EA4-B989-045F8C16F85D}" dt="2024-10-13T22:42:57.776" v="23" actId="47"/>
        <pc:sldMkLst>
          <pc:docMk/>
          <pc:sldMk cId="2994072426" sldId="2147376498"/>
        </pc:sldMkLst>
      </pc:sldChg>
      <pc:sldChg chg="del mod modShow">
        <pc:chgData name="Alexander Ward" userId="b84ca09a-0dd9-4a88-8f66-168c94ce75be" providerId="ADAL" clId="{E52525EA-302C-4EA4-B989-045F8C16F85D}" dt="2024-10-13T22:41:48.670" v="16" actId="47"/>
        <pc:sldMkLst>
          <pc:docMk/>
          <pc:sldMk cId="3487031536" sldId="2147376499"/>
        </pc:sldMkLst>
      </pc:sldChg>
      <pc:sldChg chg="del mod modShow">
        <pc:chgData name="Alexander Ward" userId="b84ca09a-0dd9-4a88-8f66-168c94ce75be" providerId="ADAL" clId="{E52525EA-302C-4EA4-B989-045F8C16F85D}" dt="2024-10-13T22:41:51.174" v="17" actId="47"/>
        <pc:sldMkLst>
          <pc:docMk/>
          <pc:sldMk cId="985715836" sldId="2147376501"/>
        </pc:sldMkLst>
      </pc:sldChg>
      <pc:sldChg chg="addSp delSp modSp new mod">
        <pc:chgData name="Alexander Ward" userId="b84ca09a-0dd9-4a88-8f66-168c94ce75be" providerId="ADAL" clId="{E52525EA-302C-4EA4-B989-045F8C16F85D}" dt="2024-10-13T22:41:13.301" v="15" actId="1076"/>
        <pc:sldMkLst>
          <pc:docMk/>
          <pc:sldMk cId="820040606" sldId="2147376503"/>
        </pc:sldMkLst>
        <pc:spChg chg="del">
          <ac:chgData name="Alexander Ward" userId="b84ca09a-0dd9-4a88-8f66-168c94ce75be" providerId="ADAL" clId="{E52525EA-302C-4EA4-B989-045F8C16F85D}" dt="2024-10-13T22:40:17.120" v="9" actId="478"/>
          <ac:spMkLst>
            <pc:docMk/>
            <pc:sldMk cId="820040606" sldId="2147376503"/>
            <ac:spMk id="2" creationId="{5A935DE4-3897-70BF-3D4A-AD28D30572AF}"/>
          </ac:spMkLst>
        </pc:spChg>
        <pc:spChg chg="del">
          <ac:chgData name="Alexander Ward" userId="b84ca09a-0dd9-4a88-8f66-168c94ce75be" providerId="ADAL" clId="{E52525EA-302C-4EA4-B989-045F8C16F85D}" dt="2024-10-13T22:40:13.449" v="7" actId="478"/>
          <ac:spMkLst>
            <pc:docMk/>
            <pc:sldMk cId="820040606" sldId="2147376503"/>
            <ac:spMk id="3" creationId="{10E3A0C7-DF55-52E0-22C7-3B101E110B36}"/>
          </ac:spMkLst>
        </pc:spChg>
        <pc:spChg chg="del">
          <ac:chgData name="Alexander Ward" userId="b84ca09a-0dd9-4a88-8f66-168c94ce75be" providerId="ADAL" clId="{E52525EA-302C-4EA4-B989-045F8C16F85D}" dt="2024-10-13T22:40:15.427" v="8" actId="478"/>
          <ac:spMkLst>
            <pc:docMk/>
            <pc:sldMk cId="820040606" sldId="2147376503"/>
            <ac:spMk id="4" creationId="{F0B1B4A7-9E69-2A48-84A8-153E0B7606BD}"/>
          </ac:spMkLst>
        </pc:spChg>
        <pc:picChg chg="add mod">
          <ac:chgData name="Alexander Ward" userId="b84ca09a-0dd9-4a88-8f66-168c94ce75be" providerId="ADAL" clId="{E52525EA-302C-4EA4-B989-045F8C16F85D}" dt="2024-10-13T22:41:13.301" v="15" actId="1076"/>
          <ac:picMkLst>
            <pc:docMk/>
            <pc:sldMk cId="820040606" sldId="2147376503"/>
            <ac:picMk id="6" creationId="{A4957A90-A01F-4BF9-DD92-21D7D64A5258}"/>
          </ac:picMkLst>
        </pc:picChg>
      </pc:sldChg>
      <pc:sldChg chg="modSp mod">
        <pc:chgData name="Alexander Ward" userId="b84ca09a-0dd9-4a88-8f66-168c94ce75be" providerId="ADAL" clId="{E52525EA-302C-4EA4-B989-045F8C16F85D}" dt="2024-10-14T01:33:04.761" v="126" actId="20577"/>
        <pc:sldMkLst>
          <pc:docMk/>
          <pc:sldMk cId="2954227492" sldId="2147470555"/>
        </pc:sldMkLst>
        <pc:spChg chg="mod">
          <ac:chgData name="Alexander Ward" userId="b84ca09a-0dd9-4a88-8f66-168c94ce75be" providerId="ADAL" clId="{E52525EA-302C-4EA4-B989-045F8C16F85D}" dt="2024-10-14T01:23:23.958" v="114" actId="20577"/>
          <ac:spMkLst>
            <pc:docMk/>
            <pc:sldMk cId="2954227492" sldId="2147470555"/>
            <ac:spMk id="2" creationId="{A966EF40-3A72-A837-D0F9-F4372285AB00}"/>
          </ac:spMkLst>
        </pc:spChg>
        <pc:spChg chg="mod">
          <ac:chgData name="Alexander Ward" userId="b84ca09a-0dd9-4a88-8f66-168c94ce75be" providerId="ADAL" clId="{E52525EA-302C-4EA4-B989-045F8C16F85D}" dt="2024-10-14T01:33:00.123" v="118" actId="20577"/>
          <ac:spMkLst>
            <pc:docMk/>
            <pc:sldMk cId="2954227492" sldId="2147470555"/>
            <ac:spMk id="24" creationId="{E761EFF2-5E44-1ECB-5800-E9A172908701}"/>
          </ac:spMkLst>
        </pc:spChg>
        <pc:spChg chg="mod">
          <ac:chgData name="Alexander Ward" userId="b84ca09a-0dd9-4a88-8f66-168c94ce75be" providerId="ADAL" clId="{E52525EA-302C-4EA4-B989-045F8C16F85D}" dt="2024-10-14T01:33:03.043" v="122" actId="20577"/>
          <ac:spMkLst>
            <pc:docMk/>
            <pc:sldMk cId="2954227492" sldId="2147470555"/>
            <ac:spMk id="25" creationId="{4AA4A3C8-5C8B-A3BE-ED95-093C3DD20C13}"/>
          </ac:spMkLst>
        </pc:spChg>
        <pc:spChg chg="mod">
          <ac:chgData name="Alexander Ward" userId="b84ca09a-0dd9-4a88-8f66-168c94ce75be" providerId="ADAL" clId="{E52525EA-302C-4EA4-B989-045F8C16F85D}" dt="2024-10-14T01:33:04.761" v="126" actId="20577"/>
          <ac:spMkLst>
            <pc:docMk/>
            <pc:sldMk cId="2954227492" sldId="2147470555"/>
            <ac:spMk id="26" creationId="{3BB8110A-CCD4-4F6F-CAFB-6EEA820A50E4}"/>
          </ac:spMkLst>
        </pc:spChg>
      </pc:sldChg>
      <pc:sldMasterChg chg="del delSldLayout">
        <pc:chgData name="Alexander Ward" userId="b84ca09a-0dd9-4a88-8f66-168c94ce75be" providerId="ADAL" clId="{E52525EA-302C-4EA4-B989-045F8C16F85D}" dt="2024-10-13T22:40:19.474" v="10"/>
        <pc:sldMasterMkLst>
          <pc:docMk/>
          <pc:sldMasterMk cId="2170987728" sldId="2147484039"/>
        </pc:sldMasterMkLst>
        <pc:sldLayoutChg chg="del">
          <pc:chgData name="Alexander Ward" userId="b84ca09a-0dd9-4a88-8f66-168c94ce75be" providerId="ADAL" clId="{E52525EA-302C-4EA4-B989-045F8C16F85D}" dt="2024-10-13T22:40:19.474" v="10"/>
          <pc:sldLayoutMkLst>
            <pc:docMk/>
            <pc:sldMasterMk cId="2170987728" sldId="2147484039"/>
            <pc:sldLayoutMk cId="3898471655" sldId="2147484040"/>
          </pc:sldLayoutMkLst>
        </pc:sldLayoutChg>
        <pc:sldLayoutChg chg="del">
          <pc:chgData name="Alexander Ward" userId="b84ca09a-0dd9-4a88-8f66-168c94ce75be" providerId="ADAL" clId="{E52525EA-302C-4EA4-B989-045F8C16F85D}" dt="2024-10-13T22:40:19.474" v="10"/>
          <pc:sldLayoutMkLst>
            <pc:docMk/>
            <pc:sldMasterMk cId="2170987728" sldId="2147484039"/>
            <pc:sldLayoutMk cId="2236991677" sldId="2147484041"/>
          </pc:sldLayoutMkLst>
        </pc:sldLayoutChg>
        <pc:sldLayoutChg chg="del">
          <pc:chgData name="Alexander Ward" userId="b84ca09a-0dd9-4a88-8f66-168c94ce75be" providerId="ADAL" clId="{E52525EA-302C-4EA4-B989-045F8C16F85D}" dt="2024-10-13T22:40:19.474" v="10"/>
          <pc:sldLayoutMkLst>
            <pc:docMk/>
            <pc:sldMasterMk cId="2170987728" sldId="2147484039"/>
            <pc:sldLayoutMk cId="3733763582" sldId="2147484043"/>
          </pc:sldLayoutMkLst>
        </pc:sldLayoutChg>
        <pc:sldLayoutChg chg="del">
          <pc:chgData name="Alexander Ward" userId="b84ca09a-0dd9-4a88-8f66-168c94ce75be" providerId="ADAL" clId="{E52525EA-302C-4EA4-B989-045F8C16F85D}" dt="2024-10-13T22:40:19.474" v="10"/>
          <pc:sldLayoutMkLst>
            <pc:docMk/>
            <pc:sldMasterMk cId="2170987728" sldId="2147484039"/>
            <pc:sldLayoutMk cId="3298918692" sldId="2147484044"/>
          </pc:sldLayoutMkLst>
        </pc:sldLayoutChg>
        <pc:sldLayoutChg chg="del">
          <pc:chgData name="Alexander Ward" userId="b84ca09a-0dd9-4a88-8f66-168c94ce75be" providerId="ADAL" clId="{E52525EA-302C-4EA4-B989-045F8C16F85D}" dt="2024-10-13T22:40:19.474" v="10"/>
          <pc:sldLayoutMkLst>
            <pc:docMk/>
            <pc:sldMasterMk cId="2170987728" sldId="2147484039"/>
            <pc:sldLayoutMk cId="3616228484" sldId="2147484045"/>
          </pc:sldLayoutMkLst>
        </pc:sldLayoutChg>
        <pc:sldLayoutChg chg="del">
          <pc:chgData name="Alexander Ward" userId="b84ca09a-0dd9-4a88-8f66-168c94ce75be" providerId="ADAL" clId="{E52525EA-302C-4EA4-B989-045F8C16F85D}" dt="2024-10-13T22:40:19.474" v="10"/>
          <pc:sldLayoutMkLst>
            <pc:docMk/>
            <pc:sldMasterMk cId="2170987728" sldId="2147484039"/>
            <pc:sldLayoutMk cId="2525608416" sldId="2147484046"/>
          </pc:sldLayoutMkLst>
        </pc:sldLayoutChg>
      </pc:sldMasterChg>
      <pc:sldMasterChg chg="delSldLayout">
        <pc:chgData name="Alexander Ward" userId="b84ca09a-0dd9-4a88-8f66-168c94ce75be" providerId="ADAL" clId="{E52525EA-302C-4EA4-B989-045F8C16F85D}" dt="2024-10-13T22:42:57.776" v="23" actId="47"/>
        <pc:sldMasterMkLst>
          <pc:docMk/>
          <pc:sldMasterMk cId="890956178" sldId="2147484091"/>
        </pc:sldMasterMkLst>
        <pc:sldLayoutChg chg="del">
          <pc:chgData name="Alexander Ward" userId="b84ca09a-0dd9-4a88-8f66-168c94ce75be" providerId="ADAL" clId="{E52525EA-302C-4EA4-B989-045F8C16F85D}" dt="2024-10-13T22:42:57.776" v="23" actId="47"/>
          <pc:sldLayoutMkLst>
            <pc:docMk/>
            <pc:sldMasterMk cId="890956178" sldId="2147484091"/>
            <pc:sldLayoutMk cId="3384723217" sldId="2147484093"/>
          </pc:sldLayoutMkLst>
        </pc:sldLayoutChg>
        <pc:sldLayoutChg chg="del">
          <pc:chgData name="Alexander Ward" userId="b84ca09a-0dd9-4a88-8f66-168c94ce75be" providerId="ADAL" clId="{E52525EA-302C-4EA4-B989-045F8C16F85D}" dt="2024-10-13T22:42:57.776" v="23" actId="47"/>
          <pc:sldLayoutMkLst>
            <pc:docMk/>
            <pc:sldMasterMk cId="890956178" sldId="2147484091"/>
            <pc:sldLayoutMk cId="1790890" sldId="2147484096"/>
          </pc:sldLayoutMkLst>
        </pc:sldLayoutChg>
        <pc:sldLayoutChg chg="del">
          <pc:chgData name="Alexander Ward" userId="b84ca09a-0dd9-4a88-8f66-168c94ce75be" providerId="ADAL" clId="{E52525EA-302C-4EA4-B989-045F8C16F85D}" dt="2024-10-13T22:42:57.776" v="23" actId="47"/>
          <pc:sldLayoutMkLst>
            <pc:docMk/>
            <pc:sldMasterMk cId="890956178" sldId="2147484091"/>
            <pc:sldLayoutMk cId="3459693723" sldId="2147484180"/>
          </pc:sldLayoutMkLst>
        </pc:sldLayoutChg>
      </pc:sldMasterChg>
      <pc:sldMasterChg chg="delSldLayout">
        <pc:chgData name="Alexander Ward" userId="b84ca09a-0dd9-4a88-8f66-168c94ce75be" providerId="ADAL" clId="{E52525EA-302C-4EA4-B989-045F8C16F85D}" dt="2024-10-13T22:41:59.411" v="20" actId="47"/>
        <pc:sldMasterMkLst>
          <pc:docMk/>
          <pc:sldMasterMk cId="3745924827" sldId="2147484104"/>
        </pc:sldMasterMkLst>
        <pc:sldLayoutChg chg="del">
          <pc:chgData name="Alexander Ward" userId="b84ca09a-0dd9-4a88-8f66-168c94ce75be" providerId="ADAL" clId="{E52525EA-302C-4EA4-B989-045F8C16F85D}" dt="2024-10-13T22:41:59.411" v="20" actId="47"/>
          <pc:sldLayoutMkLst>
            <pc:docMk/>
            <pc:sldMasterMk cId="3745924827" sldId="2147484104"/>
            <pc:sldLayoutMk cId="2587910497" sldId="2147484130"/>
          </pc:sldLayoutMkLst>
        </pc:sldLayoutChg>
      </pc:sldMasterChg>
      <pc:sldMasterChg chg="del delSldLayout">
        <pc:chgData name="Alexander Ward" userId="b84ca09a-0dd9-4a88-8f66-168c94ce75be" providerId="ADAL" clId="{E52525EA-302C-4EA4-B989-045F8C16F85D}" dt="2024-10-13T22:40:19.484" v="11"/>
        <pc:sldMasterMkLst>
          <pc:docMk/>
          <pc:sldMasterMk cId="798193223" sldId="2147484114"/>
        </pc:sldMasterMkLst>
        <pc:sldLayoutChg chg="del">
          <pc:chgData name="Alexander Ward" userId="b84ca09a-0dd9-4a88-8f66-168c94ce75be" providerId="ADAL" clId="{E52525EA-302C-4EA4-B989-045F8C16F85D}" dt="2024-10-13T22:40:19.484" v="11"/>
          <pc:sldLayoutMkLst>
            <pc:docMk/>
            <pc:sldMasterMk cId="798193223" sldId="2147484114"/>
            <pc:sldLayoutMk cId="1034150800" sldId="2147484115"/>
          </pc:sldLayoutMkLst>
        </pc:sldLayoutChg>
        <pc:sldLayoutChg chg="del">
          <pc:chgData name="Alexander Ward" userId="b84ca09a-0dd9-4a88-8f66-168c94ce75be" providerId="ADAL" clId="{E52525EA-302C-4EA4-B989-045F8C16F85D}" dt="2024-10-13T22:40:19.484" v="11"/>
          <pc:sldLayoutMkLst>
            <pc:docMk/>
            <pc:sldMasterMk cId="798193223" sldId="2147484114"/>
            <pc:sldLayoutMk cId="881272151" sldId="2147484116"/>
          </pc:sldLayoutMkLst>
        </pc:sldLayoutChg>
        <pc:sldLayoutChg chg="del">
          <pc:chgData name="Alexander Ward" userId="b84ca09a-0dd9-4a88-8f66-168c94ce75be" providerId="ADAL" clId="{E52525EA-302C-4EA4-B989-045F8C16F85D}" dt="2024-10-13T22:40:19.484" v="11"/>
          <pc:sldLayoutMkLst>
            <pc:docMk/>
            <pc:sldMasterMk cId="798193223" sldId="2147484114"/>
            <pc:sldLayoutMk cId="209279306" sldId="2147484117"/>
          </pc:sldLayoutMkLst>
        </pc:sldLayoutChg>
        <pc:sldLayoutChg chg="del">
          <pc:chgData name="Alexander Ward" userId="b84ca09a-0dd9-4a88-8f66-168c94ce75be" providerId="ADAL" clId="{E52525EA-302C-4EA4-B989-045F8C16F85D}" dt="2024-10-13T22:40:19.484" v="11"/>
          <pc:sldLayoutMkLst>
            <pc:docMk/>
            <pc:sldMasterMk cId="798193223" sldId="2147484114"/>
            <pc:sldLayoutMk cId="3534084912" sldId="2147484118"/>
          </pc:sldLayoutMkLst>
        </pc:sldLayoutChg>
        <pc:sldLayoutChg chg="del">
          <pc:chgData name="Alexander Ward" userId="b84ca09a-0dd9-4a88-8f66-168c94ce75be" providerId="ADAL" clId="{E52525EA-302C-4EA4-B989-045F8C16F85D}" dt="2024-10-13T22:40:19.484" v="11"/>
          <pc:sldLayoutMkLst>
            <pc:docMk/>
            <pc:sldMasterMk cId="798193223" sldId="2147484114"/>
            <pc:sldLayoutMk cId="3623377925" sldId="2147484119"/>
          </pc:sldLayoutMkLst>
        </pc:sldLayoutChg>
      </pc:sldMasterChg>
      <pc:sldMasterChg chg="del delSldLayout">
        <pc:chgData name="Alexander Ward" userId="b84ca09a-0dd9-4a88-8f66-168c94ce75be" providerId="ADAL" clId="{E52525EA-302C-4EA4-B989-045F8C16F85D}" dt="2024-10-13T22:40:19.485" v="12"/>
        <pc:sldMasterMkLst>
          <pc:docMk/>
          <pc:sldMasterMk cId="2663726310" sldId="2147484141"/>
        </pc:sldMasterMkLst>
        <pc:sldLayoutChg chg="del">
          <pc:chgData name="Alexander Ward" userId="b84ca09a-0dd9-4a88-8f66-168c94ce75be" providerId="ADAL" clId="{E52525EA-302C-4EA4-B989-045F8C16F85D}" dt="2024-10-13T22:40:19.485" v="12"/>
          <pc:sldLayoutMkLst>
            <pc:docMk/>
            <pc:sldMasterMk cId="2663726310" sldId="2147484141"/>
            <pc:sldLayoutMk cId="1295554703" sldId="2147484142"/>
          </pc:sldLayoutMkLst>
        </pc:sldLayoutChg>
        <pc:sldLayoutChg chg="del">
          <pc:chgData name="Alexander Ward" userId="b84ca09a-0dd9-4a88-8f66-168c94ce75be" providerId="ADAL" clId="{E52525EA-302C-4EA4-B989-045F8C16F85D}" dt="2024-10-13T22:40:19.485" v="12"/>
          <pc:sldLayoutMkLst>
            <pc:docMk/>
            <pc:sldMasterMk cId="2663726310" sldId="2147484141"/>
            <pc:sldLayoutMk cId="3787697675" sldId="2147484143"/>
          </pc:sldLayoutMkLst>
        </pc:sldLayoutChg>
        <pc:sldLayoutChg chg="del">
          <pc:chgData name="Alexander Ward" userId="b84ca09a-0dd9-4a88-8f66-168c94ce75be" providerId="ADAL" clId="{E52525EA-302C-4EA4-B989-045F8C16F85D}" dt="2024-10-13T22:40:19.485" v="12"/>
          <pc:sldLayoutMkLst>
            <pc:docMk/>
            <pc:sldMasterMk cId="2663726310" sldId="2147484141"/>
            <pc:sldLayoutMk cId="1156411471" sldId="2147484145"/>
          </pc:sldLayoutMkLst>
        </pc:sldLayoutChg>
        <pc:sldLayoutChg chg="del">
          <pc:chgData name="Alexander Ward" userId="b84ca09a-0dd9-4a88-8f66-168c94ce75be" providerId="ADAL" clId="{E52525EA-302C-4EA4-B989-045F8C16F85D}" dt="2024-10-13T22:40:19.485" v="12"/>
          <pc:sldLayoutMkLst>
            <pc:docMk/>
            <pc:sldMasterMk cId="2663726310" sldId="2147484141"/>
            <pc:sldLayoutMk cId="71321016" sldId="2147484146"/>
          </pc:sldLayoutMkLst>
        </pc:sldLayoutChg>
        <pc:sldLayoutChg chg="del">
          <pc:chgData name="Alexander Ward" userId="b84ca09a-0dd9-4a88-8f66-168c94ce75be" providerId="ADAL" clId="{E52525EA-302C-4EA4-B989-045F8C16F85D}" dt="2024-10-13T22:40:19.485" v="12"/>
          <pc:sldLayoutMkLst>
            <pc:docMk/>
            <pc:sldMasterMk cId="2663726310" sldId="2147484141"/>
            <pc:sldLayoutMk cId="4193648975" sldId="2147484147"/>
          </pc:sldLayoutMkLst>
        </pc:sldLayoutChg>
        <pc:sldLayoutChg chg="del">
          <pc:chgData name="Alexander Ward" userId="b84ca09a-0dd9-4a88-8f66-168c94ce75be" providerId="ADAL" clId="{E52525EA-302C-4EA4-B989-045F8C16F85D}" dt="2024-10-13T22:40:19.485" v="12"/>
          <pc:sldLayoutMkLst>
            <pc:docMk/>
            <pc:sldMasterMk cId="2663726310" sldId="2147484141"/>
            <pc:sldLayoutMk cId="3173078165" sldId="2147484148"/>
          </pc:sldLayoutMkLst>
        </pc:sldLayoutChg>
        <pc:sldLayoutChg chg="del">
          <pc:chgData name="Alexander Ward" userId="b84ca09a-0dd9-4a88-8f66-168c94ce75be" providerId="ADAL" clId="{E52525EA-302C-4EA4-B989-045F8C16F85D}" dt="2024-10-13T22:40:19.485" v="12"/>
          <pc:sldLayoutMkLst>
            <pc:docMk/>
            <pc:sldMasterMk cId="2663726310" sldId="2147484141"/>
            <pc:sldLayoutMk cId="2339979924" sldId="2147484149"/>
          </pc:sldLayoutMkLst>
        </pc:sldLayoutChg>
      </pc:sldMasterChg>
      <pc:sldMasterChg chg="delSldLayout">
        <pc:chgData name="Alexander Ward" userId="b84ca09a-0dd9-4a88-8f66-168c94ce75be" providerId="ADAL" clId="{E52525EA-302C-4EA4-B989-045F8C16F85D}" dt="2024-10-13T22:42:57.776" v="23" actId="47"/>
        <pc:sldMasterMkLst>
          <pc:docMk/>
          <pc:sldMasterMk cId="3693298189" sldId="2147484181"/>
        </pc:sldMasterMkLst>
        <pc:sldLayoutChg chg="del">
          <pc:chgData name="Alexander Ward" userId="b84ca09a-0dd9-4a88-8f66-168c94ce75be" providerId="ADAL" clId="{E52525EA-302C-4EA4-B989-045F8C16F85D}" dt="2024-10-13T22:42:57.776" v="23" actId="47"/>
          <pc:sldLayoutMkLst>
            <pc:docMk/>
            <pc:sldMasterMk cId="3693298189" sldId="2147484181"/>
            <pc:sldLayoutMk cId="1454377268" sldId="2147484186"/>
          </pc:sldLayoutMkLst>
        </pc:sldLayoutChg>
      </pc:sldMasterChg>
      <pc:sldMasterChg chg="del delSldLayout">
        <pc:chgData name="Alexander Ward" userId="b84ca09a-0dd9-4a88-8f66-168c94ce75be" providerId="ADAL" clId="{E52525EA-302C-4EA4-B989-045F8C16F85D}" dt="2024-10-13T22:42:57.776" v="23" actId="47"/>
        <pc:sldMasterMkLst>
          <pc:docMk/>
          <pc:sldMasterMk cId="2149689733" sldId="2147484191"/>
        </pc:sldMasterMkLst>
        <pc:sldLayoutChg chg="del">
          <pc:chgData name="Alexander Ward" userId="b84ca09a-0dd9-4a88-8f66-168c94ce75be" providerId="ADAL" clId="{E52525EA-302C-4EA4-B989-045F8C16F85D}" dt="2024-10-13T22:42:57.776" v="23" actId="47"/>
          <pc:sldLayoutMkLst>
            <pc:docMk/>
            <pc:sldMasterMk cId="2149689733" sldId="2147484191"/>
            <pc:sldLayoutMk cId="3420441969" sldId="2147484192"/>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4282479671" sldId="2147484193"/>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3907581545" sldId="2147484194"/>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3485517733" sldId="2147484195"/>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1314765858" sldId="2147484196"/>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901900113" sldId="2147484197"/>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3917233292" sldId="2147484198"/>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963435202" sldId="2147484199"/>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3011385532" sldId="2147484200"/>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2154112545" sldId="2147484201"/>
          </pc:sldLayoutMkLst>
        </pc:sldLayoutChg>
        <pc:sldLayoutChg chg="del">
          <pc:chgData name="Alexander Ward" userId="b84ca09a-0dd9-4a88-8f66-168c94ce75be" providerId="ADAL" clId="{E52525EA-302C-4EA4-B989-045F8C16F85D}" dt="2024-10-13T22:42:57.776" v="23" actId="47"/>
          <pc:sldLayoutMkLst>
            <pc:docMk/>
            <pc:sldMasterMk cId="2149689733" sldId="2147484191"/>
            <pc:sldLayoutMk cId="1433387335" sldId="2147484202"/>
          </pc:sldLayoutMkLst>
        </pc:sldLayoutChg>
      </pc:sldMasterChg>
      <pc:sldMasterChg chg="delSldLayout">
        <pc:chgData name="Alexander Ward" userId="b84ca09a-0dd9-4a88-8f66-168c94ce75be" providerId="ADAL" clId="{E52525EA-302C-4EA4-B989-045F8C16F85D}" dt="2024-10-13T22:42:57.776" v="23" actId="47"/>
        <pc:sldMasterMkLst>
          <pc:docMk/>
          <pc:sldMasterMk cId="2952075673" sldId="2147484204"/>
        </pc:sldMasterMkLst>
        <pc:sldLayoutChg chg="del">
          <pc:chgData name="Alexander Ward" userId="b84ca09a-0dd9-4a88-8f66-168c94ce75be" providerId="ADAL" clId="{E52525EA-302C-4EA4-B989-045F8C16F85D}" dt="2024-10-13T22:41:53.852" v="18" actId="47"/>
          <pc:sldLayoutMkLst>
            <pc:docMk/>
            <pc:sldMasterMk cId="2952075673" sldId="2147484204"/>
            <pc:sldLayoutMk cId="1997417932" sldId="2147484210"/>
          </pc:sldLayoutMkLst>
        </pc:sldLayoutChg>
        <pc:sldLayoutChg chg="del">
          <pc:chgData name="Alexander Ward" userId="b84ca09a-0dd9-4a88-8f66-168c94ce75be" providerId="ADAL" clId="{E52525EA-302C-4EA4-B989-045F8C16F85D}" dt="2024-10-13T22:42:57.776" v="23" actId="47"/>
          <pc:sldLayoutMkLst>
            <pc:docMk/>
            <pc:sldMasterMk cId="2952075673" sldId="2147484204"/>
            <pc:sldLayoutMk cId="3368998472" sldId="2147484211"/>
          </pc:sldLayoutMkLst>
        </pc:sldLayoutChg>
      </pc:sldMasterChg>
      <pc:sldMasterChg chg="del delSldLayout">
        <pc:chgData name="Alexander Ward" userId="b84ca09a-0dd9-4a88-8f66-168c94ce75be" providerId="ADAL" clId="{E52525EA-302C-4EA4-B989-045F8C16F85D}" dt="2024-10-13T22:42:57.776" v="23" actId="47"/>
        <pc:sldMasterMkLst>
          <pc:docMk/>
          <pc:sldMasterMk cId="2845923647" sldId="2147484213"/>
        </pc:sldMasterMkLst>
        <pc:sldLayoutChg chg="del">
          <pc:chgData name="Alexander Ward" userId="b84ca09a-0dd9-4a88-8f66-168c94ce75be" providerId="ADAL" clId="{E52525EA-302C-4EA4-B989-045F8C16F85D}" dt="2024-10-13T22:42:57.776" v="23" actId="47"/>
          <pc:sldLayoutMkLst>
            <pc:docMk/>
            <pc:sldMasterMk cId="2845923647" sldId="2147484213"/>
            <pc:sldLayoutMk cId="1849808212" sldId="2147484214"/>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2058579642" sldId="2147484215"/>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452550832" sldId="2147484216"/>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118584960" sldId="2147484217"/>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420457406" sldId="2147484218"/>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735481389" sldId="2147484219"/>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2631722490" sldId="2147484220"/>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3947255302" sldId="2147484221"/>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434980195" sldId="2147484222"/>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252512812" sldId="2147484223"/>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142885014" sldId="2147484224"/>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2958345650" sldId="2147484225"/>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152410144" sldId="2147484226"/>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732408373" sldId="2147484227"/>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349654971" sldId="2147484228"/>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306967252" sldId="2147484229"/>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526773929" sldId="2147484230"/>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949426790" sldId="2147484231"/>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2837390547" sldId="2147484232"/>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3007554583" sldId="2147484233"/>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830745249" sldId="2147484234"/>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369797298" sldId="2147484235"/>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2366325956" sldId="2147484236"/>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3652892936" sldId="2147484237"/>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1288229840" sldId="2147484238"/>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3709730776" sldId="2147484239"/>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3430103369" sldId="2147484240"/>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2877043295" sldId="2147484241"/>
          </pc:sldLayoutMkLst>
        </pc:sldLayoutChg>
        <pc:sldLayoutChg chg="del">
          <pc:chgData name="Alexander Ward" userId="b84ca09a-0dd9-4a88-8f66-168c94ce75be" providerId="ADAL" clId="{E52525EA-302C-4EA4-B989-045F8C16F85D}" dt="2024-10-13T22:42:57.776" v="23" actId="47"/>
          <pc:sldLayoutMkLst>
            <pc:docMk/>
            <pc:sldMasterMk cId="2845923647" sldId="2147484213"/>
            <pc:sldLayoutMk cId="2477903194" sldId="2147484242"/>
          </pc:sldLayoutMkLst>
        </pc:sldLayoutChg>
      </pc:sldMasterChg>
      <pc:sldMasterChg chg="delSldLayout">
        <pc:chgData name="Alexander Ward" userId="b84ca09a-0dd9-4a88-8f66-168c94ce75be" providerId="ADAL" clId="{E52525EA-302C-4EA4-B989-045F8C16F85D}" dt="2024-10-13T22:42:57.776" v="23" actId="47"/>
        <pc:sldMasterMkLst>
          <pc:docMk/>
          <pc:sldMasterMk cId="423354487" sldId="2147484243"/>
        </pc:sldMasterMkLst>
        <pc:sldLayoutChg chg="del">
          <pc:chgData name="Alexander Ward" userId="b84ca09a-0dd9-4a88-8f66-168c94ce75be" providerId="ADAL" clId="{E52525EA-302C-4EA4-B989-045F8C16F85D}" dt="2024-10-13T22:42:57.776" v="23" actId="47"/>
          <pc:sldLayoutMkLst>
            <pc:docMk/>
            <pc:sldMasterMk cId="423354487" sldId="2147484243"/>
            <pc:sldLayoutMk cId="2650685670" sldId="214748424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400" b="1"/>
              <a:t>South Australia's Total Annual Energy Consumption FY22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'[Presentation Calculations Master.xlsx]Electrification Calc FY22'!$B$175</c:f>
              <c:strCache>
                <c:ptCount val="1"/>
                <c:pt idx="0">
                  <c:v>Gas-Fired Electricity</c:v>
                </c:pt>
              </c:strCache>
            </c:strRef>
          </c:tx>
          <c:spPr>
            <a:solidFill>
              <a:srgbClr val="4B6781"/>
            </a:solidFill>
            <a:ln>
              <a:noFill/>
            </a:ln>
            <a:effectLst/>
          </c:spPr>
          <c:invertIfNegative val="0"/>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FY22'!$B$176:$B$178</c:f>
              <c:numCache>
                <c:formatCode>_-* #,##0.0_-;\-* #,##0.0_-;_-* "-"?_-;_-@_-</c:formatCode>
                <c:ptCount val="3"/>
                <c:pt idx="0">
                  <c:v>3625.4276157078934</c:v>
                </c:pt>
                <c:pt idx="1">
                  <c:v>0</c:v>
                </c:pt>
                <c:pt idx="2">
                  <c:v>0</c:v>
                </c:pt>
              </c:numCache>
            </c:numRef>
          </c:val>
          <c:extLst>
            <c:ext xmlns:c16="http://schemas.microsoft.com/office/drawing/2014/chart" uri="{C3380CC4-5D6E-409C-BE32-E72D297353CC}">
              <c16:uniqueId val="{00000000-337B-4FF6-9AEE-79A91F10DE02}"/>
            </c:ext>
          </c:extLst>
        </c:ser>
        <c:ser>
          <c:idx val="2"/>
          <c:order val="1"/>
          <c:tx>
            <c:strRef>
              <c:f>'[Presentation Calculations Master.xlsx]Electrification Calc FY22'!$D$175</c:f>
              <c:strCache>
                <c:ptCount val="1"/>
                <c:pt idx="0">
                  <c:v>Other Electricity</c:v>
                </c:pt>
              </c:strCache>
            </c:strRef>
          </c:tx>
          <c:spPr>
            <a:solidFill>
              <a:srgbClr val="72B0D2"/>
            </a:solidFill>
            <a:ln>
              <a:noFill/>
            </a:ln>
            <a:effectLst/>
          </c:spPr>
          <c:invertIfNegative val="0"/>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FY22'!$D$176:$D$178</c:f>
              <c:numCache>
                <c:formatCode>_-* #,##0.0_-;\-* #,##0.0_-;_-* "-"?_-;_-@_-</c:formatCode>
                <c:ptCount val="3"/>
                <c:pt idx="0">
                  <c:v>488.67986764568991</c:v>
                </c:pt>
                <c:pt idx="1">
                  <c:v>0</c:v>
                </c:pt>
                <c:pt idx="2">
                  <c:v>0</c:v>
                </c:pt>
              </c:numCache>
            </c:numRef>
          </c:val>
          <c:extLst>
            <c:ext xmlns:c16="http://schemas.microsoft.com/office/drawing/2014/chart" uri="{C3380CC4-5D6E-409C-BE32-E72D297353CC}">
              <c16:uniqueId val="{00000001-337B-4FF6-9AEE-79A91F10DE02}"/>
            </c:ext>
          </c:extLst>
        </c:ser>
        <c:ser>
          <c:idx val="1"/>
          <c:order val="2"/>
          <c:tx>
            <c:strRef>
              <c:f>'[Presentation Calculations Master.xlsx]Electrification Calc FY22'!$C$175</c:f>
              <c:strCache>
                <c:ptCount val="1"/>
                <c:pt idx="0">
                  <c:v>Renewable Electricity</c:v>
                </c:pt>
              </c:strCache>
            </c:strRef>
          </c:tx>
          <c:spPr>
            <a:solidFill>
              <a:srgbClr val="92D050"/>
            </a:solidFill>
            <a:ln>
              <a:noFill/>
            </a:ln>
            <a:effectLst/>
          </c:spPr>
          <c:invertIfNegative val="0"/>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FY22'!$C$176:$C$178</c:f>
              <c:numCache>
                <c:formatCode>_-* #,##0.0_-;\-* #,##0.0_-;_-* "-"?_-;_-@_-</c:formatCode>
                <c:ptCount val="3"/>
                <c:pt idx="0">
                  <c:v>9963.6815566464174</c:v>
                </c:pt>
                <c:pt idx="1">
                  <c:v>0</c:v>
                </c:pt>
                <c:pt idx="2">
                  <c:v>0</c:v>
                </c:pt>
              </c:numCache>
            </c:numRef>
          </c:val>
          <c:extLst>
            <c:ext xmlns:c16="http://schemas.microsoft.com/office/drawing/2014/chart" uri="{C3380CC4-5D6E-409C-BE32-E72D297353CC}">
              <c16:uniqueId val="{00000002-337B-4FF6-9AEE-79A91F10DE02}"/>
            </c:ext>
          </c:extLst>
        </c:ser>
        <c:ser>
          <c:idx val="3"/>
          <c:order val="3"/>
          <c:tx>
            <c:strRef>
              <c:f>'[Presentation Calculations Master.xlsx]Electrification Calc FY22'!$E$175</c:f>
              <c:strCache>
                <c:ptCount val="1"/>
                <c:pt idx="0">
                  <c:v>Special Gas Consumption</c:v>
                </c:pt>
              </c:strCache>
            </c:strRef>
          </c:tx>
          <c:spPr>
            <a:solidFill>
              <a:schemeClr val="tx2"/>
            </a:solidFill>
            <a:ln>
              <a:noFill/>
            </a:ln>
            <a:effectLst/>
          </c:spPr>
          <c:invertIfNegative val="0"/>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FY22'!$E$176:$E$178</c:f>
              <c:numCache>
                <c:formatCode>_-* #,##0.0_-;\-* #,##0.0_-;_-* "-"?_-;_-@_-</c:formatCode>
                <c:ptCount val="3"/>
                <c:pt idx="0">
                  <c:v>0</c:v>
                </c:pt>
                <c:pt idx="1">
                  <c:v>1225.6329249500002</c:v>
                </c:pt>
                <c:pt idx="2">
                  <c:v>0</c:v>
                </c:pt>
              </c:numCache>
            </c:numRef>
          </c:val>
          <c:extLst>
            <c:ext xmlns:c16="http://schemas.microsoft.com/office/drawing/2014/chart" uri="{C3380CC4-5D6E-409C-BE32-E72D297353CC}">
              <c16:uniqueId val="{00000003-337B-4FF6-9AEE-79A91F10DE02}"/>
            </c:ext>
          </c:extLst>
        </c:ser>
        <c:ser>
          <c:idx val="4"/>
          <c:order val="4"/>
          <c:tx>
            <c:strRef>
              <c:f>'[Presentation Calculations Master.xlsx]Electrification Calc FY22'!$F$175</c:f>
              <c:strCache>
                <c:ptCount val="1"/>
                <c:pt idx="0">
                  <c:v>Gas for Heating</c:v>
                </c:pt>
              </c:strCache>
            </c:strRef>
          </c:tx>
          <c:spPr>
            <a:solidFill>
              <a:schemeClr val="tx2">
                <a:lumMod val="40000"/>
                <a:lumOff val="60000"/>
              </a:schemeClr>
            </a:solidFill>
            <a:ln w="9525">
              <a:solidFill>
                <a:srgbClr val="595959"/>
              </a:solidFill>
              <a:prstDash val="dash"/>
            </a:ln>
            <a:effectLst/>
          </c:spPr>
          <c:invertIfNegative val="0"/>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FY22'!$F$176:$F$178</c:f>
              <c:numCache>
                <c:formatCode>_-* #,##0.0_-;\-* #,##0.0_-;_-* "-"?_-;_-@_-</c:formatCode>
                <c:ptCount val="3"/>
                <c:pt idx="0">
                  <c:v>0</c:v>
                </c:pt>
                <c:pt idx="1">
                  <c:v>8358.263631050002</c:v>
                </c:pt>
                <c:pt idx="2">
                  <c:v>0</c:v>
                </c:pt>
              </c:numCache>
            </c:numRef>
          </c:val>
          <c:extLst>
            <c:ext xmlns:c16="http://schemas.microsoft.com/office/drawing/2014/chart" uri="{C3380CC4-5D6E-409C-BE32-E72D297353CC}">
              <c16:uniqueId val="{00000004-337B-4FF6-9AEE-79A91F10DE02}"/>
            </c:ext>
          </c:extLst>
        </c:ser>
        <c:ser>
          <c:idx val="5"/>
          <c:order val="5"/>
          <c:tx>
            <c:strRef>
              <c:f>'[Presentation Calculations Master.xlsx]Electrification Calc FY22'!$G$175</c:f>
              <c:strCache>
                <c:ptCount val="1"/>
                <c:pt idx="0">
                  <c:v>Other Transport</c:v>
                </c:pt>
              </c:strCache>
            </c:strRef>
          </c:tx>
          <c:spPr>
            <a:solidFill>
              <a:srgbClr val="C00000"/>
            </a:solidFill>
            <a:ln>
              <a:noFill/>
            </a:ln>
            <a:effectLst/>
          </c:spPr>
          <c:invertIfNegative val="0"/>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FY22'!$G$176:$G$178</c:f>
              <c:numCache>
                <c:formatCode>_-* #,##0.0_-;\-* #,##0.0_-;_-* "-"?_-;_-@_-</c:formatCode>
                <c:ptCount val="3"/>
                <c:pt idx="0">
                  <c:v>0</c:v>
                </c:pt>
                <c:pt idx="1">
                  <c:v>0</c:v>
                </c:pt>
                <c:pt idx="2">
                  <c:v>3634.0097779726329</c:v>
                </c:pt>
              </c:numCache>
            </c:numRef>
          </c:val>
          <c:extLst>
            <c:ext xmlns:c16="http://schemas.microsoft.com/office/drawing/2014/chart" uri="{C3380CC4-5D6E-409C-BE32-E72D297353CC}">
              <c16:uniqueId val="{00000005-337B-4FF6-9AEE-79A91F10DE02}"/>
            </c:ext>
          </c:extLst>
        </c:ser>
        <c:ser>
          <c:idx val="6"/>
          <c:order val="6"/>
          <c:tx>
            <c:strRef>
              <c:f>'[Presentation Calculations Master.xlsx]Electrification Calc FY22'!$H$175</c:f>
              <c:strCache>
                <c:ptCount val="1"/>
                <c:pt idx="0">
                  <c:v>Electrified Transport</c:v>
                </c:pt>
              </c:strCache>
            </c:strRef>
          </c:tx>
          <c:spPr>
            <a:solidFill>
              <a:srgbClr val="FA780A"/>
            </a:solidFill>
            <a:ln>
              <a:noFill/>
            </a:ln>
            <a:effectLst/>
          </c:spPr>
          <c:invertIfNegative val="0"/>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FY22'!$H$176:$H$178</c:f>
              <c:numCache>
                <c:formatCode>_-* #,##0.0_-;\-* #,##0.0_-;_-* "-"?_-;_-@_-</c:formatCode>
                <c:ptCount val="3"/>
                <c:pt idx="0">
                  <c:v>0</c:v>
                </c:pt>
                <c:pt idx="1">
                  <c:v>0</c:v>
                </c:pt>
                <c:pt idx="2">
                  <c:v>198.95617184368513</c:v>
                </c:pt>
              </c:numCache>
            </c:numRef>
          </c:val>
          <c:extLst>
            <c:ext xmlns:c16="http://schemas.microsoft.com/office/drawing/2014/chart" uri="{C3380CC4-5D6E-409C-BE32-E72D297353CC}">
              <c16:uniqueId val="{00000006-337B-4FF6-9AEE-79A91F10DE02}"/>
            </c:ext>
          </c:extLst>
        </c:ser>
        <c:ser>
          <c:idx val="7"/>
          <c:order val="7"/>
          <c:tx>
            <c:strRef>
              <c:f>'[Presentation Calculations Master.xlsx]Electrification Calc FY22'!$I$175</c:f>
              <c:strCache>
                <c:ptCount val="1"/>
                <c:pt idx="0">
                  <c:v>Road and Rail Transport</c:v>
                </c:pt>
              </c:strCache>
            </c:strRef>
          </c:tx>
          <c:spPr>
            <a:solidFill>
              <a:srgbClr val="FFC000"/>
            </a:solidFill>
            <a:ln w="9525">
              <a:solidFill>
                <a:srgbClr val="595959"/>
              </a:solidFill>
              <a:prstDash val="dash"/>
            </a:ln>
            <a:effectLst/>
          </c:spPr>
          <c:invertIfNegative val="0"/>
          <c:dPt>
            <c:idx val="2"/>
            <c:invertIfNegative val="0"/>
            <c:bubble3D val="0"/>
            <c:spPr>
              <a:solidFill>
                <a:srgbClr val="FFC000"/>
              </a:solidFill>
              <a:ln w="9525">
                <a:solidFill>
                  <a:srgbClr val="595959"/>
                </a:solidFill>
                <a:prstDash val="dash"/>
              </a:ln>
              <a:effectLst/>
            </c:spPr>
            <c:extLst>
              <c:ext xmlns:c16="http://schemas.microsoft.com/office/drawing/2014/chart" uri="{C3380CC4-5D6E-409C-BE32-E72D297353CC}">
                <c16:uniqueId val="{00000008-337B-4FF6-9AEE-79A91F10DE02}"/>
              </c:ext>
            </c:extLst>
          </c:dPt>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FY22'!$I$176:$I$178</c:f>
              <c:numCache>
                <c:formatCode>_-* #,##0.0_-;\-* #,##0.0_-;_-* "-"?_-;_-@_-</c:formatCode>
                <c:ptCount val="3"/>
                <c:pt idx="0">
                  <c:v>0</c:v>
                </c:pt>
                <c:pt idx="1">
                  <c:v>0</c:v>
                </c:pt>
                <c:pt idx="2">
                  <c:v>19287.55016566741</c:v>
                </c:pt>
              </c:numCache>
            </c:numRef>
          </c:val>
          <c:extLst>
            <c:ext xmlns:c16="http://schemas.microsoft.com/office/drawing/2014/chart" uri="{C3380CC4-5D6E-409C-BE32-E72D297353CC}">
              <c16:uniqueId val="{00000009-337B-4FF6-9AEE-79A91F10DE02}"/>
            </c:ext>
          </c:extLst>
        </c:ser>
        <c:ser>
          <c:idx val="8"/>
          <c:order val="8"/>
          <c:tx>
            <c:strRef>
              <c:f>'[Presentation Calculations Master.xlsx]Electrification Calc FY22'!$J$175</c:f>
              <c:strCache>
                <c:ptCount val="1"/>
                <c:pt idx="0">
                  <c:v>Potential Electrification</c:v>
                </c:pt>
              </c:strCache>
            </c:strRef>
          </c:tx>
          <c:spPr>
            <a:pattFill prst="ltDnDiag">
              <a:fgClr>
                <a:srgbClr val="FFFFFF"/>
              </a:fgClr>
              <a:bgClr>
                <a:srgbClr val="FFFFFF">
                  <a:lumMod val="95000"/>
                </a:srgbClr>
              </a:bgClr>
            </a:pattFill>
            <a:ln w="12700">
              <a:solidFill>
                <a:srgbClr val="595959"/>
              </a:solidFill>
              <a:prstDash val="dash"/>
            </a:ln>
            <a:effectLst/>
          </c:spPr>
          <c:invertIfNegative val="0"/>
          <c:dPt>
            <c:idx val="0"/>
            <c:invertIfNegative val="0"/>
            <c:bubble3D val="0"/>
            <c:spPr>
              <a:pattFill prst="ltDnDiag">
                <a:fgClr>
                  <a:srgbClr val="FFFFFF"/>
                </a:fgClr>
                <a:bgClr>
                  <a:srgbClr val="FFFFFF">
                    <a:lumMod val="95000"/>
                  </a:srgbClr>
                </a:bgClr>
              </a:pattFill>
              <a:ln w="12700">
                <a:solidFill>
                  <a:srgbClr val="525252"/>
                </a:solidFill>
                <a:prstDash val="dash"/>
              </a:ln>
              <a:effectLst/>
            </c:spPr>
            <c:extLst>
              <c:ext xmlns:c16="http://schemas.microsoft.com/office/drawing/2014/chart" uri="{C3380CC4-5D6E-409C-BE32-E72D297353CC}">
                <c16:uniqueId val="{0000000B-337B-4FF6-9AEE-79A91F10DE02}"/>
              </c:ext>
            </c:extLst>
          </c:dPt>
          <c:cat>
            <c:strRef>
              <c:f>'[Presentation Calculations Master.xlsx]Electrification Calc FY22'!$A$176:$A$178</c:f>
              <c:strCache>
                <c:ptCount val="3"/>
                <c:pt idx="0">
                  <c:v>Electricity</c:v>
                </c:pt>
                <c:pt idx="1">
                  <c:v>Gas</c:v>
                </c:pt>
                <c:pt idx="2">
                  <c:v>Transport</c:v>
                </c:pt>
              </c:strCache>
            </c:strRef>
          </c:cat>
          <c:val>
            <c:numRef>
              <c:f>'[Presentation Calculations Master.xlsx]Electrification Calc FY22'!$J$176:$J$178</c:f>
              <c:numCache>
                <c:formatCode>_-* #,##0.0_-;\-* #,##0.0_-;_-* "-"?_-;_-@_-</c:formatCode>
                <c:ptCount val="3"/>
                <c:pt idx="0">
                  <c:v>11649.930257411877</c:v>
                </c:pt>
                <c:pt idx="1">
                  <c:v>0</c:v>
                </c:pt>
                <c:pt idx="2">
                  <c:v>0</c:v>
                </c:pt>
              </c:numCache>
            </c:numRef>
          </c:val>
          <c:extLst>
            <c:ext xmlns:c16="http://schemas.microsoft.com/office/drawing/2014/chart" uri="{C3380CC4-5D6E-409C-BE32-E72D297353CC}">
              <c16:uniqueId val="{0000000C-337B-4FF6-9AEE-79A91F10DE02}"/>
            </c:ext>
          </c:extLst>
        </c:ser>
        <c:dLbls>
          <c:showLegendKey val="0"/>
          <c:showVal val="0"/>
          <c:showCatName val="0"/>
          <c:showSerName val="0"/>
          <c:showPercent val="0"/>
          <c:showBubbleSize val="0"/>
        </c:dLbls>
        <c:gapWidth val="219"/>
        <c:overlap val="100"/>
        <c:axId val="1034929568"/>
        <c:axId val="1387050064"/>
      </c:barChart>
      <c:catAx>
        <c:axId val="103492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387050064"/>
        <c:crosses val="autoZero"/>
        <c:auto val="1"/>
        <c:lblAlgn val="ctr"/>
        <c:lblOffset val="100"/>
        <c:noMultiLvlLbl val="0"/>
      </c:catAx>
      <c:valAx>
        <c:axId val="1387050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AU"/>
                  <a:t>Annual Energy Consumtion (GWh)</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3492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2BC05D3-C2F1-420C-B3FE-AAEDA25F6BDA}" type="datetimeFigureOut">
              <a:rPr lang="en-AU" smtClean="0"/>
              <a:pPr/>
              <a:t>16/10/2024</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4FB97A9-238A-4726-B61C-4397875C4C75}" type="slidenum">
              <a:rPr lang="en-AU" smtClean="0"/>
              <a:pPr/>
              <a:t>‹#›</a:t>
            </a:fld>
            <a:endParaRPr lang="en-A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8417773-23A2-4935-95AA-F3B840AEAF50}" type="datetimeFigureOut">
              <a:rPr lang="en-AU" smtClean="0"/>
              <a:pPr/>
              <a:t>16/10/2024</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F7F7697-F48D-468B-97FE-DFF178772EA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26B6-0617-4EF1-A83F-122C85F29ED1}" type="slidenum">
              <a:rPr kumimoji="0" lang="en-AU"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18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Key strategies are twofold</a:t>
            </a:r>
          </a:p>
          <a:p>
            <a:pPr marL="0" indent="0">
              <a:buFont typeface="Arial" panose="020B0604020202020204" pitchFamily="34" charset="0"/>
              <a:buNone/>
            </a:pPr>
            <a:r>
              <a:rPr lang="en-AU"/>
              <a:t>1. Maximise our peak capacity through smarter network management</a:t>
            </a:r>
          </a:p>
          <a:p>
            <a:pPr marL="628650" lvl="1" indent="-171450">
              <a:buFont typeface="Arial" panose="020B0604020202020204" pitchFamily="34" charset="0"/>
              <a:buChar char="•"/>
            </a:pPr>
            <a:r>
              <a:rPr lang="en-AU"/>
              <a:t>Smart inverter settings</a:t>
            </a:r>
          </a:p>
          <a:p>
            <a:pPr marL="628650" lvl="1" indent="-171450">
              <a:buFont typeface="Arial" panose="020B0604020202020204" pitchFamily="34" charset="0"/>
              <a:buChar char="•"/>
            </a:pPr>
            <a:r>
              <a:rPr lang="en-AU"/>
              <a:t>Enhanced voltage management</a:t>
            </a:r>
          </a:p>
          <a:p>
            <a:pPr marL="628650" lvl="1" indent="-171450">
              <a:buFont typeface="Arial" panose="020B0604020202020204" pitchFamily="34" charset="0"/>
              <a:buChar char="•"/>
            </a:pPr>
            <a:r>
              <a:rPr lang="en-AU"/>
              <a:t>VPP services, network voltage support from batteries </a:t>
            </a:r>
          </a:p>
          <a:p>
            <a:pPr marL="628650" lvl="1" indent="-171450">
              <a:buFont typeface="Arial" panose="020B0604020202020204" pitchFamily="34" charset="0"/>
              <a:buChar char="•"/>
            </a:pPr>
            <a:endParaRPr lang="en-AU"/>
          </a:p>
          <a:p>
            <a:pPr marL="0" indent="0">
              <a:buFont typeface="Arial" panose="020B0604020202020204" pitchFamily="34" charset="0"/>
              <a:buNone/>
            </a:pPr>
            <a:r>
              <a:rPr lang="en-AU"/>
              <a:t>2. Incentivise loads and gen to shift into those spare times</a:t>
            </a:r>
          </a:p>
          <a:p>
            <a:pPr marL="171450" indent="-171450" algn="l">
              <a:buFont typeface="Arial" panose="020B0604020202020204" pitchFamily="34" charset="0"/>
              <a:buChar char="•"/>
            </a:pPr>
            <a:r>
              <a:rPr lang="en-AU"/>
              <a:t>To do this, we need </a:t>
            </a:r>
            <a:r>
              <a:rPr lang="en-AU" i="1"/>
              <a:t>flexible</a:t>
            </a:r>
            <a:r>
              <a:rPr lang="en-AU" i="0"/>
              <a:t> DER</a:t>
            </a:r>
          </a:p>
          <a:p>
            <a:pPr marL="171450" indent="-171450" algn="l">
              <a:buFont typeface="Arial" panose="020B0604020202020204" pitchFamily="34" charset="0"/>
              <a:buChar char="•"/>
            </a:pPr>
            <a:r>
              <a:rPr lang="en-AU" i="0"/>
              <a:t>Incentivise via pricing signals (tariffs) </a:t>
            </a:r>
          </a:p>
          <a:p>
            <a:pPr marL="171450" indent="-171450" algn="l">
              <a:buFont typeface="Arial" panose="020B0604020202020204" pitchFamily="34" charset="0"/>
              <a:buChar char="•"/>
            </a:pPr>
            <a:r>
              <a:rPr lang="en-AU" i="0"/>
              <a:t>We can implement these within a dynamic operating operate</a:t>
            </a:r>
            <a:endParaRPr lang="en-AU"/>
          </a:p>
        </p:txBody>
      </p:sp>
      <p:sp>
        <p:nvSpPr>
          <p:cNvPr id="4" name="Slide Number Placeholder 3"/>
          <p:cNvSpPr>
            <a:spLocks noGrp="1"/>
          </p:cNvSpPr>
          <p:nvPr>
            <p:ph type="sldNum" sz="quarter" idx="5"/>
          </p:nvPr>
        </p:nvSpPr>
        <p:spPr/>
        <p:txBody>
          <a:bodyPr/>
          <a:lstStyle/>
          <a:p>
            <a:fld id="{4F7F7697-F48D-468B-97FE-DFF178772EA6}" type="slidenum">
              <a:rPr lang="en-AU" smtClean="0"/>
              <a:pPr/>
              <a:t>11</a:t>
            </a:fld>
            <a:endParaRPr lang="en-AU"/>
          </a:p>
        </p:txBody>
      </p:sp>
    </p:spTree>
    <p:extLst>
      <p:ext uri="{BB962C8B-B14F-4D97-AF65-F5344CB8AC3E}">
        <p14:creationId xmlns:p14="http://schemas.microsoft.com/office/powerpoint/2010/main" val="352212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Whilst we fully support the electric revolution, and the many benefits that it will bring, it does pose a major challenge for our network.</a:t>
            </a:r>
          </a:p>
          <a:p>
            <a:pPr marL="171450" indent="-171450">
              <a:buFont typeface="Arial" panose="020B0604020202020204" pitchFamily="34" charset="0"/>
              <a:buChar char="•"/>
            </a:pPr>
            <a:r>
              <a:rPr lang="en-AU"/>
              <a:t>We currently supply about 20% of the state’s energy use. </a:t>
            </a:r>
          </a:p>
          <a:p>
            <a:pPr marL="171450" indent="-171450">
              <a:buFont typeface="Arial" panose="020B0604020202020204" pitchFamily="34" charset="0"/>
              <a:buChar char="•"/>
            </a:pPr>
            <a:r>
              <a:rPr lang="en-AU"/>
              <a:t>With full electrification of our homes and vehicles, this figure could shift to up to 60% of state energy supply.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525252"/>
                </a:solidFill>
                <a:effectLst/>
                <a:uLnTx/>
                <a:uFillTx/>
                <a:latin typeface="Calibri"/>
                <a:ea typeface="+mn-ea"/>
                <a:cs typeface="+mn-cs"/>
                <a:sym typeface="Arial"/>
              </a:rPr>
              <a:t>Without intervention, this could ~double the peak load on the electricity network and drive $billions of unnecessary investment</a:t>
            </a:r>
          </a:p>
          <a:p>
            <a:pPr marL="171450" indent="-171450">
              <a:buFont typeface="Arial" panose="020B0604020202020204" pitchFamily="34" charset="0"/>
              <a:buChar char="•"/>
            </a:pPr>
            <a:endParaRPr lang="en-AU"/>
          </a:p>
          <a:p>
            <a:endParaRPr lang="en-AU"/>
          </a:p>
        </p:txBody>
      </p:sp>
      <p:sp>
        <p:nvSpPr>
          <p:cNvPr id="4" name="Slide Number Placeholder 3"/>
          <p:cNvSpPr>
            <a:spLocks noGrp="1"/>
          </p:cNvSpPr>
          <p:nvPr>
            <p:ph type="sldNum" sz="quarter" idx="5"/>
          </p:nvPr>
        </p:nvSpPr>
        <p:spPr/>
        <p:txBody>
          <a:bodyPr/>
          <a:lstStyle/>
          <a:p>
            <a:fld id="{4F7F7697-F48D-468B-97FE-DFF178772EA6}" type="slidenum">
              <a:rPr lang="en-AU" smtClean="0"/>
              <a:pPr/>
              <a:t>12</a:t>
            </a:fld>
            <a:endParaRPr lang="en-AU"/>
          </a:p>
        </p:txBody>
      </p:sp>
    </p:spTree>
    <p:extLst>
      <p:ext uri="{BB962C8B-B14F-4D97-AF65-F5344CB8AC3E}">
        <p14:creationId xmlns:p14="http://schemas.microsoft.com/office/powerpoint/2010/main" val="2206112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126B6-0617-4EF1-A83F-122C85F29ED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99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F7697-F48D-468B-97FE-DFF178772EA6}"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99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The energy industry is a confusing place, even for those of us who work in it.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Before we start talking about some of the major shifts that are happening in the industry, it’s good to refresh ourselves on a little overview of exactly where SAPN sits in all of this.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200" i="0" u="none" strike="noStrike" kern="1200" cap="none" spc="0" normalizeH="0" baseline="0" noProof="0">
              <a:ln>
                <a:noFill/>
              </a:ln>
              <a:solidFill>
                <a:srgbClr val="525252"/>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We’re an electricity distributor, and only a distributor.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We don’t generate or sell any electricity, we’re purely the people in the middle running the poles, wires and substations that keep everything flowing.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We receive supply from </a:t>
            </a:r>
            <a:r>
              <a:rPr kumimoji="0" lang="en-AU" sz="1200" i="0" u="none" strike="noStrike" kern="1200" cap="none" spc="0" normalizeH="0" baseline="0" noProof="0" err="1">
                <a:ln>
                  <a:noFill/>
                </a:ln>
                <a:solidFill>
                  <a:srgbClr val="525252"/>
                </a:solidFill>
                <a:effectLst/>
                <a:uLnTx/>
                <a:uFillTx/>
                <a:latin typeface="Calibri"/>
                <a:ea typeface="+mn-ea"/>
                <a:cs typeface="+mn-cs"/>
              </a:rPr>
              <a:t>ElectraNet</a:t>
            </a:r>
            <a:r>
              <a:rPr kumimoji="0" lang="en-AU" sz="1200" i="0" u="none" strike="noStrike" kern="1200" cap="none" spc="0" normalizeH="0" baseline="0" noProof="0">
                <a:ln>
                  <a:noFill/>
                </a:ln>
                <a:solidFill>
                  <a:srgbClr val="525252"/>
                </a:solidFill>
                <a:effectLst/>
                <a:uLnTx/>
                <a:uFillTx/>
                <a:latin typeface="Calibri"/>
                <a:ea typeface="+mn-ea"/>
                <a:cs typeface="+mn-cs"/>
              </a:rPr>
              <a:t>, who in turn receives supply from various generators, both gas and renewable.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Although now, we’re seeing an increasing portion of our generation coming directly onto our network, through the rise of rooftop solar.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We then distribute that supply, regardless of where it came from, across our customer base of 900,000.</a:t>
            </a:r>
          </a:p>
          <a:p>
            <a:pPr marL="45720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AU" sz="1200" i="0" u="none" strike="noStrike" kern="1200" cap="none" spc="0" normalizeH="0" baseline="0" noProof="0">
              <a:ln>
                <a:noFill/>
              </a:ln>
              <a:solidFill>
                <a:srgbClr val="525252"/>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The costs of running our network are covered via distribution tariffs that we charge to retailers, who then pass it on to customers along with their retail energy use.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Typically, our network tariffs represent about 26% of an average customer bill.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AU" sz="1200" i="0" u="none" strike="noStrike" kern="1200" cap="none" spc="0" normalizeH="0" baseline="0" noProof="0">
              <a:ln>
                <a:noFill/>
              </a:ln>
              <a:solidFill>
                <a:srgbClr val="525252"/>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We’re a regulated monopoly – so we’re the only ones doing what we do in SA, and our annual revenue, and hence the amount that we charge to retailers, is set by the Australian Energy Regulator.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i="0" u="none" strike="noStrike" kern="1200" cap="none" spc="0" normalizeH="0" baseline="0" noProof="0">
                <a:ln>
                  <a:noFill/>
                </a:ln>
                <a:solidFill>
                  <a:srgbClr val="525252"/>
                </a:solidFill>
                <a:effectLst/>
                <a:uLnTx/>
                <a:uFillTx/>
                <a:latin typeface="Calibri"/>
                <a:ea typeface="+mn-ea"/>
                <a:cs typeface="+mn-cs"/>
              </a:rPr>
              <a:t>Our revenue is set in 5 year cycles, or ‘resets’ as we call them. Our next one is coming up in 2025, which many parts of the business are in the midst of preparing for.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A546D-8EF9-4AE8-9305-40F01FFF42A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066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111111"/>
                </a:solidFill>
                <a:effectLst/>
                <a:latin typeface="sueca_hd_regular"/>
              </a:rPr>
              <a:t>We just spoke about the fact that we take generation in, and deliver it down to our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111111"/>
                </a:solidFill>
                <a:effectLst/>
                <a:latin typeface="sueca_hd_regular"/>
              </a:rPr>
              <a:t>But what’s really interesting, is the huge shift that’s happening in </a:t>
            </a:r>
            <a:r>
              <a:rPr lang="en-GB" b="0" i="1">
                <a:solidFill>
                  <a:srgbClr val="111111"/>
                </a:solidFill>
                <a:effectLst/>
                <a:latin typeface="sueca_hd_regular"/>
              </a:rPr>
              <a:t>where</a:t>
            </a:r>
            <a:r>
              <a:rPr lang="en-GB" b="0" i="0">
                <a:solidFill>
                  <a:srgbClr val="111111"/>
                </a:solidFill>
                <a:effectLst/>
                <a:latin typeface="sueca_hd_regular"/>
              </a:rPr>
              <a:t> that generation comes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111111"/>
                </a:solidFill>
                <a:effectLst/>
                <a:latin typeface="sueca_hd_regular"/>
              </a:rPr>
              <a:t>Historically, all of our power came from gas-fired power stations such as AGL Torrens Island, or coal-fired power stations such as the former Northern Power Station in Port Augusta.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111111"/>
                </a:solidFill>
                <a:effectLst/>
                <a:latin typeface="sueca_hd_regular"/>
              </a:rPr>
              <a:t>But now, we’re seeing an increasing amount of our energy coming from distributed and renewable generators – specifically wind and solar.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111111"/>
                </a:solidFill>
                <a:effectLst/>
                <a:latin typeface="sueca_hd_regular"/>
              </a:rPr>
              <a:t>This year, we’ve seen almost 70% of our state demand for electricity met by renewables – that’s almost double what it was only 7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111111"/>
                </a:solidFill>
                <a:effectLst/>
                <a:latin typeface="sueca_hd_regular"/>
              </a:rPr>
              <a:t>By the end of the decade, we expect that we will be well and truly 100% renewable in our electricity supply.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A546D-8EF9-4AE8-9305-40F01FFF42A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170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SA’s unique challenges and opportunities</a:t>
            </a:r>
          </a:p>
          <a:p>
            <a:pPr marL="285750" indent="-285750">
              <a:buFont typeface="Arial" panose="020B0604020202020204" pitchFamily="34" charset="0"/>
              <a:buChar char="•"/>
            </a:pPr>
            <a:r>
              <a:rPr lang="en-GB"/>
              <a:t>Low dependence on cheap coal</a:t>
            </a:r>
          </a:p>
          <a:p>
            <a:pPr marL="285750" indent="-285750">
              <a:buFont typeface="Arial" panose="020B0604020202020204" pitchFamily="34" charset="0"/>
              <a:buChar char="•"/>
            </a:pPr>
            <a:r>
              <a:rPr lang="en-GB"/>
              <a:t>Highest levels of Variable Renewable Energy in the world</a:t>
            </a:r>
          </a:p>
          <a:p>
            <a:pPr marL="285750" indent="-285750">
              <a:buFont typeface="Arial" panose="020B0604020202020204" pitchFamily="34" charset="0"/>
              <a:buChar char="•"/>
            </a:pPr>
            <a:r>
              <a:rPr lang="en-GB"/>
              <a:t>Excess renewables in the middle of the day</a:t>
            </a:r>
          </a:p>
          <a:p>
            <a:pPr marL="285750" indent="-285750">
              <a:buFont typeface="Arial" panose="020B0604020202020204" pitchFamily="34" charset="0"/>
              <a:buChar char="•"/>
            </a:pPr>
            <a:r>
              <a:rPr lang="en-GB"/>
              <a:t>Reliance on imports and exports for stability</a:t>
            </a:r>
          </a:p>
          <a:p>
            <a:pPr marL="285750" indent="-285750">
              <a:buFont typeface="Arial" panose="020B0604020202020204" pitchFamily="34" charset="0"/>
              <a:buChar char="•"/>
            </a:pPr>
            <a:r>
              <a:rPr lang="en-GB"/>
              <a:t>Volatile (often negative) wholesale prices</a:t>
            </a:r>
          </a:p>
          <a:p>
            <a:pPr marL="285750" indent="-285750">
              <a:buFont typeface="Arial" panose="020B0604020202020204" pitchFamily="34" charset="0"/>
              <a:buChar char="•"/>
            </a:pPr>
            <a:r>
              <a:rPr lang="en-GB"/>
              <a:t>World-leading levels of distributed energy resources (DER)</a:t>
            </a:r>
            <a:endParaRPr lang="en-AU"/>
          </a:p>
          <a:p>
            <a:endParaRPr lang="en-AU"/>
          </a:p>
        </p:txBody>
      </p:sp>
      <p:sp>
        <p:nvSpPr>
          <p:cNvPr id="4" name="Slide Number Placeholder 3"/>
          <p:cNvSpPr>
            <a:spLocks noGrp="1"/>
          </p:cNvSpPr>
          <p:nvPr>
            <p:ph type="sldNum" sz="quarter" idx="5"/>
          </p:nvPr>
        </p:nvSpPr>
        <p:spPr/>
        <p:txBody>
          <a:bodyPr/>
          <a:lstStyle/>
          <a:p>
            <a:fld id="{4F7F7697-F48D-468B-97FE-DFF178772EA6}" type="slidenum">
              <a:rPr lang="en-AU" smtClean="0"/>
              <a:pPr/>
              <a:t>6</a:t>
            </a:fld>
            <a:endParaRPr lang="en-AU"/>
          </a:p>
        </p:txBody>
      </p:sp>
    </p:spTree>
    <p:extLst>
      <p:ext uri="{BB962C8B-B14F-4D97-AF65-F5344CB8AC3E}">
        <p14:creationId xmlns:p14="http://schemas.microsoft.com/office/powerpoint/2010/main" val="294775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1350"/>
              </a:spcBef>
              <a:spcAft>
                <a:spcPts val="0"/>
              </a:spcAft>
              <a:buClrTx/>
              <a:buSzTx/>
              <a:buFont typeface="Arial" panose="020B0604020202020204" pitchFamily="34" charset="0"/>
              <a:buNone/>
              <a:tabLst/>
              <a:defRPr/>
            </a:pPr>
            <a:endParaRPr kumimoji="0" lang="en-AU" sz="1200" b="0" i="0" u="none" strike="noStrike" kern="1200" cap="none" spc="0" normalizeH="0" baseline="0" noProof="0">
              <a:ln>
                <a:noFill/>
              </a:ln>
              <a:solidFill>
                <a:srgbClr val="FA780A"/>
              </a:solidFill>
              <a:effectLst/>
              <a:uLnTx/>
              <a:uFillTx/>
              <a:latin typeface="Calibri" panose="020F0502020204030204" pitchFamily="34" charset="0"/>
              <a:ea typeface="Times New Roman" panose="02020603050405020304" pitchFamily="18" charset="0"/>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A546D-8EF9-4AE8-9305-40F01FFF42A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63891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Take a look at how the network runs today</a:t>
            </a:r>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Talk through seasons</a:t>
            </a:r>
          </a:p>
        </p:txBody>
      </p:sp>
      <p:sp>
        <p:nvSpPr>
          <p:cNvPr id="4" name="Slide Number Placeholder 3"/>
          <p:cNvSpPr>
            <a:spLocks noGrp="1"/>
          </p:cNvSpPr>
          <p:nvPr>
            <p:ph type="sldNum" sz="quarter" idx="5"/>
          </p:nvPr>
        </p:nvSpPr>
        <p:spPr/>
        <p:txBody>
          <a:bodyPr/>
          <a:lstStyle/>
          <a:p>
            <a:fld id="{4F7F7697-F48D-468B-97FE-DFF178772EA6}" type="slidenum">
              <a:rPr lang="en-AU" smtClean="0"/>
              <a:pPr/>
              <a:t>8</a:t>
            </a:fld>
            <a:endParaRPr lang="en-AU"/>
          </a:p>
        </p:txBody>
      </p:sp>
    </p:spTree>
    <p:extLst>
      <p:ext uri="{BB962C8B-B14F-4D97-AF65-F5344CB8AC3E}">
        <p14:creationId xmlns:p14="http://schemas.microsoft.com/office/powerpoint/2010/main" val="881153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F7F7697-F48D-468B-97FE-DFF178772EA6}" type="slidenum">
              <a:rPr lang="en-AU" smtClean="0"/>
              <a:pPr/>
              <a:t>9</a:t>
            </a:fld>
            <a:endParaRPr lang="en-AU"/>
          </a:p>
        </p:txBody>
      </p:sp>
    </p:spTree>
    <p:extLst>
      <p:ext uri="{BB962C8B-B14F-4D97-AF65-F5344CB8AC3E}">
        <p14:creationId xmlns:p14="http://schemas.microsoft.com/office/powerpoint/2010/main" val="10130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Discuss that while the network can get overloaded for short periods of time for a few days a year, most of the time there’s actually lots of unused capacity</a:t>
            </a:r>
          </a:p>
        </p:txBody>
      </p:sp>
      <p:sp>
        <p:nvSpPr>
          <p:cNvPr id="4" name="Slide Number Placeholder 3"/>
          <p:cNvSpPr>
            <a:spLocks noGrp="1"/>
          </p:cNvSpPr>
          <p:nvPr>
            <p:ph type="sldNum" sz="quarter" idx="5"/>
          </p:nvPr>
        </p:nvSpPr>
        <p:spPr/>
        <p:txBody>
          <a:bodyPr/>
          <a:lstStyle/>
          <a:p>
            <a:fld id="{4F7F7697-F48D-468B-97FE-DFF178772EA6}" type="slidenum">
              <a:rPr lang="en-AU" smtClean="0"/>
              <a:pPr/>
              <a:t>10</a:t>
            </a:fld>
            <a:endParaRPr lang="en-AU"/>
          </a:p>
        </p:txBody>
      </p:sp>
    </p:spTree>
    <p:extLst>
      <p:ext uri="{BB962C8B-B14F-4D97-AF65-F5344CB8AC3E}">
        <p14:creationId xmlns:p14="http://schemas.microsoft.com/office/powerpoint/2010/main" val="4137276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7.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34.jpe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34.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33.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4418" y="1"/>
            <a:ext cx="11567583" cy="4944713"/>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a:solidFill>
            <a:schemeClr val="bg1">
              <a:lumMod val="95000"/>
            </a:schemeClr>
          </a:solidFill>
        </p:spPr>
        <p:txBody>
          <a:bodyPr>
            <a:noAutofit/>
          </a:bodyPr>
          <a:lstStyle>
            <a:lvl1pPr marL="0" indent="0">
              <a:buNone/>
              <a:defRPr sz="1200" baseline="0">
                <a:solidFill>
                  <a:schemeClr val="tx1"/>
                </a:solidFill>
              </a:defRPr>
            </a:lvl1pPr>
          </a:lstStyle>
          <a:p>
            <a:r>
              <a:rPr lang="en-AU"/>
              <a:t>Drag and Drop image.</a:t>
            </a:r>
            <a:br>
              <a:rPr lang="en-AU"/>
            </a:br>
            <a:r>
              <a:rPr lang="en-AU"/>
              <a:t>Portrait image: Use Crop Tool to position</a:t>
            </a:r>
            <a:endParaRPr lang="en-US"/>
          </a:p>
        </p:txBody>
      </p:sp>
      <p:sp>
        <p:nvSpPr>
          <p:cNvPr id="2" name="Title 1"/>
          <p:cNvSpPr>
            <a:spLocks noGrp="1"/>
          </p:cNvSpPr>
          <p:nvPr>
            <p:ph type="ctrTitle"/>
          </p:nvPr>
        </p:nvSpPr>
        <p:spPr>
          <a:xfrm>
            <a:off x="624418" y="5472000"/>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7" y="6416676"/>
            <a:ext cx="4319455" cy="365125"/>
          </a:xfrm>
          <a:prstGeom prst="rect">
            <a:avLst/>
          </a:prstGeom>
        </p:spPr>
        <p:txBody>
          <a:bodyPr/>
          <a:lstStyle>
            <a:lvl1pPr algn="l">
              <a:defRPr>
                <a:solidFill>
                  <a:schemeClr val="tx2"/>
                </a:solidFill>
              </a:defRPr>
            </a:lvl1pPr>
          </a:lstStyle>
          <a:p>
            <a:r>
              <a:rPr lang="en-AU"/>
              <a:t>Confidential</a:t>
            </a:r>
          </a:p>
        </p:txBody>
      </p:sp>
      <p:sp>
        <p:nvSpPr>
          <p:cNvPr id="8" name="TextBox 7"/>
          <p:cNvSpPr txBox="1"/>
          <p:nvPr/>
        </p:nvSpPr>
        <p:spPr>
          <a:xfrm>
            <a:off x="624417" y="5183614"/>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92544" y="5196064"/>
            <a:ext cx="787400" cy="758592"/>
          </a:xfrm>
          <a:prstGeom prst="rect">
            <a:avLst/>
          </a:prstGeom>
        </p:spPr>
      </p:pic>
    </p:spTree>
    <p:extLst>
      <p:ext uri="{BB962C8B-B14F-4D97-AF65-F5344CB8AC3E}">
        <p14:creationId xmlns:p14="http://schemas.microsoft.com/office/powerpoint/2010/main" val="80450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lai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4418" y="2996952"/>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6" y="6416676"/>
            <a:ext cx="4319456" cy="365125"/>
          </a:xfrm>
          <a:prstGeom prst="rect">
            <a:avLst/>
          </a:prstGeom>
        </p:spPr>
        <p:txBody>
          <a:bodyPr/>
          <a:lstStyle>
            <a:lvl1pPr algn="l">
              <a:defRPr>
                <a:solidFill>
                  <a:schemeClr val="tx2"/>
                </a:solidFill>
              </a:defRPr>
            </a:lvl1pPr>
          </a:lstStyle>
          <a:p>
            <a:r>
              <a:rPr lang="en-AU"/>
              <a:t>Internal Use Only</a:t>
            </a:r>
          </a:p>
        </p:txBody>
      </p:sp>
      <p:sp>
        <p:nvSpPr>
          <p:cNvPr id="8" name="TextBox 7"/>
          <p:cNvSpPr txBox="1"/>
          <p:nvPr userDrawn="1"/>
        </p:nvSpPr>
        <p:spPr>
          <a:xfrm>
            <a:off x="624417" y="2708566"/>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2721016"/>
            <a:ext cx="787400" cy="758592"/>
          </a:xfrm>
          <a:prstGeom prst="rect">
            <a:avLst/>
          </a:prstGeom>
        </p:spPr>
      </p:pic>
      <p:sp>
        <p:nvSpPr>
          <p:cNvPr id="10" name="Slide Number Placeholder 3"/>
          <p:cNvSpPr>
            <a:spLocks noGrp="1"/>
          </p:cNvSpPr>
          <p:nvPr>
            <p:ph type="sldNum" sz="quarter" idx="4"/>
          </p:nvPr>
        </p:nvSpPr>
        <p:spPr>
          <a:xfrm>
            <a:off x="11236644" y="6165305"/>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1" name="Snip Single Corner Rectangle 10"/>
          <p:cNvSpPr/>
          <p:nvPr/>
        </p:nvSpPr>
        <p:spPr>
          <a:xfrm rot="10800000">
            <a:off x="620890" y="-1"/>
            <a:ext cx="11571111" cy="2396803"/>
          </a:xfrm>
          <a:prstGeom prst="snip1Rect">
            <a:avLst>
              <a:gd name="adj" fmla="val 48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3242012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3823956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875" y="403200"/>
            <a:ext cx="11420858" cy="886338"/>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11420858"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9"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51947" y="6416675"/>
            <a:ext cx="2088107"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58446F62-F1EF-44EA-BFD6-0A41A881CEEA}" type="datetime1">
              <a:rPr lang="en-AU" smtClean="0"/>
              <a:t>16/10/2024</a:t>
            </a:fld>
            <a:endParaRPr lang="en-US"/>
          </a:p>
        </p:txBody>
      </p:sp>
    </p:spTree>
    <p:extLst>
      <p:ext uri="{BB962C8B-B14F-4D97-AF65-F5344CB8AC3E}">
        <p14:creationId xmlns:p14="http://schemas.microsoft.com/office/powerpoint/2010/main" val="37344345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47C098BC-11BA-43E6-A589-17158E107ED4}" type="datetime1">
              <a:rPr lang="en-AU" smtClean="0"/>
              <a:t>16/10/2024</a:t>
            </a:fld>
            <a:endParaRPr lang="en-US"/>
          </a:p>
        </p:txBody>
      </p:sp>
    </p:spTree>
    <p:extLst>
      <p:ext uri="{BB962C8B-B14F-4D97-AF65-F5344CB8AC3E}">
        <p14:creationId xmlns:p14="http://schemas.microsoft.com/office/powerpoint/2010/main" val="30699834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5875" y="1119600"/>
            <a:ext cx="5472000" cy="5040560"/>
          </a:xfrm>
          <a:prstGeom prst="rect">
            <a:avLst/>
          </a:prstGeom>
        </p:spPr>
        <p:txBody>
          <a:bodyPr lIns="0" tIns="0" rIns="0" bIns="0">
            <a:normAutofit/>
          </a:bodyPr>
          <a:lstStyle>
            <a:lvl1pPr>
              <a:lnSpc>
                <a:spcPct val="90000"/>
              </a:lnSpc>
              <a:spcBef>
                <a:spcPts val="0"/>
              </a:spcBef>
              <a:defRPr sz="2400">
                <a:solidFill>
                  <a:schemeClr val="tx1"/>
                </a:solidFill>
              </a:defRPr>
            </a:lvl1pPr>
            <a:lvl2pPr>
              <a:lnSpc>
                <a:spcPct val="90000"/>
              </a:lnSpc>
              <a:spcBef>
                <a:spcPts val="0"/>
              </a:spcBef>
              <a:defRPr sz="2400">
                <a:solidFill>
                  <a:schemeClr val="tx1"/>
                </a:solidFill>
              </a:defRPr>
            </a:lvl2pPr>
            <a:lvl3pPr>
              <a:lnSpc>
                <a:spcPct val="90000"/>
              </a:lnSpc>
              <a:spcBef>
                <a:spcPts val="0"/>
              </a:spcBef>
              <a:defRPr sz="2400">
                <a:solidFill>
                  <a:schemeClr val="tx1"/>
                </a:solidFill>
              </a:defRPr>
            </a:lvl3pPr>
            <a:lvl4pPr>
              <a:lnSpc>
                <a:spcPct val="90000"/>
              </a:lnSpc>
              <a:spcBef>
                <a:spcPts val="0"/>
              </a:spcBef>
              <a:defRPr sz="2400">
                <a:solidFill>
                  <a:schemeClr val="tx1"/>
                </a:solidFill>
              </a:defRPr>
            </a:lvl4pPr>
            <a:lvl5pPr>
              <a:lnSpc>
                <a:spcPct val="90000"/>
              </a:lnSpc>
              <a:spcBef>
                <a:spcPts val="0"/>
              </a:spcBef>
              <a:defRPr sz="2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4" name="Content Placeholder 3"/>
          <p:cNvSpPr>
            <a:spLocks noGrp="1" noChangeAspect="1"/>
          </p:cNvSpPr>
          <p:nvPr>
            <p:ph sz="half" idx="2"/>
          </p:nvPr>
        </p:nvSpPr>
        <p:spPr>
          <a:xfrm>
            <a:off x="6334125" y="1119600"/>
            <a:ext cx="5472608" cy="5040560"/>
          </a:xfrm>
          <a:prstGeom prst="rect">
            <a:avLst/>
          </a:prstGeom>
        </p:spPr>
        <p:txBody>
          <a:bodyPr lIns="36000" rIns="0" bIns="0">
            <a:normAutofit/>
          </a:bodyPr>
          <a:lstStyle>
            <a:lvl1pPr>
              <a:lnSpc>
                <a:spcPct val="90000"/>
              </a:lnSpc>
              <a:spcBef>
                <a:spcPts val="0"/>
              </a:spcBef>
              <a:defRPr sz="2400">
                <a:solidFill>
                  <a:schemeClr val="tx1"/>
                </a:solidFill>
              </a:defRPr>
            </a:lvl1pPr>
            <a:lvl2pPr>
              <a:lnSpc>
                <a:spcPct val="90000"/>
              </a:lnSpc>
              <a:spcBef>
                <a:spcPts val="0"/>
              </a:spcBef>
              <a:defRPr sz="2400">
                <a:solidFill>
                  <a:schemeClr val="tx1"/>
                </a:solidFill>
              </a:defRPr>
            </a:lvl2pPr>
            <a:lvl3pPr>
              <a:lnSpc>
                <a:spcPct val="90000"/>
              </a:lnSpc>
              <a:spcBef>
                <a:spcPts val="0"/>
              </a:spcBef>
              <a:defRPr sz="2400">
                <a:solidFill>
                  <a:schemeClr val="tx1"/>
                </a:solidFill>
              </a:defRPr>
            </a:lvl3pPr>
            <a:lvl4pPr>
              <a:lnSpc>
                <a:spcPct val="90000"/>
              </a:lnSpc>
              <a:spcBef>
                <a:spcPts val="0"/>
              </a:spcBef>
              <a:defRPr sz="2400">
                <a:solidFill>
                  <a:schemeClr val="tx1"/>
                </a:solidFill>
              </a:defRPr>
            </a:lvl4pPr>
            <a:lvl5pPr>
              <a:lnSpc>
                <a:spcPct val="90000"/>
              </a:lnSpc>
              <a:spcBef>
                <a:spcPts val="0"/>
              </a:spcBef>
              <a:defRPr sz="2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7" name="Title 1"/>
          <p:cNvSpPr>
            <a:spLocks noGrp="1"/>
          </p:cNvSpPr>
          <p:nvPr>
            <p:ph type="title"/>
          </p:nvPr>
        </p:nvSpPr>
        <p:spPr>
          <a:xfrm>
            <a:off x="385875" y="404664"/>
            <a:ext cx="11420858" cy="540000"/>
          </a:xfrm>
        </p:spPr>
        <p:txBody>
          <a:bodyPr lIns="0" bIns="0"/>
          <a:lstStyle/>
          <a:p>
            <a:r>
              <a:rPr lang="en-US"/>
              <a:t>Click to edit Master title style</a:t>
            </a:r>
            <a:endParaRPr lang="en-AU"/>
          </a:p>
        </p:txBody>
      </p:sp>
      <p:sp>
        <p:nvSpPr>
          <p:cNvPr id="8"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5086067" y="6416675"/>
            <a:ext cx="2019868"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10" name="Date Placeholder 3"/>
          <p:cNvSpPr>
            <a:spLocks noGrp="1"/>
          </p:cNvSpPr>
          <p:nvPr>
            <p:ph type="dt" sz="half" idx="10"/>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F81D76A7-2E4C-4ACF-826C-35618E24EAC8}" type="datetime1">
              <a:rPr lang="en-AU" smtClean="0"/>
              <a:t>16/10/2024</a:t>
            </a:fld>
            <a:endParaRPr lang="en-US"/>
          </a:p>
        </p:txBody>
      </p:sp>
    </p:spTree>
    <p:extLst>
      <p:ext uri="{BB962C8B-B14F-4D97-AF65-F5344CB8AC3E}">
        <p14:creationId xmlns:p14="http://schemas.microsoft.com/office/powerpoint/2010/main" val="18605121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40167476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Image Title Slide 3">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4512000" y="0"/>
            <a:ext cx="7680000" cy="6381328"/>
          </a:xfrm>
          <a:custGeom>
            <a:avLst/>
            <a:gdLst>
              <a:gd name="connsiteX0" fmla="*/ 0 w 5760000"/>
              <a:gd name="connsiteY0" fmla="*/ 0 h 6858000"/>
              <a:gd name="connsiteX1" fmla="*/ 4523731 w 5760000"/>
              <a:gd name="connsiteY1" fmla="*/ 0 h 6858000"/>
              <a:gd name="connsiteX2" fmla="*/ 5760000 w 5760000"/>
              <a:gd name="connsiteY2" fmla="*/ 1236269 h 6858000"/>
              <a:gd name="connsiteX3" fmla="*/ 5760000 w 5760000"/>
              <a:gd name="connsiteY3" fmla="*/ 6858000 h 6858000"/>
              <a:gd name="connsiteX4" fmla="*/ 5760000 w 5760000"/>
              <a:gd name="connsiteY4" fmla="*/ 6858000 h 6858000"/>
              <a:gd name="connsiteX5" fmla="*/ 1236269 w 5760000"/>
              <a:gd name="connsiteY5" fmla="*/ 6858000 h 6858000"/>
              <a:gd name="connsiteX6" fmla="*/ 0 w 5760000"/>
              <a:gd name="connsiteY6" fmla="*/ 5621731 h 6858000"/>
              <a:gd name="connsiteX7" fmla="*/ 0 w 5760000"/>
              <a:gd name="connsiteY7" fmla="*/ 0 h 6858000"/>
              <a:gd name="connsiteX0" fmla="*/ 0 w 5760000"/>
              <a:gd name="connsiteY0" fmla="*/ 0 h 6858000"/>
              <a:gd name="connsiteX1" fmla="*/ 5760000 w 5760000"/>
              <a:gd name="connsiteY1" fmla="*/ 1236269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53950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2381 w 5760000"/>
              <a:gd name="connsiteY5" fmla="*/ 5508667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91000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23440 h 6858000"/>
              <a:gd name="connsiteX6" fmla="*/ 0 w 5760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000" h="6858000">
                <a:moveTo>
                  <a:pt x="0" y="0"/>
                </a:moveTo>
                <a:lnTo>
                  <a:pt x="5760000" y="400"/>
                </a:lnTo>
                <a:lnTo>
                  <a:pt x="5760000" y="6858000"/>
                </a:lnTo>
                <a:lnTo>
                  <a:pt x="5760000" y="6858000"/>
                </a:lnTo>
                <a:lnTo>
                  <a:pt x="967187" y="6858000"/>
                </a:lnTo>
                <a:lnTo>
                  <a:pt x="4762" y="5823440"/>
                </a:lnTo>
                <a:cubicBezTo>
                  <a:pt x="3968" y="3987218"/>
                  <a:pt x="794" y="1836222"/>
                  <a:pt x="0" y="0"/>
                </a:cubicBezTo>
                <a:close/>
              </a:path>
            </a:pathLst>
          </a:custGeom>
          <a:solidFill>
            <a:schemeClr val="bg1">
              <a:lumMod val="95000"/>
            </a:schemeClr>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p:txBody>
      </p:sp>
      <p:sp>
        <p:nvSpPr>
          <p:cNvPr id="15" name="Title 3"/>
          <p:cNvSpPr>
            <a:spLocks noGrp="1"/>
          </p:cNvSpPr>
          <p:nvPr>
            <p:ph type="ctrTitle"/>
          </p:nvPr>
        </p:nvSpPr>
        <p:spPr>
          <a:xfrm>
            <a:off x="576000" y="4701715"/>
            <a:ext cx="3503776" cy="830997"/>
          </a:xfrm>
        </p:spPr>
        <p:txBody>
          <a:bodyPr wrap="square" anchor="t" anchorCtr="0">
            <a:spAutoFit/>
          </a:bodyPr>
          <a:lstStyle>
            <a:lvl1pPr>
              <a:lnSpc>
                <a:spcPct val="90000"/>
              </a:lnSpc>
              <a:defRPr sz="3000">
                <a:solidFill>
                  <a:schemeClr val="tx1"/>
                </a:solidFill>
              </a:defRPr>
            </a:lvl1pPr>
          </a:lstStyle>
          <a:p>
            <a:r>
              <a:rPr lang="en-US"/>
              <a:t>Click to edit Master title style</a:t>
            </a:r>
            <a:endParaRPr lang="en-AU"/>
          </a:p>
        </p:txBody>
      </p:sp>
      <p:sp>
        <p:nvSpPr>
          <p:cNvPr id="16" name="Subtitle 2"/>
          <p:cNvSpPr>
            <a:spLocks noGrp="1"/>
          </p:cNvSpPr>
          <p:nvPr>
            <p:ph type="subTitle" idx="1"/>
          </p:nvPr>
        </p:nvSpPr>
        <p:spPr>
          <a:xfrm>
            <a:off x="567291" y="6224074"/>
            <a:ext cx="3503776" cy="166199"/>
          </a:xfrm>
          <a:prstGeom prst="rect">
            <a:avLst/>
          </a:prstGeom>
        </p:spPr>
        <p:txBody>
          <a:bodyPr wrap="square" lIns="0" bIns="0" anchor="b" anchorCtr="0">
            <a:spAutoFit/>
          </a:bodyPr>
          <a:lstStyle>
            <a:lvl1pPr marL="0" indent="0" algn="l" defTabSz="914400" rtl="0" eaLnBrk="1" latinLnBrk="0" hangingPunct="1">
              <a:lnSpc>
                <a:spcPct val="90000"/>
              </a:lnSpc>
              <a:spcBef>
                <a:spcPts val="0"/>
              </a:spcBef>
              <a:buFont typeface="Arial" pitchFamily="34" charset="0"/>
              <a:buNone/>
              <a:defRPr lang="en-US" sz="12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6000" y="219445"/>
            <a:ext cx="669826" cy="758592"/>
          </a:xfrm>
          <a:prstGeom prst="rect">
            <a:avLst/>
          </a:prstGeom>
        </p:spPr>
      </p:pic>
      <p:sp>
        <p:nvSpPr>
          <p:cNvPr id="18" name="TextBox 17"/>
          <p:cNvSpPr txBox="1"/>
          <p:nvPr/>
        </p:nvSpPr>
        <p:spPr>
          <a:xfrm>
            <a:off x="576000" y="5271102"/>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8" name="Footer Placeholder 4"/>
          <p:cNvSpPr>
            <a:spLocks noGrp="1"/>
          </p:cNvSpPr>
          <p:nvPr>
            <p:ph type="ftr" sz="quarter" idx="11"/>
          </p:nvPr>
        </p:nvSpPr>
        <p:spPr>
          <a:xfrm>
            <a:off x="576000" y="6416676"/>
            <a:ext cx="3503776" cy="365125"/>
          </a:xfrm>
          <a:prstGeom prst="rect">
            <a:avLst/>
          </a:prstGeom>
        </p:spPr>
        <p:txBody>
          <a:bodyPr/>
          <a:lstStyle>
            <a:lvl1pPr algn="l">
              <a:defRPr>
                <a:solidFill>
                  <a:schemeClr val="tx2"/>
                </a:solidFill>
              </a:defRPr>
            </a:lvl1pPr>
          </a:lstStyle>
          <a:p>
            <a:endParaRPr lang="en-AU"/>
          </a:p>
        </p:txBody>
      </p:sp>
    </p:spTree>
    <p:extLst>
      <p:ext uri="{BB962C8B-B14F-4D97-AF65-F5344CB8AC3E}">
        <p14:creationId xmlns:p14="http://schemas.microsoft.com/office/powerpoint/2010/main" val="42945255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5900" y="6356349"/>
            <a:ext cx="2743200" cy="365125"/>
          </a:xfrm>
        </p:spPr>
        <p:txBody>
          <a:bodyPr/>
          <a:lstStyle/>
          <a:p>
            <a:fld id="{DB944A87-D9DF-4372-861A-3B25F5C2B4A7}" type="slidenum">
              <a:rPr lang="en-AU" smtClean="0"/>
              <a:pPr/>
              <a:t>‹#›</a:t>
            </a:fld>
            <a:endParaRPr lang="en-AU"/>
          </a:p>
        </p:txBody>
      </p:sp>
    </p:spTree>
    <p:extLst>
      <p:ext uri="{BB962C8B-B14F-4D97-AF65-F5344CB8AC3E}">
        <p14:creationId xmlns:p14="http://schemas.microsoft.com/office/powerpoint/2010/main" val="26452907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sp>
        <p:nvSpPr>
          <p:cNvPr id="4" name="Rectangle 3"/>
          <p:cNvSpPr/>
          <p:nvPr userDrawn="1"/>
        </p:nvSpPr>
        <p:spPr>
          <a:xfrm>
            <a:off x="0" y="0"/>
            <a:ext cx="12192000" cy="523619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827962"/>
            <a:ext cx="5537928" cy="1946319"/>
          </a:xfrm>
        </p:spPr>
        <p:txBody>
          <a:bodyPr tIns="0" rIns="0" anchor="b">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385200" y="292001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Confidential</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495" y="5648963"/>
            <a:ext cx="2028825" cy="800100"/>
          </a:xfrm>
          <a:prstGeom prst="rect">
            <a:avLst/>
          </a:prstGeom>
        </p:spPr>
      </p:pic>
    </p:spTree>
    <p:extLst>
      <p:ext uri="{BB962C8B-B14F-4D97-AF65-F5344CB8AC3E}">
        <p14:creationId xmlns:p14="http://schemas.microsoft.com/office/powerpoint/2010/main" val="42601904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8" name="Picture Placeholder 10"/>
          <p:cNvSpPr>
            <a:spLocks noGrp="1"/>
          </p:cNvSpPr>
          <p:nvPr>
            <p:ph type="pic" sz="quarter" idx="13" hasCustomPrompt="1"/>
          </p:nvPr>
        </p:nvSpPr>
        <p:spPr>
          <a:xfrm>
            <a:off x="0" y="2"/>
            <a:ext cx="12192000" cy="5236189"/>
          </a:xfrm>
          <a:prstGeom prst="rect">
            <a:avLst/>
          </a:prstGeom>
          <a:solidFill>
            <a:schemeClr val="bg1">
              <a:lumMod val="95000"/>
            </a:schemeClr>
          </a:solidFill>
        </p:spPr>
        <p:txBody>
          <a:bodyPr>
            <a:noAutofit/>
          </a:bodyPr>
          <a:lstStyle>
            <a:lvl1pPr marL="0" indent="0">
              <a:buNone/>
              <a:defRPr sz="1200" baseline="0">
                <a:solidFill>
                  <a:schemeClr val="tx1"/>
                </a:solidFill>
              </a:defRPr>
            </a:lvl1pPr>
          </a:lstStyle>
          <a:p>
            <a:r>
              <a:rPr lang="en-AU"/>
              <a:t>Drag and Drop image.</a:t>
            </a:r>
            <a:br>
              <a:rPr lang="en-AU"/>
            </a:br>
            <a:r>
              <a:rPr lang="en-AU"/>
              <a:t>Use Crop Tool to position.</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5158" y="5648963"/>
            <a:ext cx="1485900" cy="800100"/>
          </a:xfrm>
          <a:prstGeom prst="rect">
            <a:avLst/>
          </a:prstGeom>
        </p:spPr>
      </p:pic>
      <p:sp>
        <p:nvSpPr>
          <p:cNvPr id="2" name="Title 1"/>
          <p:cNvSpPr>
            <a:spLocks noGrp="1"/>
          </p:cNvSpPr>
          <p:nvPr>
            <p:ph type="ctrTitle"/>
          </p:nvPr>
        </p:nvSpPr>
        <p:spPr>
          <a:xfrm>
            <a:off x="385201" y="5648963"/>
            <a:ext cx="6475074" cy="574416"/>
          </a:xfrm>
        </p:spPr>
        <p:txBody>
          <a:bodyPr tIns="0" rIns="0" anchor="t" anchorCtr="0">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385200" y="6281909"/>
            <a:ext cx="6475075" cy="178030"/>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Confidential</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495" y="5648963"/>
            <a:ext cx="2028825" cy="800100"/>
          </a:xfrm>
          <a:prstGeom prst="rect">
            <a:avLst/>
          </a:prstGeom>
        </p:spPr>
      </p:pic>
    </p:spTree>
    <p:extLst>
      <p:ext uri="{BB962C8B-B14F-4D97-AF65-F5344CB8AC3E}">
        <p14:creationId xmlns:p14="http://schemas.microsoft.com/office/powerpoint/2010/main" val="6498240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2520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Confidential</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3A32877D-E8EC-4EEC-AB00-F3B314F6045E}" type="datetime1">
              <a:rPr lang="en-AU" smtClean="0"/>
              <a:t>16/10/2024</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1910" y="189035"/>
            <a:ext cx="3028950" cy="800100"/>
          </a:xfrm>
          <a:prstGeom prst="rect">
            <a:avLst/>
          </a:prstGeom>
        </p:spPr>
      </p:pic>
    </p:spTree>
    <p:extLst>
      <p:ext uri="{BB962C8B-B14F-4D97-AF65-F5344CB8AC3E}">
        <p14:creationId xmlns:p14="http://schemas.microsoft.com/office/powerpoint/2010/main" val="291657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Image Title Slide 1">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4418" y="1"/>
            <a:ext cx="11567583" cy="4944713"/>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a:solidFill>
            <a:schemeClr val="bg1">
              <a:lumMod val="95000"/>
            </a:schemeClr>
          </a:solidFill>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Portrait image: Use Crop Tool to position</a:t>
            </a:r>
            <a:endParaRPr lang="en-US"/>
          </a:p>
        </p:txBody>
      </p:sp>
      <p:sp>
        <p:nvSpPr>
          <p:cNvPr id="2" name="Title 1"/>
          <p:cNvSpPr>
            <a:spLocks noGrp="1"/>
          </p:cNvSpPr>
          <p:nvPr>
            <p:ph type="ctrTitle"/>
          </p:nvPr>
        </p:nvSpPr>
        <p:spPr>
          <a:xfrm>
            <a:off x="624418" y="5472000"/>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6" y="6416676"/>
            <a:ext cx="4319456" cy="365125"/>
          </a:xfrm>
          <a:prstGeom prst="rect">
            <a:avLst/>
          </a:prstGeom>
        </p:spPr>
        <p:txBody>
          <a:bodyPr/>
          <a:lstStyle>
            <a:lvl1pPr algn="l">
              <a:defRPr>
                <a:solidFill>
                  <a:schemeClr val="tx2"/>
                </a:solidFill>
              </a:defRPr>
            </a:lvl1pPr>
          </a:lstStyle>
          <a:p>
            <a:r>
              <a:rPr lang="en-AU"/>
              <a:t>Internal Use Only</a:t>
            </a:r>
          </a:p>
        </p:txBody>
      </p:sp>
      <p:sp>
        <p:nvSpPr>
          <p:cNvPr id="8" name="TextBox 7"/>
          <p:cNvSpPr txBox="1"/>
          <p:nvPr/>
        </p:nvSpPr>
        <p:spPr>
          <a:xfrm>
            <a:off x="624417" y="5183614"/>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544" y="5196064"/>
            <a:ext cx="787400" cy="758592"/>
          </a:xfrm>
          <a:prstGeom prst="rect">
            <a:avLst/>
          </a:prstGeom>
        </p:spPr>
      </p:pic>
    </p:spTree>
    <p:extLst>
      <p:ext uri="{BB962C8B-B14F-4D97-AF65-F5344CB8AC3E}">
        <p14:creationId xmlns:p14="http://schemas.microsoft.com/office/powerpoint/2010/main" val="15538227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411939" y="0"/>
            <a:ext cx="8780061" cy="6858000"/>
          </a:xfrm>
          <a:solidFill>
            <a:srgbClr val="DDDDDD"/>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385875" y="404663"/>
            <a:ext cx="2630280" cy="2734322"/>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385268" y="6415201"/>
            <a:ext cx="2131709" cy="365125"/>
          </a:xfrm>
          <a:prstGeom prst="rect">
            <a:avLst/>
          </a:prstGeom>
        </p:spPr>
        <p:txBody>
          <a:bodyPr/>
          <a:lstStyle>
            <a:lvl1pPr algn="l">
              <a:defRPr>
                <a:solidFill>
                  <a:schemeClr val="bg1">
                    <a:lumMod val="75000"/>
                  </a:schemeClr>
                </a:solidFill>
              </a:defRPr>
            </a:lvl1pPr>
          </a:lstStyle>
          <a:p>
            <a:r>
              <a:rPr lang="en-AU"/>
              <a:t>Confidential</a:t>
            </a:r>
          </a:p>
        </p:txBody>
      </p:sp>
      <p:sp>
        <p:nvSpPr>
          <p:cNvPr id="5" name="Slide Number Placeholder 3"/>
          <p:cNvSpPr>
            <a:spLocks noGrp="1"/>
          </p:cNvSpPr>
          <p:nvPr>
            <p:ph type="sldNum" sz="quarter" idx="4"/>
          </p:nvPr>
        </p:nvSpPr>
        <p:spPr>
          <a:xfrm>
            <a:off x="11298733" y="6415201"/>
            <a:ext cx="508000" cy="365125"/>
          </a:xfrm>
          <a:prstGeom prst="rect">
            <a:avLst/>
          </a:prstGeom>
        </p:spPr>
        <p:txBody>
          <a:bodyPr lIns="0" tIns="25200" rIns="0" bIns="0"/>
          <a:lstStyle>
            <a:lvl1pPr>
              <a:defRPr sz="1200" b="0">
                <a:solidFill>
                  <a:schemeClr val="tx1"/>
                </a:solidFill>
              </a:defRPr>
            </a:lvl1pPr>
          </a:lstStyle>
          <a:p>
            <a:fld id="{DF28FB93-0A08-4E7D-8E63-9EFA29F1E093}" type="slidenum">
              <a:rPr lang="en-US" smtClean="0"/>
              <a:pPr/>
              <a:t>‹#›</a:t>
            </a:fld>
            <a:endParaRPr lang="en-US"/>
          </a:p>
        </p:txBody>
      </p:sp>
      <p:sp>
        <p:nvSpPr>
          <p:cNvPr id="8" name="Text Placeholder 7"/>
          <p:cNvSpPr>
            <a:spLocks noGrp="1"/>
          </p:cNvSpPr>
          <p:nvPr>
            <p:ph type="body" sz="quarter" idx="13"/>
          </p:nvPr>
        </p:nvSpPr>
        <p:spPr>
          <a:xfrm>
            <a:off x="385268" y="3562067"/>
            <a:ext cx="2630888" cy="2629184"/>
          </a:xfrm>
        </p:spPr>
        <p:txBody>
          <a:bodyPr anchor="b"/>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35074491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0825" y="2457450"/>
            <a:ext cx="6610350" cy="1943100"/>
          </a:xfrm>
          <a:prstGeom prst="rect">
            <a:avLst/>
          </a:prstGeom>
        </p:spPr>
      </p:pic>
    </p:spTree>
    <p:extLst>
      <p:ext uri="{BB962C8B-B14F-4D97-AF65-F5344CB8AC3E}">
        <p14:creationId xmlns:p14="http://schemas.microsoft.com/office/powerpoint/2010/main" val="2853901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Image Title Slide 2">
    <p:spTree>
      <p:nvGrpSpPr>
        <p:cNvPr id="1" name=""/>
        <p:cNvGrpSpPr/>
        <p:nvPr/>
      </p:nvGrpSpPr>
      <p:grpSpPr>
        <a:xfrm>
          <a:off x="0" y="0"/>
          <a:ext cx="0" cy="0"/>
          <a:chOff x="0" y="0"/>
          <a:chExt cx="0" cy="0"/>
        </a:xfrm>
      </p:grpSpPr>
      <p:sp>
        <p:nvSpPr>
          <p:cNvPr id="18" name="Title 3"/>
          <p:cNvSpPr>
            <a:spLocks noGrp="1"/>
          </p:cNvSpPr>
          <p:nvPr>
            <p:ph type="ctrTitle"/>
          </p:nvPr>
        </p:nvSpPr>
        <p:spPr>
          <a:xfrm>
            <a:off x="624418" y="551830"/>
            <a:ext cx="9792063" cy="860946"/>
          </a:xfrm>
        </p:spPr>
        <p:txBody>
          <a:bodyPr tIns="0" rIns="0" anchor="t">
            <a:normAutofit/>
          </a:bodyPr>
          <a:lstStyle>
            <a:lvl1pPr>
              <a:defRPr sz="3200">
                <a:solidFill>
                  <a:schemeClr val="tx1"/>
                </a:solidFill>
              </a:defRPr>
            </a:lvl1pPr>
          </a:lstStyle>
          <a:p>
            <a:r>
              <a:rPr lang="en-US"/>
              <a:t>Click to edit Master title style</a:t>
            </a:r>
            <a:endParaRPr lang="en-AU"/>
          </a:p>
        </p:txBody>
      </p:sp>
      <p:sp>
        <p:nvSpPr>
          <p:cNvPr id="19" name="TextBox 18"/>
          <p:cNvSpPr txBox="1"/>
          <p:nvPr userDrawn="1"/>
        </p:nvSpPr>
        <p:spPr>
          <a:xfrm>
            <a:off x="624417" y="283920"/>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21" name="Picture Placeholder 10"/>
          <p:cNvSpPr>
            <a:spLocks noGrp="1"/>
          </p:cNvSpPr>
          <p:nvPr>
            <p:ph type="pic" sz="quarter" idx="13"/>
          </p:nvPr>
        </p:nvSpPr>
        <p:spPr>
          <a:xfrm>
            <a:off x="624419" y="1651001"/>
            <a:ext cx="11567888" cy="5207792"/>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396837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2372939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782264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82512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877514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929902 h 4944713"/>
              <a:gd name="connsiteX6" fmla="*/ 921544 w 8675687"/>
              <a:gd name="connsiteY6" fmla="*/ 1239 h 4944713"/>
              <a:gd name="connsiteX0" fmla="*/ 923925 w 8675687"/>
              <a:gd name="connsiteY0" fmla="*/ 0 h 4945855"/>
              <a:gd name="connsiteX1" fmla="*/ 8675687 w 8675687"/>
              <a:gd name="connsiteY1" fmla="*/ 1142 h 4945855"/>
              <a:gd name="connsiteX2" fmla="*/ 8675687 w 8675687"/>
              <a:gd name="connsiteY2" fmla="*/ 4945855 h 4945855"/>
              <a:gd name="connsiteX3" fmla="*/ 8675687 w 8675687"/>
              <a:gd name="connsiteY3" fmla="*/ 4945855 h 4945855"/>
              <a:gd name="connsiteX4" fmla="*/ 23 w 8675687"/>
              <a:gd name="connsiteY4" fmla="*/ 4945855 h 4945855"/>
              <a:gd name="connsiteX5" fmla="*/ 0 w 8675687"/>
              <a:gd name="connsiteY5" fmla="*/ 931044 h 4945855"/>
              <a:gd name="connsiteX6" fmla="*/ 923925 w 8675687"/>
              <a:gd name="connsiteY6" fmla="*/ 0 h 4945855"/>
              <a:gd name="connsiteX0" fmla="*/ 973931 w 8675687"/>
              <a:gd name="connsiteY0" fmla="*/ 0 h 4948236"/>
              <a:gd name="connsiteX1" fmla="*/ 8675687 w 8675687"/>
              <a:gd name="connsiteY1" fmla="*/ 3523 h 4948236"/>
              <a:gd name="connsiteX2" fmla="*/ 8675687 w 8675687"/>
              <a:gd name="connsiteY2" fmla="*/ 4948236 h 4948236"/>
              <a:gd name="connsiteX3" fmla="*/ 8675687 w 8675687"/>
              <a:gd name="connsiteY3" fmla="*/ 4948236 h 4948236"/>
              <a:gd name="connsiteX4" fmla="*/ 23 w 8675687"/>
              <a:gd name="connsiteY4" fmla="*/ 4948236 h 4948236"/>
              <a:gd name="connsiteX5" fmla="*/ 0 w 8675687"/>
              <a:gd name="connsiteY5" fmla="*/ 933425 h 4948236"/>
              <a:gd name="connsiteX6" fmla="*/ 973931 w 8675687"/>
              <a:gd name="connsiteY6" fmla="*/ 0 h 4948236"/>
              <a:gd name="connsiteX0" fmla="*/ 973909 w 8675665"/>
              <a:gd name="connsiteY0" fmla="*/ 0 h 4948236"/>
              <a:gd name="connsiteX1" fmla="*/ 8675665 w 8675665"/>
              <a:gd name="connsiteY1" fmla="*/ 3523 h 4948236"/>
              <a:gd name="connsiteX2" fmla="*/ 8675665 w 8675665"/>
              <a:gd name="connsiteY2" fmla="*/ 4948236 h 4948236"/>
              <a:gd name="connsiteX3" fmla="*/ 8675665 w 8675665"/>
              <a:gd name="connsiteY3" fmla="*/ 4948236 h 4948236"/>
              <a:gd name="connsiteX4" fmla="*/ 1 w 8675665"/>
              <a:gd name="connsiteY4" fmla="*/ 4948236 h 4948236"/>
              <a:gd name="connsiteX5" fmla="*/ 2359 w 8675665"/>
              <a:gd name="connsiteY5" fmla="*/ 969144 h 4948236"/>
              <a:gd name="connsiteX6" fmla="*/ 973909 w 8675665"/>
              <a:gd name="connsiteY6" fmla="*/ 0 h 4948236"/>
              <a:gd name="connsiteX0" fmla="*/ 973931 w 8675687"/>
              <a:gd name="connsiteY0" fmla="*/ 0 h 4948236"/>
              <a:gd name="connsiteX1" fmla="*/ 8675687 w 8675687"/>
              <a:gd name="connsiteY1" fmla="*/ 3523 h 4948236"/>
              <a:gd name="connsiteX2" fmla="*/ 8675687 w 8675687"/>
              <a:gd name="connsiteY2" fmla="*/ 4948236 h 4948236"/>
              <a:gd name="connsiteX3" fmla="*/ 8675687 w 8675687"/>
              <a:gd name="connsiteY3" fmla="*/ 4948236 h 4948236"/>
              <a:gd name="connsiteX4" fmla="*/ 23 w 8675687"/>
              <a:gd name="connsiteY4" fmla="*/ 4948236 h 4948236"/>
              <a:gd name="connsiteX5" fmla="*/ 0 w 8675687"/>
              <a:gd name="connsiteY5" fmla="*/ 971526 h 4948236"/>
              <a:gd name="connsiteX6" fmla="*/ 973931 w 8675687"/>
              <a:gd name="connsiteY6" fmla="*/ 0 h 4948236"/>
              <a:gd name="connsiteX0" fmla="*/ 973931 w 8675687"/>
              <a:gd name="connsiteY0" fmla="*/ 0 h 5207792"/>
              <a:gd name="connsiteX1" fmla="*/ 8675687 w 8675687"/>
              <a:gd name="connsiteY1" fmla="*/ 3523 h 5207792"/>
              <a:gd name="connsiteX2" fmla="*/ 8675687 w 8675687"/>
              <a:gd name="connsiteY2" fmla="*/ 4948236 h 5207792"/>
              <a:gd name="connsiteX3" fmla="*/ 8675687 w 8675687"/>
              <a:gd name="connsiteY3" fmla="*/ 4948236 h 5207792"/>
              <a:gd name="connsiteX4" fmla="*/ 23 w 8675687"/>
              <a:gd name="connsiteY4" fmla="*/ 5207792 h 5207792"/>
              <a:gd name="connsiteX5" fmla="*/ 0 w 8675687"/>
              <a:gd name="connsiteY5" fmla="*/ 971526 h 5207792"/>
              <a:gd name="connsiteX6" fmla="*/ 973931 w 8675687"/>
              <a:gd name="connsiteY6" fmla="*/ 0 h 5207792"/>
              <a:gd name="connsiteX0" fmla="*/ 973931 w 8678068"/>
              <a:gd name="connsiteY0" fmla="*/ 0 h 5207792"/>
              <a:gd name="connsiteX1" fmla="*/ 8675687 w 8678068"/>
              <a:gd name="connsiteY1" fmla="*/ 3523 h 5207792"/>
              <a:gd name="connsiteX2" fmla="*/ 8675687 w 8678068"/>
              <a:gd name="connsiteY2" fmla="*/ 4948236 h 5207792"/>
              <a:gd name="connsiteX3" fmla="*/ 8678068 w 8678068"/>
              <a:gd name="connsiteY3" fmla="*/ 5205411 h 5207792"/>
              <a:gd name="connsiteX4" fmla="*/ 23 w 8678068"/>
              <a:gd name="connsiteY4" fmla="*/ 5207792 h 5207792"/>
              <a:gd name="connsiteX5" fmla="*/ 0 w 8678068"/>
              <a:gd name="connsiteY5" fmla="*/ 971526 h 5207792"/>
              <a:gd name="connsiteX6" fmla="*/ 973931 w 8678068"/>
              <a:gd name="connsiteY6" fmla="*/ 0 h 5207792"/>
              <a:gd name="connsiteX0" fmla="*/ 973931 w 8678068"/>
              <a:gd name="connsiteY0" fmla="*/ 0 h 5207792"/>
              <a:gd name="connsiteX1" fmla="*/ 8675687 w 8678068"/>
              <a:gd name="connsiteY1" fmla="*/ 3523 h 5207792"/>
              <a:gd name="connsiteX2" fmla="*/ 8675687 w 8678068"/>
              <a:gd name="connsiteY2" fmla="*/ 4948236 h 5207792"/>
              <a:gd name="connsiteX3" fmla="*/ 8678068 w 8678068"/>
              <a:gd name="connsiteY3" fmla="*/ 5207792 h 5207792"/>
              <a:gd name="connsiteX4" fmla="*/ 23 w 8678068"/>
              <a:gd name="connsiteY4" fmla="*/ 5207792 h 5207792"/>
              <a:gd name="connsiteX5" fmla="*/ 0 w 8678068"/>
              <a:gd name="connsiteY5" fmla="*/ 971526 h 5207792"/>
              <a:gd name="connsiteX6" fmla="*/ 973931 w 8678068"/>
              <a:gd name="connsiteY6" fmla="*/ 0 h 5207792"/>
              <a:gd name="connsiteX0" fmla="*/ 973931 w 8678068"/>
              <a:gd name="connsiteY0" fmla="*/ 0 h 5207792"/>
              <a:gd name="connsiteX1" fmla="*/ 8675687 w 8678068"/>
              <a:gd name="connsiteY1" fmla="*/ 3523 h 5207792"/>
              <a:gd name="connsiteX2" fmla="*/ 8678068 w 8678068"/>
              <a:gd name="connsiteY2" fmla="*/ 5207792 h 5207792"/>
              <a:gd name="connsiteX3" fmla="*/ 23 w 8678068"/>
              <a:gd name="connsiteY3" fmla="*/ 5207792 h 5207792"/>
              <a:gd name="connsiteX4" fmla="*/ 0 w 8678068"/>
              <a:gd name="connsiteY4" fmla="*/ 971526 h 5207792"/>
              <a:gd name="connsiteX5" fmla="*/ 973931 w 8678068"/>
              <a:gd name="connsiteY5" fmla="*/ 0 h 5207792"/>
              <a:gd name="connsiteX0" fmla="*/ 973931 w 8675916"/>
              <a:gd name="connsiteY0" fmla="*/ 0 h 5207792"/>
              <a:gd name="connsiteX1" fmla="*/ 8675687 w 8675916"/>
              <a:gd name="connsiteY1" fmla="*/ 3523 h 5207792"/>
              <a:gd name="connsiteX2" fmla="*/ 8675687 w 8675916"/>
              <a:gd name="connsiteY2" fmla="*/ 5207792 h 5207792"/>
              <a:gd name="connsiteX3" fmla="*/ 23 w 8675916"/>
              <a:gd name="connsiteY3" fmla="*/ 5207792 h 5207792"/>
              <a:gd name="connsiteX4" fmla="*/ 0 w 8675916"/>
              <a:gd name="connsiteY4" fmla="*/ 971526 h 5207792"/>
              <a:gd name="connsiteX5" fmla="*/ 973931 w 8675916"/>
              <a:gd name="connsiteY5" fmla="*/ 0 h 520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5916" h="5207792">
                <a:moveTo>
                  <a:pt x="973931" y="0"/>
                </a:moveTo>
                <a:lnTo>
                  <a:pt x="8675687" y="3523"/>
                </a:lnTo>
                <a:cubicBezTo>
                  <a:pt x="8676481" y="1738279"/>
                  <a:pt x="8674893" y="3473036"/>
                  <a:pt x="8675687" y="5207792"/>
                </a:cubicBezTo>
                <a:lnTo>
                  <a:pt x="23" y="5207792"/>
                </a:lnTo>
                <a:cubicBezTo>
                  <a:pt x="15" y="4882347"/>
                  <a:pt x="8" y="1296971"/>
                  <a:pt x="0" y="971526"/>
                </a:cubicBezTo>
                <a:lnTo>
                  <a:pt x="973931" y="0"/>
                </a:lnTo>
                <a:close/>
              </a:path>
            </a:pathLst>
          </a:custGeom>
          <a:solidFill>
            <a:schemeClr val="bg1">
              <a:lumMod val="95000"/>
            </a:schemeClr>
          </a:solidFill>
        </p:spPr>
        <p:txBody>
          <a:bodyPr/>
          <a:lstStyle>
            <a:lvl1pPr marL="0" indent="0">
              <a:buNone/>
              <a:defRPr>
                <a:solidFill>
                  <a:schemeClr val="tx1"/>
                </a:solidFill>
              </a:defRPr>
            </a:lvl1pPr>
          </a:lstStyle>
          <a:p>
            <a:r>
              <a:rPr lang="en-US"/>
              <a:t>Click icon to add picture</a:t>
            </a: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544" y="296370"/>
            <a:ext cx="787400" cy="758592"/>
          </a:xfrm>
          <a:prstGeom prst="rect">
            <a:avLst/>
          </a:prstGeom>
        </p:spPr>
      </p:pic>
      <p:sp>
        <p:nvSpPr>
          <p:cNvPr id="23" name="Right Triangle 22"/>
          <p:cNvSpPr/>
          <p:nvPr/>
        </p:nvSpPr>
        <p:spPr>
          <a:xfrm rot="5400000">
            <a:off x="788252" y="1487167"/>
            <a:ext cx="965200" cy="12928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Footer Placeholder 4"/>
          <p:cNvSpPr>
            <a:spLocks noGrp="1"/>
          </p:cNvSpPr>
          <p:nvPr>
            <p:ph type="ftr" sz="quarter" idx="11"/>
          </p:nvPr>
        </p:nvSpPr>
        <p:spPr>
          <a:xfrm>
            <a:off x="1007435" y="6415201"/>
            <a:ext cx="5376597" cy="365125"/>
          </a:xfrm>
          <a:prstGeom prst="rect">
            <a:avLst/>
          </a:prstGeom>
        </p:spPr>
        <p:txBody>
          <a:bodyPr/>
          <a:lstStyle>
            <a:lvl1pPr algn="l">
              <a:defRPr>
                <a:solidFill>
                  <a:schemeClr val="tx2"/>
                </a:solidFill>
              </a:defRPr>
            </a:lvl1pPr>
          </a:lstStyle>
          <a:p>
            <a:r>
              <a:rPr lang="en-AU"/>
              <a:t>Internal Use Only</a:t>
            </a:r>
          </a:p>
        </p:txBody>
      </p:sp>
      <p:sp>
        <p:nvSpPr>
          <p:cNvPr id="10" name="Right Triangle 9"/>
          <p:cNvSpPr/>
          <p:nvPr/>
        </p:nvSpPr>
        <p:spPr>
          <a:xfrm rot="5400000">
            <a:off x="788252" y="1487167"/>
            <a:ext cx="965200" cy="1292869"/>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95982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and Content - Regular">
    <p:spTree>
      <p:nvGrpSpPr>
        <p:cNvPr id="1" name=""/>
        <p:cNvGrpSpPr/>
        <p:nvPr/>
      </p:nvGrpSpPr>
      <p:grpSpPr>
        <a:xfrm>
          <a:off x="0" y="0"/>
          <a:ext cx="0" cy="0"/>
          <a:chOff x="0" y="0"/>
          <a:chExt cx="0" cy="0"/>
        </a:xfrm>
      </p:grpSpPr>
      <p:sp>
        <p:nvSpPr>
          <p:cNvPr id="2" name="Title 1"/>
          <p:cNvSpPr>
            <a:spLocks noGrp="1"/>
          </p:cNvSpPr>
          <p:nvPr>
            <p:ph type="title"/>
          </p:nvPr>
        </p:nvSpPr>
        <p:spPr>
          <a:xfrm>
            <a:off x="624000" y="403200"/>
            <a:ext cx="10436608" cy="540000"/>
          </a:xfrm>
        </p:spPr>
        <p:txBody>
          <a:bodyPr lIns="0" bIns="0"/>
          <a:lstStyle/>
          <a:p>
            <a:r>
              <a:rPr lang="en-US"/>
              <a:t>Click to edit Master title style</a:t>
            </a:r>
            <a:endParaRPr lang="en-AU"/>
          </a:p>
        </p:txBody>
      </p:sp>
      <p:sp>
        <p:nvSpPr>
          <p:cNvPr id="3" name="Content Placeholder 2"/>
          <p:cNvSpPr>
            <a:spLocks noGrp="1"/>
          </p:cNvSpPr>
          <p:nvPr>
            <p:ph idx="1"/>
          </p:nvPr>
        </p:nvSpPr>
        <p:spPr>
          <a:xfrm>
            <a:off x="624000" y="1119600"/>
            <a:ext cx="10944608" cy="5036960"/>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060608" y="403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6096000" y="6416675"/>
            <a:ext cx="5472608" cy="365125"/>
          </a:xfrm>
          <a:prstGeom prst="rect">
            <a:avLst/>
          </a:prstGeom>
        </p:spPr>
        <p:txBody>
          <a:bodyPr lIns="0" tIns="25200" rIns="0" bIns="0"/>
          <a:lstStyle>
            <a:lvl1pPr algn="r">
              <a:defRPr sz="1200"/>
            </a:lvl1pPr>
          </a:lstStyle>
          <a:p>
            <a:r>
              <a:rPr lang="en-AU"/>
              <a:t>Internal Use Only</a:t>
            </a:r>
          </a:p>
        </p:txBody>
      </p:sp>
      <p:sp>
        <p:nvSpPr>
          <p:cNvPr id="6"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endParaRPr lang="en-US"/>
          </a:p>
        </p:txBody>
      </p:sp>
    </p:spTree>
    <p:extLst>
      <p:ext uri="{BB962C8B-B14F-4D97-AF65-F5344CB8AC3E}">
        <p14:creationId xmlns:p14="http://schemas.microsoft.com/office/powerpoint/2010/main" val="2046300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24418" y="1124744"/>
            <a:ext cx="10943167" cy="5733256"/>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624000" y="404664"/>
            <a:ext cx="10436608" cy="540000"/>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5903979" y="6415201"/>
            <a:ext cx="5280587" cy="365125"/>
          </a:xfrm>
          <a:prstGeom prst="rect">
            <a:avLst/>
          </a:prstGeom>
        </p:spPr>
        <p:txBody>
          <a:bodyPr/>
          <a:lstStyle>
            <a:lvl1pPr algn="r">
              <a:defRPr>
                <a:solidFill>
                  <a:schemeClr val="tx2"/>
                </a:solidFill>
              </a:defRPr>
            </a:lvl1pPr>
          </a:lstStyle>
          <a:p>
            <a:r>
              <a:rPr lang="en-AU"/>
              <a:t>Internal Use Only</a:t>
            </a:r>
          </a:p>
        </p:txBody>
      </p:sp>
      <p:sp>
        <p:nvSpPr>
          <p:cNvPr id="5" name="Slide Number Placeholder 3"/>
          <p:cNvSpPr>
            <a:spLocks noGrp="1"/>
          </p:cNvSpPr>
          <p:nvPr>
            <p:ph type="sldNum" sz="quarter" idx="4"/>
          </p:nvPr>
        </p:nvSpPr>
        <p:spPr>
          <a:xfrm>
            <a:off x="11060608" y="404665"/>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2942792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wo Content">
    <p:spTree>
      <p:nvGrpSpPr>
        <p:cNvPr id="1" name=""/>
        <p:cNvGrpSpPr/>
        <p:nvPr/>
      </p:nvGrpSpPr>
      <p:grpSpPr>
        <a:xfrm>
          <a:off x="0" y="0"/>
          <a:ext cx="0" cy="0"/>
          <a:chOff x="0" y="0"/>
          <a:chExt cx="0" cy="0"/>
        </a:xfrm>
      </p:grpSpPr>
      <p:sp>
        <p:nvSpPr>
          <p:cNvPr id="3" name="Content Placeholder 2"/>
          <p:cNvSpPr>
            <a:spLocks noGrp="1" noChangeAspect="1"/>
          </p:cNvSpPr>
          <p:nvPr>
            <p:ph sz="half" idx="1"/>
          </p:nvPr>
        </p:nvSpPr>
        <p:spPr>
          <a:xfrm>
            <a:off x="624000" y="1124744"/>
            <a:ext cx="5184000" cy="5040560"/>
          </a:xfrm>
          <a:prstGeom prst="rect">
            <a:avLst/>
          </a:prstGeom>
        </p:spPr>
        <p:txBody>
          <a:bodyPr lIns="0" tIns="0" rIns="0" bIns="0">
            <a:normAutofit/>
          </a:bodyPr>
          <a:lstStyle>
            <a:lvl1pPr>
              <a:lnSpc>
                <a:spcPts val="2400"/>
              </a:lnSpc>
              <a:spcBef>
                <a:spcPts val="0"/>
              </a:spcBef>
              <a:defRPr sz="2000">
                <a:solidFill>
                  <a:schemeClr val="tx1"/>
                </a:solidFill>
              </a:defRPr>
            </a:lvl1pPr>
            <a:lvl2pPr>
              <a:lnSpc>
                <a:spcPts val="2400"/>
              </a:lnSpc>
              <a:spcBef>
                <a:spcPts val="0"/>
              </a:spcBef>
              <a:defRPr sz="2000">
                <a:solidFill>
                  <a:schemeClr val="tx1"/>
                </a:solidFill>
              </a:defRPr>
            </a:lvl2pPr>
            <a:lvl3pPr>
              <a:lnSpc>
                <a:spcPts val="2400"/>
              </a:lnSpc>
              <a:spcBef>
                <a:spcPts val="0"/>
              </a:spcBef>
              <a:defRPr sz="2000">
                <a:solidFill>
                  <a:schemeClr val="tx1"/>
                </a:solidFill>
              </a:defRPr>
            </a:lvl3pPr>
            <a:lvl4pPr>
              <a:lnSpc>
                <a:spcPts val="2400"/>
              </a:lnSpc>
              <a:spcBef>
                <a:spcPts val="0"/>
              </a:spcBef>
              <a:defRPr sz="2000">
                <a:solidFill>
                  <a:schemeClr val="tx1"/>
                </a:solidFill>
              </a:defRPr>
            </a:lvl4pPr>
            <a:lvl5pPr>
              <a:lnSpc>
                <a:spcPts val="24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noChangeAspect="1"/>
          </p:cNvSpPr>
          <p:nvPr>
            <p:ph sz="half" idx="2"/>
          </p:nvPr>
        </p:nvSpPr>
        <p:spPr>
          <a:xfrm>
            <a:off x="6384608" y="1124744"/>
            <a:ext cx="5184000" cy="5040560"/>
          </a:xfrm>
          <a:prstGeom prst="rect">
            <a:avLst/>
          </a:prstGeom>
        </p:spPr>
        <p:txBody>
          <a:bodyPr lIns="36000" rIns="0" bIns="0">
            <a:normAutofit/>
          </a:bodyPr>
          <a:lstStyle>
            <a:lvl1pPr>
              <a:lnSpc>
                <a:spcPts val="2400"/>
              </a:lnSpc>
              <a:spcBef>
                <a:spcPts val="0"/>
              </a:spcBef>
              <a:defRPr sz="2000">
                <a:solidFill>
                  <a:schemeClr val="tx1"/>
                </a:solidFill>
              </a:defRPr>
            </a:lvl1pPr>
            <a:lvl2pPr>
              <a:lnSpc>
                <a:spcPts val="2400"/>
              </a:lnSpc>
              <a:spcBef>
                <a:spcPts val="0"/>
              </a:spcBef>
              <a:defRPr sz="2000">
                <a:solidFill>
                  <a:schemeClr val="tx1"/>
                </a:solidFill>
              </a:defRPr>
            </a:lvl2pPr>
            <a:lvl3pPr>
              <a:lnSpc>
                <a:spcPts val="2400"/>
              </a:lnSpc>
              <a:spcBef>
                <a:spcPts val="0"/>
              </a:spcBef>
              <a:defRPr sz="2000">
                <a:solidFill>
                  <a:schemeClr val="tx1"/>
                </a:solidFill>
              </a:defRPr>
            </a:lvl3pPr>
            <a:lvl4pPr>
              <a:lnSpc>
                <a:spcPts val="2400"/>
              </a:lnSpc>
              <a:spcBef>
                <a:spcPts val="0"/>
              </a:spcBef>
              <a:defRPr sz="2000">
                <a:solidFill>
                  <a:schemeClr val="tx1"/>
                </a:solidFill>
              </a:defRPr>
            </a:lvl4pPr>
            <a:lvl5pPr>
              <a:lnSpc>
                <a:spcPts val="2400"/>
              </a:lnSpc>
              <a:spcBef>
                <a:spcPts val="0"/>
              </a:spcBef>
              <a:defRPr sz="20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p:cNvSpPr>
            <a:spLocks noGrp="1"/>
          </p:cNvSpPr>
          <p:nvPr>
            <p:ph type="title"/>
          </p:nvPr>
        </p:nvSpPr>
        <p:spPr>
          <a:xfrm>
            <a:off x="624000" y="404664"/>
            <a:ext cx="10436608" cy="540000"/>
          </a:xfrm>
        </p:spPr>
        <p:txBody>
          <a:bodyPr lIns="0" bIns="0"/>
          <a:lstStyle/>
          <a:p>
            <a:r>
              <a:rPr lang="en-US"/>
              <a:t>Click to edit Master title style</a:t>
            </a:r>
            <a:endParaRPr lang="en-AU"/>
          </a:p>
        </p:txBody>
      </p:sp>
      <p:sp>
        <p:nvSpPr>
          <p:cNvPr id="8" name="Slide Number Placeholder 3"/>
          <p:cNvSpPr>
            <a:spLocks noGrp="1"/>
          </p:cNvSpPr>
          <p:nvPr>
            <p:ph type="sldNum" sz="quarter" idx="4"/>
          </p:nvPr>
        </p:nvSpPr>
        <p:spPr>
          <a:xfrm>
            <a:off x="11060608" y="404665"/>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6096000" y="6416675"/>
            <a:ext cx="5472608" cy="365125"/>
          </a:xfrm>
          <a:prstGeom prst="rect">
            <a:avLst/>
          </a:prstGeom>
        </p:spPr>
        <p:txBody>
          <a:bodyPr lIns="0" tIns="25200" rIns="0" bIns="0"/>
          <a:lstStyle>
            <a:lvl1pPr algn="r">
              <a:defRPr sz="1200"/>
            </a:lvl1pPr>
          </a:lstStyle>
          <a:p>
            <a:r>
              <a:rPr lang="en-AU"/>
              <a:t>Internal Use Only</a:t>
            </a:r>
          </a:p>
        </p:txBody>
      </p:sp>
      <p:sp>
        <p:nvSpPr>
          <p:cNvPr id="10" name="Date Placeholder 3"/>
          <p:cNvSpPr>
            <a:spLocks noGrp="1"/>
          </p:cNvSpPr>
          <p:nvPr>
            <p:ph type="dt" sz="half" idx="10"/>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endParaRPr lang="en-US"/>
          </a:p>
        </p:txBody>
      </p:sp>
    </p:spTree>
    <p:extLst>
      <p:ext uri="{BB962C8B-B14F-4D97-AF65-F5344CB8AC3E}">
        <p14:creationId xmlns:p14="http://schemas.microsoft.com/office/powerpoint/2010/main" val="2840845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
        <p:nvSpPr>
          <p:cNvPr id="5" name="TextBox 4"/>
          <p:cNvSpPr txBox="1"/>
          <p:nvPr/>
        </p:nvSpPr>
        <p:spPr>
          <a:xfrm>
            <a:off x="3455707" y="3995772"/>
            <a:ext cx="5280587" cy="369332"/>
          </a:xfrm>
          <a:prstGeom prst="rect">
            <a:avLst/>
          </a:prstGeom>
          <a:noFill/>
        </p:spPr>
        <p:txBody>
          <a:bodyPr wrap="square" rtlCol="0">
            <a:spAutoFit/>
          </a:bodyPr>
          <a:lstStyle/>
          <a:p>
            <a:pPr algn="ctr"/>
            <a:r>
              <a:rPr lang="en-US" sz="1800">
                <a:solidFill>
                  <a:schemeClr val="tx1"/>
                </a:solidFill>
              </a:rPr>
              <a:t>sapowernetworks.com.au</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7638" y="2355762"/>
            <a:ext cx="1476727" cy="1423987"/>
          </a:xfrm>
          <a:prstGeom prst="rect">
            <a:avLst/>
          </a:prstGeom>
        </p:spPr>
      </p:pic>
    </p:spTree>
    <p:extLst>
      <p:ext uri="{BB962C8B-B14F-4D97-AF65-F5344CB8AC3E}">
        <p14:creationId xmlns:p14="http://schemas.microsoft.com/office/powerpoint/2010/main" val="1458110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1" y="5648963"/>
            <a:ext cx="1485900" cy="800100"/>
          </a:xfrm>
          <a:prstGeom prst="rect">
            <a:avLst/>
          </a:prstGeom>
        </p:spPr>
      </p:pic>
      <p:sp>
        <p:nvSpPr>
          <p:cNvPr id="2" name="Title 1"/>
          <p:cNvSpPr>
            <a:spLocks noGrp="1"/>
          </p:cNvSpPr>
          <p:nvPr>
            <p:ph type="ctrTitle"/>
          </p:nvPr>
        </p:nvSpPr>
        <p:spPr>
          <a:xfrm>
            <a:off x="385201" y="1205554"/>
            <a:ext cx="5537928" cy="1946319"/>
          </a:xfrm>
        </p:spPr>
        <p:txBody>
          <a:bodyPr tIns="0" rIns="0" anchor="b">
            <a:normAutofit/>
          </a:bodyPr>
          <a:lstStyle>
            <a:lvl1pPr algn="l">
              <a:defRPr sz="24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1" y="3297602"/>
            <a:ext cx="5537929" cy="1802113"/>
          </a:xfrm>
        </p:spPr>
        <p:txBody>
          <a:bodyPr lIns="0" tIns="0" rIns="0" bIns="0" anchor="t" anchorCtr="0">
            <a:normAutofit/>
          </a:bodyPr>
          <a:lstStyle>
            <a:lvl1pPr marL="0" indent="0" algn="l">
              <a:buNone/>
              <a:defRPr sz="900" b="1">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5" name="Footer Placeholder 4"/>
          <p:cNvSpPr>
            <a:spLocks noGrp="1"/>
          </p:cNvSpPr>
          <p:nvPr>
            <p:ph type="ftr" sz="quarter" idx="11"/>
          </p:nvPr>
        </p:nvSpPr>
        <p:spPr>
          <a:xfrm>
            <a:off x="385201" y="362789"/>
            <a:ext cx="1639219"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769692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1" y="5648963"/>
            <a:ext cx="1485900" cy="800100"/>
          </a:xfrm>
          <a:prstGeom prst="rect">
            <a:avLst/>
          </a:prstGeom>
        </p:spPr>
      </p:pic>
      <p:sp>
        <p:nvSpPr>
          <p:cNvPr id="2" name="Title 1"/>
          <p:cNvSpPr>
            <a:spLocks noGrp="1"/>
          </p:cNvSpPr>
          <p:nvPr>
            <p:ph type="ctrTitle"/>
          </p:nvPr>
        </p:nvSpPr>
        <p:spPr>
          <a:xfrm>
            <a:off x="386294" y="1201005"/>
            <a:ext cx="4963629" cy="1948725"/>
          </a:xfrm>
        </p:spPr>
        <p:txBody>
          <a:bodyPr tIns="0" rIns="0" anchor="b">
            <a:normAutofit/>
          </a:bodyPr>
          <a:lstStyle>
            <a:lvl1pPr algn="l">
              <a:defRPr sz="24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4" y="3296376"/>
            <a:ext cx="4963629" cy="1794241"/>
          </a:xfrm>
        </p:spPr>
        <p:txBody>
          <a:bodyPr lIns="0" tIns="0" rIns="0" bIns="0" anchor="t" anchorCtr="0">
            <a:normAutofit/>
          </a:bodyPr>
          <a:lstStyle>
            <a:lvl1pPr marL="0" indent="0" algn="l">
              <a:buNone/>
              <a:defRPr sz="900" b="1">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5" name="Footer Placeholder 4"/>
          <p:cNvSpPr>
            <a:spLocks noGrp="1"/>
          </p:cNvSpPr>
          <p:nvPr>
            <p:ph type="ftr" sz="quarter" idx="11"/>
          </p:nvPr>
        </p:nvSpPr>
        <p:spPr>
          <a:xfrm>
            <a:off x="386294" y="363602"/>
            <a:ext cx="1624479"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4127995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6096002" y="3"/>
            <a:ext cx="6099175" cy="6857999"/>
          </a:xfrm>
          <a:prstGeom prst="rect">
            <a:avLst/>
          </a:prstGeom>
          <a:solidFill>
            <a:schemeClr val="bg1">
              <a:lumMod val="95000"/>
            </a:schemeClr>
          </a:solidFill>
        </p:spPr>
        <p:txBody>
          <a:bodyPr/>
          <a:lstStyle>
            <a:lvl1pPr marL="0" marR="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sz="900">
                <a:solidFill>
                  <a:schemeClr val="tx1"/>
                </a:solidFill>
              </a:defRPr>
            </a:lvl1pPr>
          </a:lstStyle>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5201" y="2851824"/>
            <a:ext cx="5205675" cy="302455"/>
          </a:xfrm>
        </p:spPr>
        <p:txBody>
          <a:bodyPr wrap="square" anchor="b" anchorCtr="0">
            <a:spAutoFit/>
          </a:bodyPr>
          <a:lstStyle>
            <a:lvl1pPr>
              <a:lnSpc>
                <a:spcPts val="2325"/>
              </a:lnSpc>
              <a:defRPr sz="24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385200" y="6416678"/>
            <a:ext cx="163921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Text Placeholder 4"/>
          <p:cNvSpPr>
            <a:spLocks noGrp="1"/>
          </p:cNvSpPr>
          <p:nvPr>
            <p:ph type="body" sz="quarter" idx="12"/>
          </p:nvPr>
        </p:nvSpPr>
        <p:spPr>
          <a:xfrm>
            <a:off x="385200" y="3370348"/>
            <a:ext cx="5205941" cy="26509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30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Plai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4418" y="2996952"/>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6" y="6416676"/>
            <a:ext cx="4319456" cy="365125"/>
          </a:xfrm>
          <a:prstGeom prst="rect">
            <a:avLst/>
          </a:prstGeom>
        </p:spPr>
        <p:txBody>
          <a:bodyPr/>
          <a:lstStyle>
            <a:lvl1pPr algn="l">
              <a:defRPr>
                <a:solidFill>
                  <a:schemeClr val="tx2"/>
                </a:solidFill>
              </a:defRPr>
            </a:lvl1pPr>
          </a:lstStyle>
          <a:p>
            <a:r>
              <a:rPr lang="en-AU"/>
              <a:t>Confidential</a:t>
            </a:r>
          </a:p>
        </p:txBody>
      </p:sp>
      <p:sp>
        <p:nvSpPr>
          <p:cNvPr id="8" name="TextBox 7"/>
          <p:cNvSpPr txBox="1"/>
          <p:nvPr userDrawn="1"/>
        </p:nvSpPr>
        <p:spPr>
          <a:xfrm>
            <a:off x="624417" y="2708566"/>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92544" y="2721016"/>
            <a:ext cx="787400" cy="758592"/>
          </a:xfrm>
          <a:prstGeom prst="rect">
            <a:avLst/>
          </a:prstGeom>
        </p:spPr>
      </p:pic>
      <p:sp>
        <p:nvSpPr>
          <p:cNvPr id="10" name="Slide Number Placeholder 3"/>
          <p:cNvSpPr>
            <a:spLocks noGrp="1"/>
          </p:cNvSpPr>
          <p:nvPr>
            <p:ph type="sldNum" sz="quarter" idx="4"/>
          </p:nvPr>
        </p:nvSpPr>
        <p:spPr>
          <a:xfrm>
            <a:off x="11236644" y="6165305"/>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1" name="Snip Single Corner Rectangle 10"/>
          <p:cNvSpPr/>
          <p:nvPr/>
        </p:nvSpPr>
        <p:spPr>
          <a:xfrm rot="10800000">
            <a:off x="620890" y="-1"/>
            <a:ext cx="11571111" cy="2396803"/>
          </a:xfrm>
          <a:prstGeom prst="snip1Rect">
            <a:avLst>
              <a:gd name="adj" fmla="val 48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294587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874" y="403200"/>
            <a:ext cx="11420859" cy="886338"/>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4" y="1477108"/>
            <a:ext cx="11420859"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500" b="0" i="0" u="none" strike="noStrike" kern="1200" cap="none" spc="0" normalizeH="0" baseline="0" noProof="0">
              <a:ln>
                <a:noFill/>
              </a:ln>
              <a:solidFill>
                <a:srgbClr val="525252"/>
              </a:solidFill>
              <a:effectLst/>
              <a:uLnTx/>
              <a:uFillTx/>
              <a:latin typeface="+mn-lt"/>
              <a:ea typeface="+mn-ea"/>
              <a:cs typeface="+mn-cs"/>
            </a:endParaRPr>
          </a:p>
        </p:txBody>
      </p:sp>
      <p:sp>
        <p:nvSpPr>
          <p:cNvPr id="9" name="Slide Number Placeholder 3"/>
          <p:cNvSpPr>
            <a:spLocks noGrp="1"/>
          </p:cNvSpPr>
          <p:nvPr>
            <p:ph type="sldNum" sz="quarter" idx="4"/>
          </p:nvPr>
        </p:nvSpPr>
        <p:spPr>
          <a:xfrm>
            <a:off x="11298733" y="6416675"/>
            <a:ext cx="508000" cy="365125"/>
          </a:xfrm>
          <a:prstGeom prst="rect">
            <a:avLst/>
          </a:prstGeom>
        </p:spPr>
        <p:txBody>
          <a:bodyPr lIns="0" tIns="0" rIns="0" bIns="0"/>
          <a:lstStyle>
            <a:lvl1pPr>
              <a:defRPr sz="9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51948" y="6416677"/>
            <a:ext cx="2088107" cy="365125"/>
          </a:xfrm>
          <a:prstGeom prst="rect">
            <a:avLst/>
          </a:prstGeom>
        </p:spPr>
        <p:txBody>
          <a:bodyPr lIns="0" tIns="25200" rIns="0" bIns="0"/>
          <a:lstStyle>
            <a:lvl1pPr algn="ctr">
              <a:defRPr sz="9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6"/>
            <a:ext cx="4528800" cy="365125"/>
          </a:xfrm>
          <a:prstGeom prst="rect">
            <a:avLst/>
          </a:prstGeom>
        </p:spPr>
        <p:txBody>
          <a:bodyPr vert="horz" lIns="0" tIns="25200" rIns="0" bIns="0" rtlCol="0" anchor="t" anchorCtr="0"/>
          <a:lstStyle>
            <a:lvl1pPr algn="l">
              <a:defRPr sz="900">
                <a:solidFill>
                  <a:schemeClr val="bg1">
                    <a:lumMod val="75000"/>
                  </a:schemeClr>
                </a:solidFill>
              </a:defRPr>
            </a:lvl1pPr>
          </a:lstStyle>
          <a:p>
            <a:fld id="{C68D92C4-25F6-4BDE-98AA-E0538EC9525E}" type="datetime1">
              <a:rPr lang="en-AU" smtClean="0"/>
              <a:t>16/10/2024</a:t>
            </a:fld>
            <a:endParaRPr lang="en-US"/>
          </a:p>
        </p:txBody>
      </p:sp>
    </p:spTree>
    <p:extLst>
      <p:ext uri="{BB962C8B-B14F-4D97-AF65-F5344CB8AC3E}">
        <p14:creationId xmlns:p14="http://schemas.microsoft.com/office/powerpoint/2010/main" val="59918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4" y="0"/>
            <a:ext cx="3214687" cy="3476625"/>
          </a:xfrm>
          <a:prstGeom prst="rect">
            <a:avLst/>
          </a:prstGeom>
        </p:spPr>
      </p:pic>
      <p:sp>
        <p:nvSpPr>
          <p:cNvPr id="2" name="Title 1"/>
          <p:cNvSpPr>
            <a:spLocks noGrp="1"/>
          </p:cNvSpPr>
          <p:nvPr>
            <p:ph type="title"/>
          </p:nvPr>
        </p:nvSpPr>
        <p:spPr>
          <a:xfrm>
            <a:off x="385876"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6"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6"/>
            <a:ext cx="508000" cy="365125"/>
          </a:xfrm>
          <a:prstGeom prst="rect">
            <a:avLst/>
          </a:prstGeom>
        </p:spPr>
        <p:txBody>
          <a:bodyPr lIns="0" tIns="0" rIns="0" bIns="0"/>
          <a:lstStyle>
            <a:lvl1pPr>
              <a:defRPr sz="9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7"/>
            <a:ext cx="2010771" cy="365125"/>
          </a:xfrm>
          <a:prstGeom prst="rect">
            <a:avLst/>
          </a:prstGeom>
        </p:spPr>
        <p:txBody>
          <a:bodyPr lIns="0" tIns="25200" rIns="0" bIns="0"/>
          <a:lstStyle>
            <a:lvl1pPr algn="ctr">
              <a:defRPr sz="9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6"/>
            <a:ext cx="4528800" cy="365125"/>
          </a:xfrm>
          <a:prstGeom prst="rect">
            <a:avLst/>
          </a:prstGeom>
        </p:spPr>
        <p:txBody>
          <a:bodyPr vert="horz" lIns="0" tIns="25200" rIns="0" bIns="0" rtlCol="0" anchor="t" anchorCtr="0"/>
          <a:lstStyle>
            <a:lvl1pPr algn="l">
              <a:defRPr sz="900">
                <a:solidFill>
                  <a:schemeClr val="bg1">
                    <a:lumMod val="75000"/>
                  </a:schemeClr>
                </a:solidFill>
              </a:defRPr>
            </a:lvl1pPr>
          </a:lstStyle>
          <a:p>
            <a:fld id="{33C1BE20-2A37-42D9-8556-4C3CED8D67CD}" type="datetime1">
              <a:rPr lang="en-AU" smtClean="0"/>
              <a:t>16/10/2024</a:t>
            </a:fld>
            <a:endParaRPr lang="en-US"/>
          </a:p>
        </p:txBody>
      </p:sp>
    </p:spTree>
    <p:extLst>
      <p:ext uri="{BB962C8B-B14F-4D97-AF65-F5344CB8AC3E}">
        <p14:creationId xmlns:p14="http://schemas.microsoft.com/office/powerpoint/2010/main" val="3442412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5875" y="1119600"/>
            <a:ext cx="5472000" cy="5040560"/>
          </a:xfrm>
          <a:prstGeom prst="rect">
            <a:avLst/>
          </a:prstGeom>
        </p:spPr>
        <p:txBody>
          <a:bodyPr lIns="0" tIns="0" rIns="0" bIns="0">
            <a:normAutofit/>
          </a:bodyPr>
          <a:lstStyle>
            <a:lvl1pPr>
              <a:lnSpc>
                <a:spcPct val="90000"/>
              </a:lnSpc>
              <a:spcBef>
                <a:spcPts val="0"/>
              </a:spcBef>
              <a:defRPr sz="1800">
                <a:solidFill>
                  <a:schemeClr val="tx1"/>
                </a:solidFill>
              </a:defRPr>
            </a:lvl1pPr>
            <a:lvl2pPr>
              <a:lnSpc>
                <a:spcPct val="90000"/>
              </a:lnSpc>
              <a:spcBef>
                <a:spcPts val="0"/>
              </a:spcBef>
              <a:defRPr sz="1800">
                <a:solidFill>
                  <a:schemeClr val="tx1"/>
                </a:solidFill>
              </a:defRPr>
            </a:lvl2pPr>
            <a:lvl3pPr>
              <a:lnSpc>
                <a:spcPct val="90000"/>
              </a:lnSpc>
              <a:spcBef>
                <a:spcPts val="0"/>
              </a:spcBef>
              <a:defRPr sz="1800">
                <a:solidFill>
                  <a:schemeClr val="tx1"/>
                </a:solidFill>
              </a:defRPr>
            </a:lvl3pPr>
            <a:lvl4pPr>
              <a:lnSpc>
                <a:spcPct val="90000"/>
              </a:lnSpc>
              <a:spcBef>
                <a:spcPts val="0"/>
              </a:spcBef>
              <a:defRPr sz="1800">
                <a:solidFill>
                  <a:schemeClr val="tx1"/>
                </a:solidFill>
              </a:defRPr>
            </a:lvl4pPr>
            <a:lvl5pPr>
              <a:lnSpc>
                <a:spcPct val="90000"/>
              </a:lnSpc>
              <a:spcBef>
                <a:spcPts val="0"/>
              </a:spcBef>
              <a:defRPr sz="18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500" b="0" i="0" u="none" strike="noStrike" kern="1200" cap="none" spc="0" normalizeH="0" baseline="0" noProof="0">
              <a:ln>
                <a:noFill/>
              </a:ln>
              <a:solidFill>
                <a:srgbClr val="525252"/>
              </a:solidFill>
              <a:effectLst/>
              <a:uLnTx/>
              <a:uFillTx/>
              <a:latin typeface="+mn-lt"/>
              <a:ea typeface="+mn-ea"/>
              <a:cs typeface="+mn-cs"/>
            </a:endParaRPr>
          </a:p>
        </p:txBody>
      </p:sp>
      <p:sp>
        <p:nvSpPr>
          <p:cNvPr id="4" name="Content Placeholder 3"/>
          <p:cNvSpPr>
            <a:spLocks noGrp="1" noChangeAspect="1"/>
          </p:cNvSpPr>
          <p:nvPr>
            <p:ph sz="half" idx="2"/>
          </p:nvPr>
        </p:nvSpPr>
        <p:spPr>
          <a:xfrm>
            <a:off x="6334125" y="1119600"/>
            <a:ext cx="5472608" cy="5040560"/>
          </a:xfrm>
          <a:prstGeom prst="rect">
            <a:avLst/>
          </a:prstGeom>
        </p:spPr>
        <p:txBody>
          <a:bodyPr lIns="36000" rIns="0" bIns="0">
            <a:normAutofit/>
          </a:bodyPr>
          <a:lstStyle>
            <a:lvl1pPr>
              <a:lnSpc>
                <a:spcPct val="90000"/>
              </a:lnSpc>
              <a:spcBef>
                <a:spcPts val="0"/>
              </a:spcBef>
              <a:defRPr sz="1800">
                <a:solidFill>
                  <a:schemeClr val="tx1"/>
                </a:solidFill>
              </a:defRPr>
            </a:lvl1pPr>
            <a:lvl2pPr>
              <a:lnSpc>
                <a:spcPct val="90000"/>
              </a:lnSpc>
              <a:spcBef>
                <a:spcPts val="0"/>
              </a:spcBef>
              <a:defRPr sz="1800">
                <a:solidFill>
                  <a:schemeClr val="tx1"/>
                </a:solidFill>
              </a:defRPr>
            </a:lvl2pPr>
            <a:lvl3pPr>
              <a:lnSpc>
                <a:spcPct val="90000"/>
              </a:lnSpc>
              <a:spcBef>
                <a:spcPts val="0"/>
              </a:spcBef>
              <a:defRPr sz="1800">
                <a:solidFill>
                  <a:schemeClr val="tx1"/>
                </a:solidFill>
              </a:defRPr>
            </a:lvl3pPr>
            <a:lvl4pPr>
              <a:lnSpc>
                <a:spcPct val="90000"/>
              </a:lnSpc>
              <a:spcBef>
                <a:spcPts val="0"/>
              </a:spcBef>
              <a:defRPr sz="1800">
                <a:solidFill>
                  <a:schemeClr val="tx1"/>
                </a:solidFill>
              </a:defRPr>
            </a:lvl4pPr>
            <a:lvl5pPr>
              <a:lnSpc>
                <a:spcPct val="90000"/>
              </a:lnSpc>
              <a:spcBef>
                <a:spcPts val="0"/>
              </a:spcBef>
              <a:defRPr sz="180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500" b="0" i="0" u="none" strike="noStrike" kern="1200" cap="none" spc="0" normalizeH="0" baseline="0" noProof="0">
              <a:ln>
                <a:noFill/>
              </a:ln>
              <a:solidFill>
                <a:srgbClr val="525252"/>
              </a:solidFill>
              <a:effectLst/>
              <a:uLnTx/>
              <a:uFillTx/>
              <a:latin typeface="+mn-lt"/>
              <a:ea typeface="+mn-ea"/>
              <a:cs typeface="+mn-cs"/>
            </a:endParaRPr>
          </a:p>
        </p:txBody>
      </p:sp>
      <p:sp>
        <p:nvSpPr>
          <p:cNvPr id="7" name="Title 1"/>
          <p:cNvSpPr>
            <a:spLocks noGrp="1"/>
          </p:cNvSpPr>
          <p:nvPr>
            <p:ph type="title"/>
          </p:nvPr>
        </p:nvSpPr>
        <p:spPr>
          <a:xfrm>
            <a:off x="385874" y="404664"/>
            <a:ext cx="11420859" cy="540000"/>
          </a:xfrm>
        </p:spPr>
        <p:txBody>
          <a:bodyPr lIns="0" bIns="0"/>
          <a:lstStyle/>
          <a:p>
            <a:r>
              <a:rPr lang="en-US"/>
              <a:t>Click to edit Master title style</a:t>
            </a:r>
            <a:endParaRPr lang="en-AU"/>
          </a:p>
        </p:txBody>
      </p:sp>
      <p:sp>
        <p:nvSpPr>
          <p:cNvPr id="8" name="Slide Number Placeholder 3"/>
          <p:cNvSpPr>
            <a:spLocks noGrp="1"/>
          </p:cNvSpPr>
          <p:nvPr>
            <p:ph type="sldNum" sz="quarter" idx="4"/>
          </p:nvPr>
        </p:nvSpPr>
        <p:spPr>
          <a:xfrm>
            <a:off x="11298733" y="6416676"/>
            <a:ext cx="508000" cy="365125"/>
          </a:xfrm>
          <a:prstGeom prst="rect">
            <a:avLst/>
          </a:prstGeom>
        </p:spPr>
        <p:txBody>
          <a:bodyPr lIns="0" tIns="0" rIns="0" bIns="0"/>
          <a:lstStyle>
            <a:lvl1pPr>
              <a:defRPr sz="900" b="0">
                <a:solidFill>
                  <a:schemeClr val="tx1"/>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5086067" y="6416677"/>
            <a:ext cx="2019868" cy="365125"/>
          </a:xfrm>
          <a:prstGeom prst="rect">
            <a:avLst/>
          </a:prstGeom>
        </p:spPr>
        <p:txBody>
          <a:bodyPr lIns="0" tIns="25200" rIns="0" bIns="0"/>
          <a:lstStyle>
            <a:lvl1pPr algn="ctr">
              <a:defRPr sz="900">
                <a:solidFill>
                  <a:schemeClr val="bg1">
                    <a:lumMod val="75000"/>
                  </a:schemeClr>
                </a:solidFill>
              </a:defRPr>
            </a:lvl1pPr>
          </a:lstStyle>
          <a:p>
            <a:r>
              <a:rPr lang="en-AU"/>
              <a:t>Internal Use Only</a:t>
            </a:r>
          </a:p>
        </p:txBody>
      </p:sp>
      <p:sp>
        <p:nvSpPr>
          <p:cNvPr id="10" name="Date Placeholder 3"/>
          <p:cNvSpPr>
            <a:spLocks noGrp="1"/>
          </p:cNvSpPr>
          <p:nvPr>
            <p:ph type="dt" sz="half" idx="10"/>
          </p:nvPr>
        </p:nvSpPr>
        <p:spPr>
          <a:xfrm>
            <a:off x="385267" y="6416676"/>
            <a:ext cx="4528800" cy="365125"/>
          </a:xfrm>
          <a:prstGeom prst="rect">
            <a:avLst/>
          </a:prstGeom>
        </p:spPr>
        <p:txBody>
          <a:bodyPr vert="horz" lIns="0" tIns="25200" rIns="0" bIns="0" rtlCol="0" anchor="t" anchorCtr="0"/>
          <a:lstStyle>
            <a:lvl1pPr algn="l">
              <a:defRPr sz="900">
                <a:solidFill>
                  <a:schemeClr val="bg1">
                    <a:lumMod val="75000"/>
                  </a:schemeClr>
                </a:solidFill>
              </a:defRPr>
            </a:lvl1pPr>
          </a:lstStyle>
          <a:p>
            <a:fld id="{314C0D48-2932-4F21-B820-D50765273838}" type="datetime1">
              <a:rPr lang="en-AU" smtClean="0"/>
              <a:t>16/10/2024</a:t>
            </a:fld>
            <a:endParaRPr lang="en-US"/>
          </a:p>
        </p:txBody>
      </p:sp>
    </p:spTree>
    <p:extLst>
      <p:ext uri="{BB962C8B-B14F-4D97-AF65-F5344CB8AC3E}">
        <p14:creationId xmlns:p14="http://schemas.microsoft.com/office/powerpoint/2010/main" val="2736231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le and Portrait Imag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8038531" y="0"/>
            <a:ext cx="4153469" cy="6858000"/>
          </a:xfrm>
          <a:solidFill>
            <a:schemeClr val="bg1">
              <a:lumMod val="95000"/>
            </a:schemeClr>
          </a:solidFill>
        </p:spPr>
        <p:txBody>
          <a:bodyPr/>
          <a:lstStyle>
            <a:lvl1pPr marL="0" marR="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sz="900">
                <a:solidFill>
                  <a:schemeClr val="tx1"/>
                </a:solidFill>
              </a:defRPr>
            </a:lvl1pPr>
          </a:lstStyle>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1600" y="403202"/>
            <a:ext cx="7127997" cy="302455"/>
          </a:xfrm>
        </p:spPr>
        <p:txBody>
          <a:bodyPr wrap="square" anchor="t" anchorCtr="0">
            <a:spAutoFit/>
          </a:bodyPr>
          <a:lstStyle>
            <a:lvl1pPr>
              <a:lnSpc>
                <a:spcPts val="2325"/>
              </a:lnSpc>
              <a:defRPr sz="24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5058770" y="6416678"/>
            <a:ext cx="2074463" cy="365125"/>
          </a:xfrm>
          <a:prstGeom prst="rect">
            <a:avLst/>
          </a:prstGeom>
        </p:spPr>
        <p:txBody>
          <a:bodyPr lIns="0" tIns="25200"/>
          <a:lstStyle>
            <a:lvl1pPr algn="ctr">
              <a:defRPr>
                <a:solidFill>
                  <a:schemeClr val="bg1">
                    <a:lumMod val="75000"/>
                  </a:schemeClr>
                </a:solidFill>
              </a:defRPr>
            </a:lvl1pPr>
          </a:lstStyle>
          <a:p>
            <a:r>
              <a:rPr lang="en-AU"/>
              <a:t>Internal Use Only</a:t>
            </a:r>
          </a:p>
        </p:txBody>
      </p:sp>
      <p:sp>
        <p:nvSpPr>
          <p:cNvPr id="9" name="Text Placeholder 4"/>
          <p:cNvSpPr>
            <a:spLocks noGrp="1"/>
          </p:cNvSpPr>
          <p:nvPr>
            <p:ph type="body" sz="quarter" idx="13"/>
          </p:nvPr>
        </p:nvSpPr>
        <p:spPr>
          <a:xfrm>
            <a:off x="381597" y="1477108"/>
            <a:ext cx="7128000" cy="4544180"/>
          </a:xfrm>
        </p:spPr>
        <p:txBody>
          <a:bodyPr anchor="t" anchorCtr="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5"/>
          </p:nvPr>
        </p:nvSpPr>
        <p:spPr/>
        <p:txBody>
          <a:bodyPr/>
          <a:lstStyle/>
          <a:p>
            <a:fld id="{EA962C67-45B3-47CE-AC79-A4EC0820227B}" type="datetime1">
              <a:rPr lang="en-AU" smtClean="0"/>
              <a:t>16/10/2024</a:t>
            </a:fld>
            <a:endParaRPr lang="en-US"/>
          </a:p>
        </p:txBody>
      </p:sp>
      <p:sp>
        <p:nvSpPr>
          <p:cNvPr id="4" name="Slide Number Placeholder 3"/>
          <p:cNvSpPr>
            <a:spLocks noGrp="1"/>
          </p:cNvSpPr>
          <p:nvPr>
            <p:ph type="sldNum" sz="quarter" idx="16"/>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43257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411940" y="0"/>
            <a:ext cx="8780061" cy="6858000"/>
          </a:xfrm>
          <a:solidFill>
            <a:srgbClr val="DDDDDD"/>
          </a:solidFill>
        </p:spPr>
        <p:txBody>
          <a:bodyPr>
            <a:normAutofit/>
          </a:bodyPr>
          <a:lstStyle>
            <a:lvl1pPr marL="0" marR="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sz="900">
                <a:solidFill>
                  <a:schemeClr val="tx1"/>
                </a:solidFill>
              </a:defRPr>
            </a:lvl1pPr>
          </a:lstStyle>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385875" y="404663"/>
            <a:ext cx="2630280" cy="2734322"/>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385268" y="6415203"/>
            <a:ext cx="213170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Slide Number Placeholder 3"/>
          <p:cNvSpPr>
            <a:spLocks noGrp="1"/>
          </p:cNvSpPr>
          <p:nvPr>
            <p:ph type="sldNum" sz="quarter" idx="4"/>
          </p:nvPr>
        </p:nvSpPr>
        <p:spPr>
          <a:xfrm>
            <a:off x="11298733" y="6415203"/>
            <a:ext cx="508000" cy="365125"/>
          </a:xfrm>
          <a:prstGeom prst="rect">
            <a:avLst/>
          </a:prstGeom>
        </p:spPr>
        <p:txBody>
          <a:bodyPr lIns="0" tIns="0" rIns="0" bIns="0"/>
          <a:lstStyle>
            <a:lvl1pPr>
              <a:defRPr sz="900" b="0">
                <a:solidFill>
                  <a:schemeClr val="tx1"/>
                </a:solidFill>
              </a:defRPr>
            </a:lvl1pPr>
          </a:lstStyle>
          <a:p>
            <a:fld id="{DF28FB93-0A08-4E7D-8E63-9EFA29F1E093}" type="slidenum">
              <a:rPr lang="en-US" smtClean="0"/>
              <a:pPr/>
              <a:t>‹#›</a:t>
            </a:fld>
            <a:endParaRPr lang="en-US"/>
          </a:p>
        </p:txBody>
      </p:sp>
      <p:sp>
        <p:nvSpPr>
          <p:cNvPr id="8" name="Text Placeholder 7"/>
          <p:cNvSpPr>
            <a:spLocks noGrp="1"/>
          </p:cNvSpPr>
          <p:nvPr>
            <p:ph type="body" sz="quarter" idx="13"/>
          </p:nvPr>
        </p:nvSpPr>
        <p:spPr>
          <a:xfrm>
            <a:off x="385268" y="3562067"/>
            <a:ext cx="2630888" cy="2629184"/>
          </a:xfrm>
        </p:spPr>
        <p:txBody>
          <a:bodyPr anchor="b"/>
          <a:lstStyle>
            <a:lvl1pPr marL="0" indent="0">
              <a:buFontTx/>
              <a:buNone/>
              <a:defRPr/>
            </a:lvl1pPr>
            <a:lvl2pPr marL="257175" indent="0">
              <a:buFontTx/>
              <a:buNone/>
              <a:defRPr/>
            </a:lvl2pPr>
            <a:lvl3pPr marL="514350" indent="0">
              <a:buFontTx/>
              <a:buNone/>
              <a:defRPr/>
            </a:lvl3pPr>
            <a:lvl4pPr marL="771525" indent="0">
              <a:buFontTx/>
              <a:buNone/>
              <a:defRPr/>
            </a:lvl4pPr>
            <a:lvl5pPr marL="1028700" indent="0">
              <a:buFontTx/>
              <a:buNone/>
              <a:defRPr/>
            </a:lvl5pPr>
          </a:lstStyle>
          <a:p>
            <a:pPr lvl="0"/>
            <a:r>
              <a:rPr lang="en-US"/>
              <a:t>Click to edit Master text styles</a:t>
            </a:r>
          </a:p>
        </p:txBody>
      </p:sp>
    </p:spTree>
    <p:extLst>
      <p:ext uri="{BB962C8B-B14F-4D97-AF65-F5344CB8AC3E}">
        <p14:creationId xmlns:p14="http://schemas.microsoft.com/office/powerpoint/2010/main" val="2735861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4" y="1709740"/>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4" y="1709740"/>
            <a:ext cx="4410075" cy="3438525"/>
          </a:xfrm>
          <a:prstGeom prst="rect">
            <a:avLst/>
          </a:prstGeom>
        </p:spPr>
      </p:pic>
    </p:spTree>
    <p:extLst>
      <p:ext uri="{BB962C8B-B14F-4D97-AF65-F5344CB8AC3E}">
        <p14:creationId xmlns:p14="http://schemas.microsoft.com/office/powerpoint/2010/main" val="3509375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1333165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354242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63347629-2576-49AF-A3CE-DB418C67FF6B}" type="datetime1">
              <a:rPr lang="en-AU" smtClean="0"/>
              <a:t>16/10/2024</a:t>
            </a:fld>
            <a:endParaRPr lang="en-US"/>
          </a:p>
        </p:txBody>
      </p:sp>
    </p:spTree>
    <p:extLst>
      <p:ext uri="{BB962C8B-B14F-4D97-AF65-F5344CB8AC3E}">
        <p14:creationId xmlns:p14="http://schemas.microsoft.com/office/powerpoint/2010/main" val="271322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5875" y="1119600"/>
            <a:ext cx="5472000" cy="5040560"/>
          </a:xfrm>
          <a:prstGeom prst="rect">
            <a:avLst/>
          </a:prstGeom>
        </p:spPr>
        <p:txBody>
          <a:bodyPr lIns="0" tIns="0" rIns="0" bIns="0">
            <a:normAutofit/>
          </a:bodyPr>
          <a:lstStyle>
            <a:lvl1pPr>
              <a:lnSpc>
                <a:spcPct val="90000"/>
              </a:lnSpc>
              <a:spcBef>
                <a:spcPts val="0"/>
              </a:spcBef>
              <a:defRPr sz="2400">
                <a:solidFill>
                  <a:schemeClr val="tx1"/>
                </a:solidFill>
              </a:defRPr>
            </a:lvl1pPr>
            <a:lvl2pPr>
              <a:lnSpc>
                <a:spcPct val="90000"/>
              </a:lnSpc>
              <a:spcBef>
                <a:spcPts val="0"/>
              </a:spcBef>
              <a:defRPr sz="2400">
                <a:solidFill>
                  <a:schemeClr val="tx1"/>
                </a:solidFill>
              </a:defRPr>
            </a:lvl2pPr>
            <a:lvl3pPr>
              <a:lnSpc>
                <a:spcPct val="90000"/>
              </a:lnSpc>
              <a:spcBef>
                <a:spcPts val="0"/>
              </a:spcBef>
              <a:defRPr sz="2400">
                <a:solidFill>
                  <a:schemeClr val="tx1"/>
                </a:solidFill>
              </a:defRPr>
            </a:lvl3pPr>
            <a:lvl4pPr>
              <a:lnSpc>
                <a:spcPct val="90000"/>
              </a:lnSpc>
              <a:spcBef>
                <a:spcPts val="0"/>
              </a:spcBef>
              <a:defRPr sz="2400">
                <a:solidFill>
                  <a:schemeClr val="tx1"/>
                </a:solidFill>
              </a:defRPr>
            </a:lvl4pPr>
            <a:lvl5pPr>
              <a:lnSpc>
                <a:spcPct val="90000"/>
              </a:lnSpc>
              <a:spcBef>
                <a:spcPts val="0"/>
              </a:spcBef>
              <a:defRPr sz="2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4" name="Content Placeholder 3"/>
          <p:cNvSpPr>
            <a:spLocks noGrp="1" noChangeAspect="1"/>
          </p:cNvSpPr>
          <p:nvPr>
            <p:ph sz="half" idx="2"/>
          </p:nvPr>
        </p:nvSpPr>
        <p:spPr>
          <a:xfrm>
            <a:off x="6334125" y="1119600"/>
            <a:ext cx="5472608" cy="5040560"/>
          </a:xfrm>
          <a:prstGeom prst="rect">
            <a:avLst/>
          </a:prstGeom>
        </p:spPr>
        <p:txBody>
          <a:bodyPr lIns="36000" rIns="0" bIns="0">
            <a:normAutofit/>
          </a:bodyPr>
          <a:lstStyle>
            <a:lvl1pPr>
              <a:lnSpc>
                <a:spcPct val="90000"/>
              </a:lnSpc>
              <a:spcBef>
                <a:spcPts val="0"/>
              </a:spcBef>
              <a:defRPr sz="2400">
                <a:solidFill>
                  <a:schemeClr val="tx1"/>
                </a:solidFill>
              </a:defRPr>
            </a:lvl1pPr>
            <a:lvl2pPr>
              <a:lnSpc>
                <a:spcPct val="90000"/>
              </a:lnSpc>
              <a:spcBef>
                <a:spcPts val="0"/>
              </a:spcBef>
              <a:defRPr sz="2400">
                <a:solidFill>
                  <a:schemeClr val="tx1"/>
                </a:solidFill>
              </a:defRPr>
            </a:lvl2pPr>
            <a:lvl3pPr>
              <a:lnSpc>
                <a:spcPct val="90000"/>
              </a:lnSpc>
              <a:spcBef>
                <a:spcPts val="0"/>
              </a:spcBef>
              <a:defRPr sz="2400">
                <a:solidFill>
                  <a:schemeClr val="tx1"/>
                </a:solidFill>
              </a:defRPr>
            </a:lvl3pPr>
            <a:lvl4pPr>
              <a:lnSpc>
                <a:spcPct val="90000"/>
              </a:lnSpc>
              <a:spcBef>
                <a:spcPts val="0"/>
              </a:spcBef>
              <a:defRPr sz="2400">
                <a:solidFill>
                  <a:schemeClr val="tx1"/>
                </a:solidFill>
              </a:defRPr>
            </a:lvl4pPr>
            <a:lvl5pPr>
              <a:lnSpc>
                <a:spcPct val="90000"/>
              </a:lnSpc>
              <a:spcBef>
                <a:spcPts val="0"/>
              </a:spcBef>
              <a:defRPr sz="2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7" name="Title 1"/>
          <p:cNvSpPr>
            <a:spLocks noGrp="1"/>
          </p:cNvSpPr>
          <p:nvPr>
            <p:ph type="title"/>
          </p:nvPr>
        </p:nvSpPr>
        <p:spPr>
          <a:xfrm>
            <a:off x="385875" y="404664"/>
            <a:ext cx="11420858" cy="540000"/>
          </a:xfrm>
        </p:spPr>
        <p:txBody>
          <a:bodyPr lIns="0" bIns="0"/>
          <a:lstStyle/>
          <a:p>
            <a:r>
              <a:rPr lang="en-US"/>
              <a:t>Click to edit Master title style</a:t>
            </a:r>
            <a:endParaRPr lang="en-AU"/>
          </a:p>
        </p:txBody>
      </p:sp>
      <p:sp>
        <p:nvSpPr>
          <p:cNvPr id="8"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5086067" y="6416675"/>
            <a:ext cx="2019868"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10" name="Date Placeholder 3"/>
          <p:cNvSpPr>
            <a:spLocks noGrp="1"/>
          </p:cNvSpPr>
          <p:nvPr>
            <p:ph type="dt" sz="half" idx="10"/>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38AEDF19-5A8A-47A1-8037-2050071FB0C5}" type="datetime1">
              <a:rPr lang="en-AU" smtClean="0"/>
              <a:t>16/10/2024</a:t>
            </a:fld>
            <a:endParaRPr lang="en-US"/>
          </a:p>
        </p:txBody>
      </p:sp>
    </p:spTree>
    <p:extLst>
      <p:ext uri="{BB962C8B-B14F-4D97-AF65-F5344CB8AC3E}">
        <p14:creationId xmlns:p14="http://schemas.microsoft.com/office/powerpoint/2010/main" val="1763639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Image Title Slide 1">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4418" y="1"/>
            <a:ext cx="11567583" cy="4944713"/>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a:solidFill>
            <a:schemeClr val="bg1">
              <a:lumMod val="95000"/>
            </a:schemeClr>
          </a:solidFill>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Portrait image: Use Crop Tool to position</a:t>
            </a:r>
            <a:endParaRPr lang="en-US"/>
          </a:p>
        </p:txBody>
      </p:sp>
      <p:sp>
        <p:nvSpPr>
          <p:cNvPr id="2" name="Title 1"/>
          <p:cNvSpPr>
            <a:spLocks noGrp="1"/>
          </p:cNvSpPr>
          <p:nvPr>
            <p:ph type="ctrTitle"/>
          </p:nvPr>
        </p:nvSpPr>
        <p:spPr>
          <a:xfrm>
            <a:off x="624418" y="5472000"/>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6" y="6416676"/>
            <a:ext cx="4319456" cy="365125"/>
          </a:xfrm>
          <a:prstGeom prst="rect">
            <a:avLst/>
          </a:prstGeom>
        </p:spPr>
        <p:txBody>
          <a:bodyPr/>
          <a:lstStyle>
            <a:lvl1pPr algn="l">
              <a:defRPr>
                <a:solidFill>
                  <a:schemeClr val="tx2"/>
                </a:solidFill>
              </a:defRPr>
            </a:lvl1pPr>
          </a:lstStyle>
          <a:p>
            <a:r>
              <a:rPr lang="en-AU"/>
              <a:t>Confidential</a:t>
            </a:r>
          </a:p>
        </p:txBody>
      </p:sp>
      <p:sp>
        <p:nvSpPr>
          <p:cNvPr id="8" name="TextBox 7"/>
          <p:cNvSpPr txBox="1"/>
          <p:nvPr/>
        </p:nvSpPr>
        <p:spPr>
          <a:xfrm>
            <a:off x="624417" y="5183614"/>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92544" y="5196064"/>
            <a:ext cx="787400" cy="758592"/>
          </a:xfrm>
          <a:prstGeom prst="rect">
            <a:avLst/>
          </a:prstGeom>
        </p:spPr>
      </p:pic>
    </p:spTree>
    <p:extLst>
      <p:ext uri="{BB962C8B-B14F-4D97-AF65-F5344CB8AC3E}">
        <p14:creationId xmlns:p14="http://schemas.microsoft.com/office/powerpoint/2010/main" val="235052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Title and Portrait Imag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8038530" y="0"/>
            <a:ext cx="4153469" cy="6858000"/>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1599" y="403200"/>
            <a:ext cx="7127997" cy="397545"/>
          </a:xfrm>
        </p:spPr>
        <p:txBody>
          <a:bodyPr wrap="square" anchor="t"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5058770" y="6416676"/>
            <a:ext cx="2074462" cy="365125"/>
          </a:xfrm>
          <a:prstGeom prst="rect">
            <a:avLst/>
          </a:prstGeom>
        </p:spPr>
        <p:txBody>
          <a:bodyPr lIns="0" tIns="25200"/>
          <a:lstStyle>
            <a:lvl1pPr algn="ctr">
              <a:defRPr>
                <a:solidFill>
                  <a:schemeClr val="bg1">
                    <a:lumMod val="75000"/>
                  </a:schemeClr>
                </a:solidFill>
              </a:defRPr>
            </a:lvl1pPr>
          </a:lstStyle>
          <a:p>
            <a:r>
              <a:rPr lang="en-AU"/>
              <a:t>Internal Use Only</a:t>
            </a:r>
          </a:p>
        </p:txBody>
      </p:sp>
      <p:sp>
        <p:nvSpPr>
          <p:cNvPr id="9" name="Text Placeholder 4"/>
          <p:cNvSpPr>
            <a:spLocks noGrp="1"/>
          </p:cNvSpPr>
          <p:nvPr>
            <p:ph type="body" sz="quarter" idx="13"/>
          </p:nvPr>
        </p:nvSpPr>
        <p:spPr>
          <a:xfrm>
            <a:off x="381597" y="1477108"/>
            <a:ext cx="7128000" cy="4544180"/>
          </a:xfrm>
        </p:spPr>
        <p:txBody>
          <a:bodyPr anchor="t" anchorCtr="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5"/>
          </p:nvPr>
        </p:nvSpPr>
        <p:spPr/>
        <p:txBody>
          <a:bodyPr/>
          <a:lstStyle/>
          <a:p>
            <a:fld id="{8A1E2827-38A8-4211-83A9-520A4A6E558F}" type="datetime1">
              <a:rPr lang="en-AU" smtClean="0"/>
              <a:t>16/10/2024</a:t>
            </a:fld>
            <a:endParaRPr lang="en-US"/>
          </a:p>
        </p:txBody>
      </p:sp>
      <p:sp>
        <p:nvSpPr>
          <p:cNvPr id="4" name="Slide Number Placeholder 3"/>
          <p:cNvSpPr>
            <a:spLocks noGrp="1"/>
          </p:cNvSpPr>
          <p:nvPr>
            <p:ph type="sldNum" sz="quarter" idx="16"/>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4288153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411939" y="0"/>
            <a:ext cx="8780061" cy="6858000"/>
          </a:xfrm>
          <a:solidFill>
            <a:srgbClr val="DDDDDD"/>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385875" y="404663"/>
            <a:ext cx="2630280" cy="2734322"/>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385268" y="6415201"/>
            <a:ext cx="213170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Slide Number Placeholder 3"/>
          <p:cNvSpPr>
            <a:spLocks noGrp="1"/>
          </p:cNvSpPr>
          <p:nvPr>
            <p:ph type="sldNum" sz="quarter" idx="4"/>
          </p:nvPr>
        </p:nvSpPr>
        <p:spPr>
          <a:xfrm>
            <a:off x="11298733" y="6415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8" name="Text Placeholder 7"/>
          <p:cNvSpPr>
            <a:spLocks noGrp="1"/>
          </p:cNvSpPr>
          <p:nvPr>
            <p:ph type="body" sz="quarter" idx="13"/>
          </p:nvPr>
        </p:nvSpPr>
        <p:spPr>
          <a:xfrm>
            <a:off x="385268" y="3562067"/>
            <a:ext cx="2630888" cy="2629184"/>
          </a:xfrm>
        </p:spPr>
        <p:txBody>
          <a:bodyPr anchor="b"/>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1176887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1431067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875" y="403200"/>
            <a:ext cx="11420858" cy="886338"/>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11420858"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9"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51947" y="6416675"/>
            <a:ext cx="2088107"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A834CD23-2895-433E-A49C-71FE20F58CA5}" type="datetime1">
              <a:rPr lang="en-AU" smtClean="0"/>
              <a:t>16/10/2024</a:t>
            </a:fld>
            <a:endParaRPr lang="en-US"/>
          </a:p>
        </p:txBody>
      </p:sp>
    </p:spTree>
    <p:extLst>
      <p:ext uri="{BB962C8B-B14F-4D97-AF65-F5344CB8AC3E}">
        <p14:creationId xmlns:p14="http://schemas.microsoft.com/office/powerpoint/2010/main" val="1960216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Subtitle 2"/>
          <p:cNvSpPr>
            <a:spLocks noGrp="1" noChangeAspect="1"/>
          </p:cNvSpPr>
          <p:nvPr>
            <p:ph type="subTitle" idx="1" hasCustomPrompt="1"/>
          </p:nvPr>
        </p:nvSpPr>
        <p:spPr>
          <a:xfrm>
            <a:off x="711200" y="4217939"/>
            <a:ext cx="9120000" cy="360163"/>
          </a:xfrm>
          <a:prstGeom prst="rect">
            <a:avLst/>
          </a:prstGeom>
        </p:spPr>
        <p:txBody>
          <a:bodyPr lIns="0" rIns="0" bIns="0">
            <a:spAutoFit/>
          </a:bodyPr>
          <a:lstStyle>
            <a:lvl1pPr marL="0" indent="0" algn="l">
              <a:lnSpc>
                <a:spcPts val="2900"/>
              </a:lnSpc>
              <a:buNone/>
              <a:defRPr sz="2400" b="1">
                <a:solidFill>
                  <a:schemeClr val="tx1"/>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a:t>
            </a:r>
            <a:endParaRPr lang="en-AU"/>
          </a:p>
        </p:txBody>
      </p:sp>
      <p:sp>
        <p:nvSpPr>
          <p:cNvPr id="14" name="TextBox 13"/>
          <p:cNvSpPr txBox="1"/>
          <p:nvPr userDrawn="1"/>
        </p:nvSpPr>
        <p:spPr>
          <a:xfrm>
            <a:off x="711201" y="1988841"/>
            <a:ext cx="1974451" cy="323165"/>
          </a:xfrm>
          <a:prstGeom prst="rect">
            <a:avLst/>
          </a:prstGeom>
          <a:noFill/>
        </p:spPr>
        <p:txBody>
          <a:bodyPr wrap="none" lIns="0" tIns="0" rtlCol="0">
            <a:spAutoFit/>
          </a:bodyPr>
          <a:lstStyle/>
          <a:p>
            <a:r>
              <a:rPr lang="en-AU" sz="1800" b="1">
                <a:solidFill>
                  <a:schemeClr val="accent2"/>
                </a:solidFill>
                <a:latin typeface="Calibri" pitchFamily="34" charset="0"/>
                <a:cs typeface="Calibri" pitchFamily="34" charset="0"/>
              </a:rPr>
              <a:t>SA Power Networks</a:t>
            </a:r>
          </a:p>
        </p:txBody>
      </p:sp>
      <p:sp>
        <p:nvSpPr>
          <p:cNvPr id="8" name="Title 3"/>
          <p:cNvSpPr>
            <a:spLocks noGrp="1"/>
          </p:cNvSpPr>
          <p:nvPr>
            <p:ph type="ctrTitle"/>
          </p:nvPr>
        </p:nvSpPr>
        <p:spPr>
          <a:xfrm>
            <a:off x="711200" y="3140968"/>
            <a:ext cx="9120000" cy="1076970"/>
          </a:xfrm>
        </p:spPr>
        <p:txBody>
          <a:bodyPr/>
          <a:lstStyle>
            <a:lvl1pPr>
              <a:defRPr>
                <a:solidFill>
                  <a:schemeClr val="tx2"/>
                </a:solidFill>
              </a:defRPr>
            </a:lvl1pPr>
          </a:lstStyle>
          <a:p>
            <a:r>
              <a:rPr lang="en-US"/>
              <a:t>Click to edit Master title style</a:t>
            </a:r>
            <a:endParaRPr lang="en-AU"/>
          </a:p>
        </p:txBody>
      </p:sp>
      <p:sp>
        <p:nvSpPr>
          <p:cNvPr id="9"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tx2"/>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231904" y="6416675"/>
            <a:ext cx="6432715" cy="365125"/>
          </a:xfrm>
          <a:prstGeom prst="rect">
            <a:avLst/>
          </a:prstGeom>
        </p:spPr>
        <p:txBody>
          <a:bodyPr lIns="0" tIns="25200" rIns="0" bIns="0"/>
          <a:lstStyle>
            <a:lvl1pPr algn="r">
              <a:defRPr sz="1200"/>
            </a:lvl1pPr>
          </a:lstStyle>
          <a:p>
            <a:r>
              <a:rPr lang="en-AU"/>
              <a:t>Internal Use Only</a:t>
            </a:r>
          </a:p>
        </p:txBody>
      </p:sp>
    </p:spTree>
    <p:extLst>
      <p:ext uri="{BB962C8B-B14F-4D97-AF65-F5344CB8AC3E}">
        <p14:creationId xmlns:p14="http://schemas.microsoft.com/office/powerpoint/2010/main" val="2579271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Subtitle 2"/>
          <p:cNvSpPr>
            <a:spLocks noGrp="1" noChangeAspect="1"/>
          </p:cNvSpPr>
          <p:nvPr>
            <p:ph type="subTitle" idx="1" hasCustomPrompt="1"/>
          </p:nvPr>
        </p:nvSpPr>
        <p:spPr>
          <a:xfrm>
            <a:off x="711200" y="4217939"/>
            <a:ext cx="9120000" cy="360163"/>
          </a:xfrm>
          <a:prstGeom prst="rect">
            <a:avLst/>
          </a:prstGeom>
        </p:spPr>
        <p:txBody>
          <a:bodyPr lIns="0" rIns="0" bIns="0">
            <a:spAutoFit/>
          </a:bodyPr>
          <a:lstStyle>
            <a:lvl1pPr marL="0" indent="0" algn="l">
              <a:lnSpc>
                <a:spcPts val="2900"/>
              </a:lnSpc>
              <a:buNone/>
              <a:defRPr sz="2400" b="1">
                <a:solidFill>
                  <a:schemeClr val="tx1"/>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a:t>
            </a:r>
            <a:endParaRPr lang="en-AU"/>
          </a:p>
        </p:txBody>
      </p:sp>
      <p:sp>
        <p:nvSpPr>
          <p:cNvPr id="14" name="TextBox 13"/>
          <p:cNvSpPr txBox="1"/>
          <p:nvPr userDrawn="1"/>
        </p:nvSpPr>
        <p:spPr>
          <a:xfrm>
            <a:off x="711201" y="1988841"/>
            <a:ext cx="1974451" cy="323165"/>
          </a:xfrm>
          <a:prstGeom prst="rect">
            <a:avLst/>
          </a:prstGeom>
          <a:noFill/>
        </p:spPr>
        <p:txBody>
          <a:bodyPr wrap="none" lIns="0" tIns="0" rtlCol="0">
            <a:spAutoFit/>
          </a:bodyPr>
          <a:lstStyle/>
          <a:p>
            <a:r>
              <a:rPr lang="en-AU" sz="1800" b="1">
                <a:solidFill>
                  <a:schemeClr val="accent2"/>
                </a:solidFill>
                <a:latin typeface="Calibri" pitchFamily="34" charset="0"/>
                <a:cs typeface="Calibri" pitchFamily="34" charset="0"/>
              </a:rPr>
              <a:t>SA Power Networks</a:t>
            </a:r>
          </a:p>
        </p:txBody>
      </p:sp>
      <p:sp>
        <p:nvSpPr>
          <p:cNvPr id="8" name="Title 3"/>
          <p:cNvSpPr>
            <a:spLocks noGrp="1"/>
          </p:cNvSpPr>
          <p:nvPr>
            <p:ph type="ctrTitle"/>
          </p:nvPr>
        </p:nvSpPr>
        <p:spPr>
          <a:xfrm>
            <a:off x="711200" y="3140968"/>
            <a:ext cx="9120000" cy="1076970"/>
          </a:xfrm>
        </p:spPr>
        <p:txBody>
          <a:bodyPr/>
          <a:lstStyle>
            <a:lvl1pPr>
              <a:defRPr>
                <a:solidFill>
                  <a:schemeClr val="tx2"/>
                </a:solidFill>
              </a:defRPr>
            </a:lvl1pPr>
          </a:lstStyle>
          <a:p>
            <a:r>
              <a:rPr lang="en-US"/>
              <a:t>Click to edit Master title style</a:t>
            </a:r>
            <a:endParaRPr lang="en-AU"/>
          </a:p>
        </p:txBody>
      </p:sp>
      <p:sp>
        <p:nvSpPr>
          <p:cNvPr id="9"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tx2"/>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231904" y="6416675"/>
            <a:ext cx="6432715" cy="365125"/>
          </a:xfrm>
          <a:prstGeom prst="rect">
            <a:avLst/>
          </a:prstGeom>
        </p:spPr>
        <p:txBody>
          <a:bodyPr lIns="0" tIns="25200" rIns="0" bIns="0"/>
          <a:lstStyle>
            <a:lvl1pPr algn="r">
              <a:defRPr sz="1200"/>
            </a:lvl1pPr>
          </a:lstStyle>
          <a:p>
            <a:r>
              <a:rPr lang="en-AU"/>
              <a:t>Internal Use Only</a:t>
            </a:r>
          </a:p>
        </p:txBody>
      </p:sp>
    </p:spTree>
    <p:extLst>
      <p:ext uri="{BB962C8B-B14F-4D97-AF65-F5344CB8AC3E}">
        <p14:creationId xmlns:p14="http://schemas.microsoft.com/office/powerpoint/2010/main" val="1403272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2 Blac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Subtitle 2"/>
          <p:cNvSpPr>
            <a:spLocks noGrp="1" noChangeAspect="1"/>
          </p:cNvSpPr>
          <p:nvPr>
            <p:ph type="subTitle" idx="1" hasCustomPrompt="1"/>
          </p:nvPr>
        </p:nvSpPr>
        <p:spPr>
          <a:xfrm>
            <a:off x="711200" y="4217939"/>
            <a:ext cx="9120000" cy="360163"/>
          </a:xfrm>
          <a:prstGeom prst="rect">
            <a:avLst/>
          </a:prstGeom>
        </p:spPr>
        <p:txBody>
          <a:bodyPr lIns="0" rIns="0" bIns="0">
            <a:spAutoFit/>
          </a:bodyPr>
          <a:lstStyle>
            <a:lvl1pPr marL="0" indent="0" algn="l">
              <a:lnSpc>
                <a:spcPts val="2900"/>
              </a:lnSpc>
              <a:buNone/>
              <a:defRPr sz="2400" b="1">
                <a:solidFill>
                  <a:schemeClr val="tx1"/>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Subheading</a:t>
            </a:r>
            <a:endParaRPr lang="en-AU"/>
          </a:p>
        </p:txBody>
      </p:sp>
      <p:sp>
        <p:nvSpPr>
          <p:cNvPr id="14" name="TextBox 13"/>
          <p:cNvSpPr txBox="1"/>
          <p:nvPr userDrawn="1"/>
        </p:nvSpPr>
        <p:spPr>
          <a:xfrm>
            <a:off x="711201" y="1988841"/>
            <a:ext cx="1974451" cy="323165"/>
          </a:xfrm>
          <a:prstGeom prst="rect">
            <a:avLst/>
          </a:prstGeom>
          <a:noFill/>
        </p:spPr>
        <p:txBody>
          <a:bodyPr wrap="none" lIns="0" tIns="0" rtlCol="0">
            <a:spAutoFit/>
          </a:bodyPr>
          <a:lstStyle/>
          <a:p>
            <a:r>
              <a:rPr lang="en-AU" sz="1800" b="1">
                <a:solidFill>
                  <a:schemeClr val="accent2"/>
                </a:solidFill>
                <a:latin typeface="Calibri" pitchFamily="34" charset="0"/>
                <a:cs typeface="Calibri" pitchFamily="34" charset="0"/>
              </a:rPr>
              <a:t>SA Power Networks</a:t>
            </a:r>
          </a:p>
        </p:txBody>
      </p:sp>
      <p:sp>
        <p:nvSpPr>
          <p:cNvPr id="8" name="Title 3"/>
          <p:cNvSpPr>
            <a:spLocks noGrp="1"/>
          </p:cNvSpPr>
          <p:nvPr>
            <p:ph type="ctrTitle"/>
          </p:nvPr>
        </p:nvSpPr>
        <p:spPr>
          <a:xfrm>
            <a:off x="711200" y="3140968"/>
            <a:ext cx="9120000" cy="1076970"/>
          </a:xfrm>
        </p:spPr>
        <p:txBody>
          <a:bodyPr/>
          <a:lstStyle>
            <a:lvl1pPr>
              <a:defRPr>
                <a:solidFill>
                  <a:schemeClr val="bg1"/>
                </a:solidFill>
              </a:defRPr>
            </a:lvl1pPr>
          </a:lstStyle>
          <a:p>
            <a:r>
              <a:rPr lang="en-US"/>
              <a:t>Click to edit Master title style</a:t>
            </a:r>
            <a:endParaRPr lang="en-AU"/>
          </a:p>
        </p:txBody>
      </p:sp>
      <p:sp>
        <p:nvSpPr>
          <p:cNvPr id="9"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tx2"/>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231904" y="6416675"/>
            <a:ext cx="6432715" cy="365125"/>
          </a:xfrm>
          <a:prstGeom prst="rect">
            <a:avLst/>
          </a:prstGeom>
        </p:spPr>
        <p:txBody>
          <a:bodyPr lIns="0" tIns="25200" rIns="0" bIns="0"/>
          <a:lstStyle>
            <a:lvl1pPr algn="r">
              <a:defRPr sz="1200"/>
            </a:lvl1pPr>
          </a:lstStyle>
          <a:p>
            <a:r>
              <a:rPr lang="en-AU"/>
              <a:t>Internal Use Only</a:t>
            </a:r>
          </a:p>
        </p:txBody>
      </p:sp>
    </p:spTree>
    <p:extLst>
      <p:ext uri="{BB962C8B-B14F-4D97-AF65-F5344CB8AC3E}">
        <p14:creationId xmlns:p14="http://schemas.microsoft.com/office/powerpoint/2010/main" val="875480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mage Title Slide 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977467" y="0"/>
            <a:ext cx="6214533" cy="6858000"/>
          </a:xfrm>
          <a:prstGeom prst="rect">
            <a:avLst/>
          </a:prstGeom>
          <a:solidFill>
            <a:schemeClr val="tx2"/>
          </a:solidFill>
        </p:spPr>
        <p:txBody>
          <a:bodyPr/>
          <a:lstStyle/>
          <a:p>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77467" cy="6858000"/>
          </a:xfrm>
          <a:prstGeom prst="rect">
            <a:avLst/>
          </a:prstGeom>
        </p:spPr>
      </p:pic>
      <p:sp>
        <p:nvSpPr>
          <p:cNvPr id="11" name="TextBox 10"/>
          <p:cNvSpPr txBox="1"/>
          <p:nvPr userDrawn="1"/>
        </p:nvSpPr>
        <p:spPr>
          <a:xfrm>
            <a:off x="711201" y="2241740"/>
            <a:ext cx="1974451" cy="323165"/>
          </a:xfrm>
          <a:prstGeom prst="rect">
            <a:avLst/>
          </a:prstGeom>
          <a:noFill/>
        </p:spPr>
        <p:txBody>
          <a:bodyPr wrap="none" lIns="0" tIns="0" rtlCol="0">
            <a:spAutoFit/>
          </a:bodyPr>
          <a:lstStyle/>
          <a:p>
            <a:r>
              <a:rPr lang="en-AU" sz="1800" b="1">
                <a:solidFill>
                  <a:schemeClr val="tx1">
                    <a:lumMod val="40000"/>
                    <a:lumOff val="60000"/>
                  </a:schemeClr>
                </a:solidFill>
                <a:latin typeface="Calibri" pitchFamily="34" charset="0"/>
                <a:cs typeface="Calibri" pitchFamily="34" charset="0"/>
              </a:rPr>
              <a:t>SA Power Networks</a:t>
            </a:r>
          </a:p>
        </p:txBody>
      </p:sp>
      <p:cxnSp>
        <p:nvCxnSpPr>
          <p:cNvPr id="4" name="Straight Connector 3"/>
          <p:cNvCxnSpPr/>
          <p:nvPr userDrawn="1"/>
        </p:nvCxnSpPr>
        <p:spPr>
          <a:xfrm flipH="1">
            <a:off x="711200" y="2132856"/>
            <a:ext cx="4616715"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itle 3"/>
          <p:cNvSpPr>
            <a:spLocks noGrp="1"/>
          </p:cNvSpPr>
          <p:nvPr>
            <p:ph type="ctrTitle"/>
          </p:nvPr>
        </p:nvSpPr>
        <p:spPr>
          <a:xfrm>
            <a:off x="719403" y="3144118"/>
            <a:ext cx="4616715" cy="923330"/>
          </a:xfrm>
        </p:spPr>
        <p:txBody>
          <a:bodyPr anchor="t" anchorCtr="0">
            <a:spAutoFit/>
          </a:bodyPr>
          <a:lstStyle>
            <a:lvl1pPr>
              <a:lnSpc>
                <a:spcPts val="3600"/>
              </a:lnSpc>
              <a:defRPr sz="3600">
                <a:solidFill>
                  <a:schemeClr val="bg1"/>
                </a:solidFill>
              </a:defRPr>
            </a:lvl1pPr>
          </a:lstStyle>
          <a:p>
            <a:r>
              <a:rPr lang="en-US"/>
              <a:t>Click to edit Master title style</a:t>
            </a:r>
            <a:endParaRPr lang="en-AU"/>
          </a:p>
        </p:txBody>
      </p:sp>
      <p:sp>
        <p:nvSpPr>
          <p:cNvPr id="15" name="Subtitle 2"/>
          <p:cNvSpPr>
            <a:spLocks noGrp="1"/>
          </p:cNvSpPr>
          <p:nvPr>
            <p:ph type="subTitle" idx="1"/>
          </p:nvPr>
        </p:nvSpPr>
        <p:spPr>
          <a:xfrm>
            <a:off x="711200" y="5697603"/>
            <a:ext cx="4616715" cy="291747"/>
          </a:xfrm>
          <a:prstGeom prst="rect">
            <a:avLst/>
          </a:prstGeom>
        </p:spPr>
        <p:txBody>
          <a:bodyPr wrap="square" lIns="0" anchor="b" anchorCtr="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bg1"/>
                </a:solidFill>
              </a:defRPr>
            </a:lvl1pPr>
          </a:lstStyle>
          <a:p>
            <a:fld id="{DF28FB93-0A08-4E7D-8E63-9EFA29F1E093}" type="slidenum">
              <a:rPr lang="en-US" smtClean="0"/>
              <a:pPr/>
              <a:t>‹#›</a:t>
            </a:fld>
            <a:endParaRPr lang="en-US"/>
          </a:p>
        </p:txBody>
      </p:sp>
      <p:sp>
        <p:nvSpPr>
          <p:cNvPr id="12" name="Footer Placeholder 1"/>
          <p:cNvSpPr>
            <a:spLocks noGrp="1"/>
          </p:cNvSpPr>
          <p:nvPr>
            <p:ph type="ftr" sz="quarter" idx="3"/>
          </p:nvPr>
        </p:nvSpPr>
        <p:spPr>
          <a:xfrm>
            <a:off x="1219200" y="6416675"/>
            <a:ext cx="4108715" cy="365125"/>
          </a:xfrm>
          <a:prstGeom prst="rect">
            <a:avLst/>
          </a:prstGeom>
        </p:spPr>
        <p:txBody>
          <a:bodyPr lIns="0" tIns="25200" rIns="0" bIns="0"/>
          <a:lstStyle>
            <a:lvl1pPr algn="r">
              <a:defRPr sz="1200">
                <a:solidFill>
                  <a:schemeClr val="tx1">
                    <a:lumMod val="40000"/>
                    <a:lumOff val="60000"/>
                  </a:schemeClr>
                </a:solidFill>
              </a:defRPr>
            </a:lvl1pPr>
          </a:lstStyle>
          <a:p>
            <a:r>
              <a:rPr lang="en-AU"/>
              <a:t>Internal Use Only</a:t>
            </a:r>
          </a:p>
        </p:txBody>
      </p:sp>
    </p:spTree>
    <p:extLst>
      <p:ext uri="{BB962C8B-B14F-4D97-AF65-F5344CB8AC3E}">
        <p14:creationId xmlns:p14="http://schemas.microsoft.com/office/powerpoint/2010/main" val="2030981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ge Title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77467" cy="6858000"/>
          </a:xfrm>
          <a:prstGeom prst="rect">
            <a:avLst/>
          </a:prstGeom>
        </p:spPr>
      </p:pic>
      <p:sp>
        <p:nvSpPr>
          <p:cNvPr id="11" name="TextBox 10"/>
          <p:cNvSpPr txBox="1"/>
          <p:nvPr userDrawn="1"/>
        </p:nvSpPr>
        <p:spPr>
          <a:xfrm>
            <a:off x="711201" y="2241740"/>
            <a:ext cx="1974451" cy="323165"/>
          </a:xfrm>
          <a:prstGeom prst="rect">
            <a:avLst/>
          </a:prstGeom>
          <a:noFill/>
        </p:spPr>
        <p:txBody>
          <a:bodyPr wrap="none" lIns="0" tIns="0" rtlCol="0">
            <a:spAutoFit/>
          </a:bodyPr>
          <a:lstStyle/>
          <a:p>
            <a:r>
              <a:rPr lang="en-AU" sz="1800" b="1">
                <a:solidFill>
                  <a:schemeClr val="accent2"/>
                </a:solidFill>
                <a:latin typeface="Calibri" pitchFamily="34" charset="0"/>
                <a:cs typeface="Calibri" pitchFamily="34" charset="0"/>
              </a:rPr>
              <a:t>SA Power Networks</a:t>
            </a:r>
          </a:p>
        </p:txBody>
      </p:sp>
      <p:cxnSp>
        <p:nvCxnSpPr>
          <p:cNvPr id="4" name="Straight Connector 3"/>
          <p:cNvCxnSpPr/>
          <p:nvPr userDrawn="1"/>
        </p:nvCxnSpPr>
        <p:spPr>
          <a:xfrm flipH="1">
            <a:off x="711200" y="2132856"/>
            <a:ext cx="4616715"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8"/>
          <p:cNvSpPr>
            <a:spLocks noGrp="1"/>
          </p:cNvSpPr>
          <p:nvPr>
            <p:ph type="pic" sz="quarter" idx="10"/>
          </p:nvPr>
        </p:nvSpPr>
        <p:spPr>
          <a:xfrm>
            <a:off x="5977467" y="0"/>
            <a:ext cx="6214533" cy="6858000"/>
          </a:xfrm>
          <a:prstGeom prst="rect">
            <a:avLst/>
          </a:prstGeom>
          <a:solidFill>
            <a:schemeClr val="tx2"/>
          </a:solidFill>
        </p:spPr>
        <p:txBody>
          <a:bodyPr/>
          <a:lstStyle/>
          <a:p>
            <a:endParaRPr lang="en-US"/>
          </a:p>
        </p:txBody>
      </p:sp>
      <p:sp>
        <p:nvSpPr>
          <p:cNvPr id="8" name="Title 3"/>
          <p:cNvSpPr>
            <a:spLocks noGrp="1"/>
          </p:cNvSpPr>
          <p:nvPr>
            <p:ph type="ctrTitle"/>
          </p:nvPr>
        </p:nvSpPr>
        <p:spPr>
          <a:xfrm>
            <a:off x="719403" y="3144118"/>
            <a:ext cx="4616715" cy="923330"/>
          </a:xfrm>
        </p:spPr>
        <p:txBody>
          <a:bodyPr anchor="t" anchorCtr="0">
            <a:spAutoFit/>
          </a:bodyPr>
          <a:lstStyle>
            <a:lvl1pPr>
              <a:lnSpc>
                <a:spcPts val="3600"/>
              </a:lnSpc>
              <a:defRPr sz="3600">
                <a:solidFill>
                  <a:schemeClr val="bg1"/>
                </a:solidFill>
              </a:defRPr>
            </a:lvl1pPr>
          </a:lstStyle>
          <a:p>
            <a:r>
              <a:rPr lang="en-US"/>
              <a:t>Click to edit Master title style</a:t>
            </a:r>
            <a:endParaRPr lang="en-AU"/>
          </a:p>
        </p:txBody>
      </p:sp>
      <p:sp>
        <p:nvSpPr>
          <p:cNvPr id="9" name="Subtitle 2"/>
          <p:cNvSpPr>
            <a:spLocks noGrp="1"/>
          </p:cNvSpPr>
          <p:nvPr>
            <p:ph type="subTitle" idx="1"/>
          </p:nvPr>
        </p:nvSpPr>
        <p:spPr>
          <a:xfrm>
            <a:off x="711200" y="5697603"/>
            <a:ext cx="4616715" cy="291747"/>
          </a:xfrm>
          <a:prstGeom prst="rect">
            <a:avLst/>
          </a:prstGeom>
        </p:spPr>
        <p:txBody>
          <a:bodyPr wrap="square" lIns="0" anchor="b" anchorCtr="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bg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accent2"/>
                </a:solidFill>
              </a:defRPr>
            </a:lvl1pPr>
          </a:lstStyle>
          <a:p>
            <a:fld id="{DF28FB93-0A08-4E7D-8E63-9EFA29F1E093}" type="slidenum">
              <a:rPr lang="en-US" smtClean="0"/>
              <a:pPr/>
              <a:t>‹#›</a:t>
            </a:fld>
            <a:endParaRPr lang="en-US"/>
          </a:p>
        </p:txBody>
      </p:sp>
      <p:sp>
        <p:nvSpPr>
          <p:cNvPr id="12" name="Footer Placeholder 1"/>
          <p:cNvSpPr>
            <a:spLocks noGrp="1"/>
          </p:cNvSpPr>
          <p:nvPr>
            <p:ph type="ftr" sz="quarter" idx="3"/>
          </p:nvPr>
        </p:nvSpPr>
        <p:spPr>
          <a:xfrm>
            <a:off x="1219200" y="6416675"/>
            <a:ext cx="4108715" cy="365125"/>
          </a:xfrm>
          <a:prstGeom prst="rect">
            <a:avLst/>
          </a:prstGeom>
        </p:spPr>
        <p:txBody>
          <a:bodyPr lIns="0" tIns="25200" rIns="0" bIns="0"/>
          <a:lstStyle>
            <a:lvl1pPr algn="r">
              <a:defRPr sz="1200">
                <a:solidFill>
                  <a:schemeClr val="accent2"/>
                </a:solidFill>
              </a:defRPr>
            </a:lvl1pPr>
          </a:lstStyle>
          <a:p>
            <a:r>
              <a:rPr lang="en-AU"/>
              <a:t>Internal Use Only</a:t>
            </a:r>
          </a:p>
        </p:txBody>
      </p:sp>
    </p:spTree>
    <p:extLst>
      <p:ext uri="{BB962C8B-B14F-4D97-AF65-F5344CB8AC3E}">
        <p14:creationId xmlns:p14="http://schemas.microsoft.com/office/powerpoint/2010/main" val="1883596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mage 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77467" cy="6858000"/>
          </a:xfrm>
          <a:prstGeom prst="rect">
            <a:avLst/>
          </a:prstGeom>
        </p:spPr>
      </p:pic>
      <p:sp>
        <p:nvSpPr>
          <p:cNvPr id="11" name="TextBox 10"/>
          <p:cNvSpPr txBox="1"/>
          <p:nvPr userDrawn="1"/>
        </p:nvSpPr>
        <p:spPr>
          <a:xfrm>
            <a:off x="711201" y="2241740"/>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cxnSp>
        <p:nvCxnSpPr>
          <p:cNvPr id="4" name="Straight Connector 3"/>
          <p:cNvCxnSpPr/>
          <p:nvPr userDrawn="1"/>
        </p:nvCxnSpPr>
        <p:spPr>
          <a:xfrm flipH="1">
            <a:off x="711200" y="2132856"/>
            <a:ext cx="461671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8"/>
          <p:cNvSpPr>
            <a:spLocks noGrp="1"/>
          </p:cNvSpPr>
          <p:nvPr>
            <p:ph type="pic" sz="quarter" idx="10"/>
          </p:nvPr>
        </p:nvSpPr>
        <p:spPr>
          <a:xfrm>
            <a:off x="5977467" y="0"/>
            <a:ext cx="6214533" cy="6858000"/>
          </a:xfrm>
          <a:prstGeom prst="rect">
            <a:avLst/>
          </a:prstGeom>
          <a:solidFill>
            <a:schemeClr val="tx2"/>
          </a:solidFill>
        </p:spPr>
        <p:txBody>
          <a:bodyPr/>
          <a:lstStyle/>
          <a:p>
            <a:endParaRPr lang="en-US"/>
          </a:p>
        </p:txBody>
      </p:sp>
      <p:sp>
        <p:nvSpPr>
          <p:cNvPr id="8" name="Title 3"/>
          <p:cNvSpPr>
            <a:spLocks noGrp="1"/>
          </p:cNvSpPr>
          <p:nvPr>
            <p:ph type="ctrTitle"/>
          </p:nvPr>
        </p:nvSpPr>
        <p:spPr>
          <a:xfrm>
            <a:off x="719403" y="3144118"/>
            <a:ext cx="4616715" cy="923330"/>
          </a:xfrm>
        </p:spPr>
        <p:txBody>
          <a:bodyPr anchor="t" anchorCtr="0">
            <a:spAutoFit/>
          </a:bodyPr>
          <a:lstStyle>
            <a:lvl1pPr>
              <a:lnSpc>
                <a:spcPts val="3600"/>
              </a:lnSpc>
              <a:defRPr sz="3600">
                <a:solidFill>
                  <a:schemeClr val="tx2"/>
                </a:solidFill>
              </a:defRPr>
            </a:lvl1pPr>
          </a:lstStyle>
          <a:p>
            <a:r>
              <a:rPr lang="en-US"/>
              <a:t>Click to edit Master title style</a:t>
            </a:r>
            <a:endParaRPr lang="en-AU"/>
          </a:p>
        </p:txBody>
      </p:sp>
      <p:sp>
        <p:nvSpPr>
          <p:cNvPr id="9" name="Subtitle 2"/>
          <p:cNvSpPr>
            <a:spLocks noGrp="1"/>
          </p:cNvSpPr>
          <p:nvPr>
            <p:ph type="subTitle" idx="1"/>
          </p:nvPr>
        </p:nvSpPr>
        <p:spPr>
          <a:xfrm>
            <a:off x="711200" y="5697603"/>
            <a:ext cx="4616715" cy="291747"/>
          </a:xfrm>
          <a:prstGeom prst="rect">
            <a:avLst/>
          </a:prstGeom>
        </p:spPr>
        <p:txBody>
          <a:bodyPr wrap="square" lIns="0" anchor="b" anchorCtr="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bg1">
                    <a:lumMod val="65000"/>
                  </a:schemeClr>
                </a:solidFill>
              </a:defRPr>
            </a:lvl1pPr>
          </a:lstStyle>
          <a:p>
            <a:fld id="{DF28FB93-0A08-4E7D-8E63-9EFA29F1E093}" type="slidenum">
              <a:rPr lang="en-US" smtClean="0"/>
              <a:pPr/>
              <a:t>‹#›</a:t>
            </a:fld>
            <a:endParaRPr lang="en-US"/>
          </a:p>
        </p:txBody>
      </p:sp>
      <p:sp>
        <p:nvSpPr>
          <p:cNvPr id="12" name="Footer Placeholder 1"/>
          <p:cNvSpPr>
            <a:spLocks noGrp="1"/>
          </p:cNvSpPr>
          <p:nvPr>
            <p:ph type="ftr" sz="quarter" idx="3"/>
          </p:nvPr>
        </p:nvSpPr>
        <p:spPr>
          <a:xfrm>
            <a:off x="1219200" y="6416675"/>
            <a:ext cx="4108715" cy="365125"/>
          </a:xfrm>
          <a:prstGeom prst="rect">
            <a:avLst/>
          </a:prstGeom>
        </p:spPr>
        <p:txBody>
          <a:bodyPr lIns="0" tIns="25200" rIns="0" bIns="0"/>
          <a:lstStyle>
            <a:lvl1pPr algn="r">
              <a:defRPr sz="1200">
                <a:solidFill>
                  <a:schemeClr val="bg1">
                    <a:lumMod val="65000"/>
                  </a:schemeClr>
                </a:solidFill>
              </a:defRPr>
            </a:lvl1pPr>
          </a:lstStyle>
          <a:p>
            <a:r>
              <a:rPr lang="en-AU"/>
              <a:t>Internal Use Only</a:t>
            </a:r>
          </a:p>
        </p:txBody>
      </p:sp>
    </p:spTree>
    <p:extLst>
      <p:ext uri="{BB962C8B-B14F-4D97-AF65-F5344CB8AC3E}">
        <p14:creationId xmlns:p14="http://schemas.microsoft.com/office/powerpoint/2010/main" val="1846626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Image Title Slide 3">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4512000" y="0"/>
            <a:ext cx="7680000" cy="6381328"/>
          </a:xfrm>
          <a:custGeom>
            <a:avLst/>
            <a:gdLst>
              <a:gd name="connsiteX0" fmla="*/ 0 w 5760000"/>
              <a:gd name="connsiteY0" fmla="*/ 0 h 6858000"/>
              <a:gd name="connsiteX1" fmla="*/ 4523731 w 5760000"/>
              <a:gd name="connsiteY1" fmla="*/ 0 h 6858000"/>
              <a:gd name="connsiteX2" fmla="*/ 5760000 w 5760000"/>
              <a:gd name="connsiteY2" fmla="*/ 1236269 h 6858000"/>
              <a:gd name="connsiteX3" fmla="*/ 5760000 w 5760000"/>
              <a:gd name="connsiteY3" fmla="*/ 6858000 h 6858000"/>
              <a:gd name="connsiteX4" fmla="*/ 5760000 w 5760000"/>
              <a:gd name="connsiteY4" fmla="*/ 6858000 h 6858000"/>
              <a:gd name="connsiteX5" fmla="*/ 1236269 w 5760000"/>
              <a:gd name="connsiteY5" fmla="*/ 6858000 h 6858000"/>
              <a:gd name="connsiteX6" fmla="*/ 0 w 5760000"/>
              <a:gd name="connsiteY6" fmla="*/ 5621731 h 6858000"/>
              <a:gd name="connsiteX7" fmla="*/ 0 w 5760000"/>
              <a:gd name="connsiteY7" fmla="*/ 0 h 6858000"/>
              <a:gd name="connsiteX0" fmla="*/ 0 w 5760000"/>
              <a:gd name="connsiteY0" fmla="*/ 0 h 6858000"/>
              <a:gd name="connsiteX1" fmla="*/ 5760000 w 5760000"/>
              <a:gd name="connsiteY1" fmla="*/ 1236269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53950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2381 w 5760000"/>
              <a:gd name="connsiteY5" fmla="*/ 5508667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91000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23440 h 6858000"/>
              <a:gd name="connsiteX6" fmla="*/ 0 w 5760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000" h="6858000">
                <a:moveTo>
                  <a:pt x="0" y="0"/>
                </a:moveTo>
                <a:lnTo>
                  <a:pt x="5760000" y="400"/>
                </a:lnTo>
                <a:lnTo>
                  <a:pt x="5760000" y="6858000"/>
                </a:lnTo>
                <a:lnTo>
                  <a:pt x="5760000" y="6858000"/>
                </a:lnTo>
                <a:lnTo>
                  <a:pt x="967187" y="6858000"/>
                </a:lnTo>
                <a:lnTo>
                  <a:pt x="4762" y="5823440"/>
                </a:lnTo>
                <a:cubicBezTo>
                  <a:pt x="3968" y="3987218"/>
                  <a:pt x="794" y="1836222"/>
                  <a:pt x="0" y="0"/>
                </a:cubicBezTo>
                <a:close/>
              </a:path>
            </a:pathLst>
          </a:custGeom>
          <a:solidFill>
            <a:schemeClr val="bg1">
              <a:lumMod val="95000"/>
            </a:schemeClr>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p:txBody>
      </p:sp>
      <p:sp>
        <p:nvSpPr>
          <p:cNvPr id="15" name="Title 3"/>
          <p:cNvSpPr>
            <a:spLocks noGrp="1"/>
          </p:cNvSpPr>
          <p:nvPr>
            <p:ph type="ctrTitle"/>
          </p:nvPr>
        </p:nvSpPr>
        <p:spPr>
          <a:xfrm>
            <a:off x="576000" y="3144119"/>
            <a:ext cx="3503776" cy="886397"/>
          </a:xfrm>
        </p:spPr>
        <p:txBody>
          <a:bodyPr wrap="square" anchor="t" anchorCtr="0">
            <a:spAutoFit/>
          </a:bodyPr>
          <a:lstStyle>
            <a:lvl1pPr>
              <a:lnSpc>
                <a:spcPct val="90000"/>
              </a:lnSpc>
              <a:defRPr sz="3200">
                <a:solidFill>
                  <a:schemeClr val="tx2"/>
                </a:solidFill>
              </a:defRPr>
            </a:lvl1pPr>
          </a:lstStyle>
          <a:p>
            <a:r>
              <a:rPr lang="en-US"/>
              <a:t>Click to edit Master title style</a:t>
            </a:r>
            <a:endParaRPr lang="en-AU"/>
          </a:p>
        </p:txBody>
      </p:sp>
      <p:sp>
        <p:nvSpPr>
          <p:cNvPr id="16" name="Subtitle 2"/>
          <p:cNvSpPr>
            <a:spLocks noGrp="1"/>
          </p:cNvSpPr>
          <p:nvPr>
            <p:ph type="subTitle" idx="1"/>
          </p:nvPr>
        </p:nvSpPr>
        <p:spPr>
          <a:xfrm>
            <a:off x="576000" y="6251134"/>
            <a:ext cx="3503776" cy="166199"/>
          </a:xfrm>
          <a:prstGeom prst="rect">
            <a:avLst/>
          </a:prstGeom>
        </p:spPr>
        <p:txBody>
          <a:bodyPr wrap="square" lIns="0" bIns="0" anchor="b" anchorCtr="0">
            <a:spAutoFit/>
          </a:bodyPr>
          <a:lstStyle>
            <a:lvl1pPr marL="0" indent="0" algn="l" defTabSz="914400" rtl="0" eaLnBrk="1" latinLnBrk="0" hangingPunct="1">
              <a:lnSpc>
                <a:spcPct val="90000"/>
              </a:lnSpc>
              <a:spcBef>
                <a:spcPts val="0"/>
              </a:spcBef>
              <a:buFont typeface="Arial" pitchFamily="34" charset="0"/>
              <a:buNone/>
              <a:defRPr lang="en-US" sz="1200" b="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92376" y="332656"/>
            <a:ext cx="787400" cy="758592"/>
          </a:xfrm>
          <a:prstGeom prst="rect">
            <a:avLst/>
          </a:prstGeom>
        </p:spPr>
      </p:pic>
      <p:sp>
        <p:nvSpPr>
          <p:cNvPr id="18" name="TextBox 17"/>
          <p:cNvSpPr txBox="1"/>
          <p:nvPr/>
        </p:nvSpPr>
        <p:spPr>
          <a:xfrm>
            <a:off x="576000" y="2929054"/>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8" name="Footer Placeholder 4"/>
          <p:cNvSpPr>
            <a:spLocks noGrp="1"/>
          </p:cNvSpPr>
          <p:nvPr>
            <p:ph type="ftr" sz="quarter" idx="11"/>
          </p:nvPr>
        </p:nvSpPr>
        <p:spPr>
          <a:xfrm>
            <a:off x="576000" y="6416676"/>
            <a:ext cx="3503776" cy="365125"/>
          </a:xfrm>
          <a:prstGeom prst="rect">
            <a:avLst/>
          </a:prstGeom>
        </p:spPr>
        <p:txBody>
          <a:bodyPr/>
          <a:lstStyle>
            <a:lvl1pPr algn="l">
              <a:defRPr>
                <a:solidFill>
                  <a:schemeClr val="tx2"/>
                </a:solidFill>
              </a:defRPr>
            </a:lvl1pPr>
          </a:lstStyle>
          <a:p>
            <a:r>
              <a:rPr lang="en-AU"/>
              <a:t>Confidential</a:t>
            </a:r>
          </a:p>
        </p:txBody>
      </p:sp>
    </p:spTree>
    <p:extLst>
      <p:ext uri="{BB962C8B-B14F-4D97-AF65-F5344CB8AC3E}">
        <p14:creationId xmlns:p14="http://schemas.microsoft.com/office/powerpoint/2010/main" val="1985815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mage Title Slide 4">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prstGeom prst="rect">
            <a:avLst/>
          </a:prstGeom>
          <a:solidFill>
            <a:schemeClr val="tx2"/>
          </a:solidFill>
        </p:spPr>
        <p:txBody>
          <a:bodyPr/>
          <a:lstStyle/>
          <a:p>
            <a:endParaRPr lang="en-US"/>
          </a:p>
        </p:txBody>
      </p:sp>
      <p:sp>
        <p:nvSpPr>
          <p:cNvPr id="5"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6"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66719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mage Title Slide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81502"/>
            <a:ext cx="12192000" cy="2476498"/>
          </a:xfrm>
          <a:prstGeom prst="rect">
            <a:avLst/>
          </a:prstGeom>
        </p:spPr>
      </p:pic>
      <p:sp>
        <p:nvSpPr>
          <p:cNvPr id="9"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11"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Box 14"/>
          <p:cNvSpPr txBox="1"/>
          <p:nvPr userDrawn="1"/>
        </p:nvSpPr>
        <p:spPr>
          <a:xfrm>
            <a:off x="711201" y="4745298"/>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spTree>
    <p:extLst>
      <p:ext uri="{BB962C8B-B14F-4D97-AF65-F5344CB8AC3E}">
        <p14:creationId xmlns:p14="http://schemas.microsoft.com/office/powerpoint/2010/main" val="3404009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Title Slide 6">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81502"/>
            <a:ext cx="12192000" cy="2476498"/>
          </a:xfrm>
          <a:prstGeom prst="rect">
            <a:avLst/>
          </a:prstGeom>
        </p:spPr>
      </p:pic>
      <p:sp>
        <p:nvSpPr>
          <p:cNvPr id="7" name="TextBox 6"/>
          <p:cNvSpPr txBox="1"/>
          <p:nvPr userDrawn="1"/>
        </p:nvSpPr>
        <p:spPr>
          <a:xfrm>
            <a:off x="711201" y="4745298"/>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sp>
        <p:nvSpPr>
          <p:cNvPr id="8"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10"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7827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 Title Slid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81502"/>
            <a:ext cx="12192000" cy="2476498"/>
          </a:xfrm>
          <a:prstGeom prst="rect">
            <a:avLst/>
          </a:prstGeom>
        </p:spPr>
      </p:pic>
      <p:sp>
        <p:nvSpPr>
          <p:cNvPr id="7" name="TextBox 6"/>
          <p:cNvSpPr txBox="1"/>
          <p:nvPr userDrawn="1"/>
        </p:nvSpPr>
        <p:spPr>
          <a:xfrm>
            <a:off x="711201" y="4745298"/>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sp>
        <p:nvSpPr>
          <p:cNvPr id="8"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10"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818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mage Title Slid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81502"/>
            <a:ext cx="12192000" cy="2476498"/>
          </a:xfrm>
          <a:prstGeom prst="rect">
            <a:avLst/>
          </a:prstGeom>
        </p:spPr>
      </p:pic>
      <p:sp>
        <p:nvSpPr>
          <p:cNvPr id="7" name="TextBox 6"/>
          <p:cNvSpPr txBox="1"/>
          <p:nvPr userDrawn="1"/>
        </p:nvSpPr>
        <p:spPr>
          <a:xfrm>
            <a:off x="711201" y="4745298"/>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sp>
        <p:nvSpPr>
          <p:cNvPr id="8"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10"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84163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mage Title Slide 9">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81502"/>
            <a:ext cx="12192000" cy="2476498"/>
          </a:xfrm>
          <a:prstGeom prst="rect">
            <a:avLst/>
          </a:prstGeom>
        </p:spPr>
      </p:pic>
      <p:sp>
        <p:nvSpPr>
          <p:cNvPr id="7" name="TextBox 6"/>
          <p:cNvSpPr txBox="1"/>
          <p:nvPr userDrawn="1"/>
        </p:nvSpPr>
        <p:spPr>
          <a:xfrm>
            <a:off x="711201" y="4745298"/>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sp>
        <p:nvSpPr>
          <p:cNvPr id="8"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10"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0960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mage Title Slid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81502"/>
            <a:ext cx="12192000" cy="2476498"/>
          </a:xfrm>
          <a:prstGeom prst="rect">
            <a:avLst/>
          </a:prstGeom>
        </p:spPr>
      </p:pic>
      <p:sp>
        <p:nvSpPr>
          <p:cNvPr id="7" name="TextBox 6"/>
          <p:cNvSpPr txBox="1"/>
          <p:nvPr userDrawn="1"/>
        </p:nvSpPr>
        <p:spPr>
          <a:xfrm>
            <a:off x="711201" y="4745298"/>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sp>
        <p:nvSpPr>
          <p:cNvPr id="8"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10"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62580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mage Title Slide 1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98224"/>
            <a:ext cx="12192000" cy="2476498"/>
          </a:xfrm>
          <a:prstGeom prst="rect">
            <a:avLst/>
          </a:prstGeom>
        </p:spPr>
      </p:pic>
      <p:sp>
        <p:nvSpPr>
          <p:cNvPr id="7" name="TextBox 6"/>
          <p:cNvSpPr txBox="1"/>
          <p:nvPr userDrawn="1"/>
        </p:nvSpPr>
        <p:spPr>
          <a:xfrm>
            <a:off x="711201" y="4745298"/>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sp>
        <p:nvSpPr>
          <p:cNvPr id="8"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10"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2471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mage Title Slide 1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381502"/>
            <a:ext cx="12192000" cy="2476498"/>
          </a:xfrm>
          <a:prstGeom prst="rect">
            <a:avLst/>
          </a:prstGeom>
        </p:spPr>
      </p:pic>
      <p:sp>
        <p:nvSpPr>
          <p:cNvPr id="7" name="TextBox 6"/>
          <p:cNvSpPr txBox="1"/>
          <p:nvPr userDrawn="1"/>
        </p:nvSpPr>
        <p:spPr>
          <a:xfrm>
            <a:off x="711201" y="4745298"/>
            <a:ext cx="1974451" cy="323165"/>
          </a:xfrm>
          <a:prstGeom prst="rect">
            <a:avLst/>
          </a:prstGeom>
          <a:noFill/>
        </p:spPr>
        <p:txBody>
          <a:bodyPr wrap="none" lIns="0" tIns="0" rtlCol="0">
            <a:spAutoFit/>
          </a:bodyPr>
          <a:lstStyle/>
          <a:p>
            <a:r>
              <a:rPr lang="en-AU" sz="1800" b="1">
                <a:solidFill>
                  <a:schemeClr val="bg1">
                    <a:lumMod val="65000"/>
                  </a:schemeClr>
                </a:solidFill>
                <a:latin typeface="Calibri" pitchFamily="34" charset="0"/>
                <a:cs typeface="Calibri" pitchFamily="34" charset="0"/>
              </a:rPr>
              <a:t>SA Power Networks</a:t>
            </a:r>
          </a:p>
        </p:txBody>
      </p:sp>
      <p:sp>
        <p:nvSpPr>
          <p:cNvPr id="8" name="Title 8"/>
          <p:cNvSpPr>
            <a:spLocks noGrp="1"/>
          </p:cNvSpPr>
          <p:nvPr>
            <p:ph type="title"/>
          </p:nvPr>
        </p:nvSpPr>
        <p:spPr>
          <a:xfrm>
            <a:off x="711200" y="5085184"/>
            <a:ext cx="8553152" cy="918146"/>
          </a:xfrm>
        </p:spPr>
        <p:txBody>
          <a:bodyPr>
            <a:noAutofit/>
          </a:bodyPr>
          <a:lstStyle>
            <a:lvl1pPr>
              <a:defRPr sz="3600">
                <a:solidFill>
                  <a:schemeClr val="bg1"/>
                </a:solidFill>
              </a:defRPr>
            </a:lvl1pPr>
          </a:lstStyle>
          <a:p>
            <a:r>
              <a:rPr lang="en-US"/>
              <a:t>Click to edit Master title style</a:t>
            </a:r>
          </a:p>
        </p:txBody>
      </p:sp>
      <p:sp>
        <p:nvSpPr>
          <p:cNvPr id="10" name="Subtitle 2"/>
          <p:cNvSpPr>
            <a:spLocks noGrp="1"/>
          </p:cNvSpPr>
          <p:nvPr>
            <p:ph type="subTitle" idx="1"/>
          </p:nvPr>
        </p:nvSpPr>
        <p:spPr>
          <a:xfrm>
            <a:off x="711200" y="6021288"/>
            <a:ext cx="8553152" cy="291747"/>
          </a:xfrm>
          <a:prstGeom prst="rect">
            <a:avLst/>
          </a:prstGeom>
        </p:spPr>
        <p:txBody>
          <a:bodyPr lIns="0">
            <a:spAutoFit/>
          </a:bodyPr>
          <a:lstStyle>
            <a:lvl1pPr marL="0" indent="0" algn="l" defTabSz="914400" rtl="0" eaLnBrk="1" latinLnBrk="0" hangingPunct="1">
              <a:lnSpc>
                <a:spcPts val="2400"/>
              </a:lnSpc>
              <a:spcBef>
                <a:spcPts val="0"/>
              </a:spcBef>
              <a:buFont typeface="Arial" pitchFamily="34" charset="0"/>
              <a:buNone/>
              <a:defRPr lang="en-US" sz="1800" b="1"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6919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gul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F5F8B2-EFA9-4FBD-9414-FA1CBB02C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752" y="0"/>
            <a:ext cx="4286249" cy="3476625"/>
          </a:xfrm>
          <a:prstGeom prst="rect">
            <a:avLst/>
          </a:prstGeom>
        </p:spPr>
      </p:pic>
      <p:sp>
        <p:nvSpPr>
          <p:cNvPr id="2" name="Title 1"/>
          <p:cNvSpPr>
            <a:spLocks noGrp="1"/>
          </p:cNvSpPr>
          <p:nvPr>
            <p:ph type="title"/>
          </p:nvPr>
        </p:nvSpPr>
        <p:spPr>
          <a:xfrm>
            <a:off x="711200" y="332656"/>
            <a:ext cx="9552000" cy="762000"/>
          </a:xfrm>
        </p:spPr>
        <p:txBody>
          <a:bodyPr lIns="0" bIns="0"/>
          <a:lstStyle/>
          <a:p>
            <a:r>
              <a:rPr lang="en-US"/>
              <a:t>Click to edit Master title style</a:t>
            </a:r>
            <a:endParaRPr lang="en-AU"/>
          </a:p>
        </p:txBody>
      </p:sp>
      <p:sp>
        <p:nvSpPr>
          <p:cNvPr id="3" name="Content Placeholder 2"/>
          <p:cNvSpPr>
            <a:spLocks noGrp="1"/>
          </p:cNvSpPr>
          <p:nvPr>
            <p:ph idx="1"/>
          </p:nvPr>
        </p:nvSpPr>
        <p:spPr>
          <a:xfrm>
            <a:off x="711200" y="1371600"/>
            <a:ext cx="9552000" cy="4793704"/>
          </a:xfrm>
          <a:prstGeom prst="rect">
            <a:avLst/>
          </a:prstGeom>
        </p:spPr>
        <p:txBody>
          <a:bodyPr lIns="0" tIns="0" rIns="0" bIns="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87076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000" y="316940"/>
            <a:ext cx="10436608" cy="540000"/>
          </a:xfrm>
        </p:spPr>
        <p:txBody>
          <a:bodyPr lIns="0" bIns="0"/>
          <a:lstStyle>
            <a:lvl1pPr>
              <a:defRPr>
                <a:solidFill>
                  <a:schemeClr val="tx2"/>
                </a:solidFill>
              </a:defRPr>
            </a:lvl1pPr>
          </a:lstStyle>
          <a:p>
            <a:r>
              <a:rPr lang="en-US"/>
              <a:t>Click to edit Master title style</a:t>
            </a:r>
            <a:endParaRPr lang="en-AU"/>
          </a:p>
        </p:txBody>
      </p:sp>
      <p:sp>
        <p:nvSpPr>
          <p:cNvPr id="3" name="Content Placeholder 2"/>
          <p:cNvSpPr>
            <a:spLocks noGrp="1"/>
          </p:cNvSpPr>
          <p:nvPr>
            <p:ph idx="1"/>
          </p:nvPr>
        </p:nvSpPr>
        <p:spPr>
          <a:xfrm>
            <a:off x="624000" y="1119600"/>
            <a:ext cx="10944608" cy="5036960"/>
          </a:xfrm>
          <a:prstGeom prst="rect">
            <a:avLst/>
          </a:prstGeom>
        </p:spPr>
        <p:txBody>
          <a:bodyPr lIns="0" tIns="0" rIns="0" bIns="0">
            <a:normAutofit/>
          </a:bodyPr>
          <a:lstStyle>
            <a:lvl1pPr>
              <a:defRPr sz="2200">
                <a:solidFill>
                  <a:schemeClr val="tx1"/>
                </a:solidFill>
              </a:defRPr>
            </a:lvl1pPr>
            <a:lvl2pPr>
              <a:defRPr sz="2200">
                <a:solidFill>
                  <a:schemeClr val="tx1"/>
                </a:solidFill>
              </a:defRPr>
            </a:lvl2pPr>
            <a:lvl3pPr>
              <a:defRPr sz="2200">
                <a:solidFill>
                  <a:schemeClr val="tx1"/>
                </a:solidFill>
              </a:defRPr>
            </a:lvl3pPr>
            <a:lvl4pPr>
              <a:defRPr sz="2200">
                <a:solidFill>
                  <a:schemeClr val="tx1"/>
                </a:solidFill>
              </a:defRPr>
            </a:lvl4pPr>
            <a:lvl5pPr>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060608" y="403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6096000" y="6416675"/>
            <a:ext cx="5472608" cy="365125"/>
          </a:xfrm>
          <a:prstGeom prst="rect">
            <a:avLst/>
          </a:prstGeom>
        </p:spPr>
        <p:txBody>
          <a:bodyPr lIns="0" tIns="25200" rIns="0" bIns="0"/>
          <a:lstStyle>
            <a:lvl1pPr algn="r">
              <a:defRPr sz="1200"/>
            </a:lvl1pPr>
          </a:lstStyle>
          <a:p>
            <a:r>
              <a:rPr lang="en-AU"/>
              <a:t>Confidential</a:t>
            </a:r>
          </a:p>
        </p:txBody>
      </p:sp>
      <p:sp>
        <p:nvSpPr>
          <p:cNvPr id="6"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endParaRPr lang="en-US"/>
          </a:p>
        </p:txBody>
      </p:sp>
    </p:spTree>
    <p:extLst>
      <p:ext uri="{BB962C8B-B14F-4D97-AF65-F5344CB8AC3E}">
        <p14:creationId xmlns:p14="http://schemas.microsoft.com/office/powerpoint/2010/main" val="4053944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Large">
    <p:spTree>
      <p:nvGrpSpPr>
        <p:cNvPr id="1" name=""/>
        <p:cNvGrpSpPr/>
        <p:nvPr/>
      </p:nvGrpSpPr>
      <p:grpSpPr>
        <a:xfrm>
          <a:off x="0" y="0"/>
          <a:ext cx="0" cy="0"/>
          <a:chOff x="0" y="0"/>
          <a:chExt cx="0" cy="0"/>
        </a:xfrm>
      </p:grpSpPr>
      <p:sp>
        <p:nvSpPr>
          <p:cNvPr id="12" name="Content Placeholder 2"/>
          <p:cNvSpPr>
            <a:spLocks noGrp="1"/>
          </p:cNvSpPr>
          <p:nvPr>
            <p:ph idx="1"/>
          </p:nvPr>
        </p:nvSpPr>
        <p:spPr>
          <a:xfrm>
            <a:off x="711200" y="1371600"/>
            <a:ext cx="9552000" cy="4793704"/>
          </a:xfrm>
          <a:prstGeom prst="rect">
            <a:avLst/>
          </a:prstGeom>
        </p:spPr>
        <p:txBody>
          <a:bodyPr lIns="0" tIns="0" rIns="0" bIns="0">
            <a:normAutofit/>
          </a:bodyPr>
          <a:lstStyle>
            <a:lvl1pPr>
              <a:lnSpc>
                <a:spcPts val="3400"/>
              </a:lnSpc>
              <a:defRPr sz="3000">
                <a:solidFill>
                  <a:schemeClr val="tx2"/>
                </a:solidFill>
              </a:defRPr>
            </a:lvl1pPr>
            <a:lvl2pPr>
              <a:lnSpc>
                <a:spcPts val="3400"/>
              </a:lnSpc>
              <a:defRPr sz="3000">
                <a:solidFill>
                  <a:schemeClr val="tx2"/>
                </a:solidFill>
              </a:defRPr>
            </a:lvl2pPr>
            <a:lvl3pPr>
              <a:lnSpc>
                <a:spcPts val="3400"/>
              </a:lnSpc>
              <a:defRPr sz="3000">
                <a:solidFill>
                  <a:schemeClr val="tx2"/>
                </a:solidFill>
              </a:defRPr>
            </a:lvl3pPr>
            <a:lvl4pPr>
              <a:lnSpc>
                <a:spcPts val="3400"/>
              </a:lnSpc>
              <a:defRPr sz="3000">
                <a:solidFill>
                  <a:schemeClr val="tx2"/>
                </a:solidFill>
              </a:defRPr>
            </a:lvl4pPr>
            <a:lvl5pPr>
              <a:lnSpc>
                <a:spcPts val="3400"/>
              </a:lnSpc>
              <a:defRPr sz="3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p>
        </p:txBody>
      </p:sp>
      <p:sp>
        <p:nvSpPr>
          <p:cNvPr id="8"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tx2"/>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5231904" y="6416675"/>
            <a:ext cx="6432715" cy="365125"/>
          </a:xfrm>
          <a:prstGeom prst="rect">
            <a:avLst/>
          </a:prstGeom>
        </p:spPr>
        <p:txBody>
          <a:bodyPr lIns="0" tIns="25200" rIns="0" bIns="0"/>
          <a:lstStyle>
            <a:lvl1pPr algn="r">
              <a:defRPr sz="1200"/>
            </a:lvl1pPr>
          </a:lstStyle>
          <a:p>
            <a:r>
              <a:rPr lang="en-AU"/>
              <a:t>Internal Use Only</a:t>
            </a:r>
          </a:p>
        </p:txBody>
      </p:sp>
    </p:spTree>
    <p:extLst>
      <p:ext uri="{BB962C8B-B14F-4D97-AF65-F5344CB8AC3E}">
        <p14:creationId xmlns:p14="http://schemas.microsoft.com/office/powerpoint/2010/main" val="3952674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wo Column">
    <p:spTree>
      <p:nvGrpSpPr>
        <p:cNvPr id="1" name=""/>
        <p:cNvGrpSpPr/>
        <p:nvPr/>
      </p:nvGrpSpPr>
      <p:grpSpPr>
        <a:xfrm>
          <a:off x="0" y="0"/>
          <a:ext cx="0" cy="0"/>
          <a:chOff x="0" y="0"/>
          <a:chExt cx="0" cy="0"/>
        </a:xfrm>
      </p:grpSpPr>
      <p:sp>
        <p:nvSpPr>
          <p:cNvPr id="3" name="Content Placeholder 2"/>
          <p:cNvSpPr>
            <a:spLocks noGrp="1" noChangeAspect="1"/>
          </p:cNvSpPr>
          <p:nvPr>
            <p:ph sz="half" idx="1"/>
          </p:nvPr>
        </p:nvSpPr>
        <p:spPr>
          <a:xfrm>
            <a:off x="711200" y="1371600"/>
            <a:ext cx="4608000" cy="4680000"/>
          </a:xfrm>
          <a:prstGeom prst="rect">
            <a:avLst/>
          </a:prstGeom>
        </p:spPr>
        <p:txBody>
          <a:bodyPr lIns="0" tIns="0" rIns="0" bIns="0">
            <a:normAutofit/>
          </a:bodyPr>
          <a:lstStyle>
            <a:lvl1pPr>
              <a:lnSpc>
                <a:spcPts val="2400"/>
              </a:lnSpc>
              <a:spcBef>
                <a:spcPts val="0"/>
              </a:spcBef>
              <a:defRPr sz="2000"/>
            </a:lvl1pPr>
            <a:lvl2pPr>
              <a:lnSpc>
                <a:spcPts val="2400"/>
              </a:lnSpc>
              <a:spcBef>
                <a:spcPts val="0"/>
              </a:spcBef>
              <a:defRPr sz="2000"/>
            </a:lvl2pPr>
            <a:lvl3pPr>
              <a:lnSpc>
                <a:spcPts val="2400"/>
              </a:lnSpc>
              <a:spcBef>
                <a:spcPts val="0"/>
              </a:spcBef>
              <a:defRPr sz="2000"/>
            </a:lvl3pPr>
            <a:lvl4pPr>
              <a:lnSpc>
                <a:spcPts val="2400"/>
              </a:lnSpc>
              <a:spcBef>
                <a:spcPts val="0"/>
              </a:spcBef>
              <a:defRPr sz="2000"/>
            </a:lvl4pPr>
            <a:lvl5pPr>
              <a:lnSpc>
                <a:spcPts val="2400"/>
              </a:lnSpc>
              <a:spcBef>
                <a:spcPts val="0"/>
              </a:spcBef>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noChangeAspect="1"/>
          </p:cNvSpPr>
          <p:nvPr>
            <p:ph sz="half" idx="2"/>
          </p:nvPr>
        </p:nvSpPr>
        <p:spPr>
          <a:xfrm>
            <a:off x="5689600" y="1371600"/>
            <a:ext cx="4608000" cy="4680000"/>
          </a:xfrm>
          <a:prstGeom prst="rect">
            <a:avLst/>
          </a:prstGeom>
        </p:spPr>
        <p:txBody>
          <a:bodyPr lIns="36000" rIns="0" bIns="0">
            <a:normAutofit/>
          </a:bodyPr>
          <a:lstStyle>
            <a:lvl1pPr>
              <a:lnSpc>
                <a:spcPts val="2400"/>
              </a:lnSpc>
              <a:spcBef>
                <a:spcPts val="0"/>
              </a:spcBef>
              <a:defRPr sz="2000"/>
            </a:lvl1pPr>
            <a:lvl2pPr>
              <a:lnSpc>
                <a:spcPts val="2400"/>
              </a:lnSpc>
              <a:spcBef>
                <a:spcPts val="0"/>
              </a:spcBef>
              <a:defRPr sz="2000"/>
            </a:lvl2pPr>
            <a:lvl3pPr>
              <a:lnSpc>
                <a:spcPts val="2400"/>
              </a:lnSpc>
              <a:spcBef>
                <a:spcPts val="0"/>
              </a:spcBef>
              <a:defRPr sz="2000"/>
            </a:lvl3pPr>
            <a:lvl4pPr>
              <a:lnSpc>
                <a:spcPts val="2400"/>
              </a:lnSpc>
              <a:spcBef>
                <a:spcPts val="0"/>
              </a:spcBef>
              <a:defRPr sz="2000"/>
            </a:lvl4pPr>
            <a:lvl5pPr>
              <a:lnSpc>
                <a:spcPts val="2400"/>
              </a:lnSpc>
              <a:spcBef>
                <a:spcPts val="0"/>
              </a:spcBef>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p:txBody>
          <a:bodyPr/>
          <a:lstStyle/>
          <a:p>
            <a:r>
              <a:rPr lang="en-US"/>
              <a:t>Click to edit Master title style</a:t>
            </a:r>
          </a:p>
        </p:txBody>
      </p:sp>
      <p:sp>
        <p:nvSpPr>
          <p:cNvPr id="10"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tx2"/>
                </a:solidFill>
              </a:defRPr>
            </a:lvl1pPr>
          </a:lstStyle>
          <a:p>
            <a:fld id="{DF28FB93-0A08-4E7D-8E63-9EFA29F1E093}" type="slidenum">
              <a:rPr lang="en-US" smtClean="0"/>
              <a:pPr/>
              <a:t>‹#›</a:t>
            </a:fld>
            <a:endParaRPr lang="en-US"/>
          </a:p>
        </p:txBody>
      </p:sp>
      <p:sp>
        <p:nvSpPr>
          <p:cNvPr id="11" name="Footer Placeholder 1"/>
          <p:cNvSpPr>
            <a:spLocks noGrp="1"/>
          </p:cNvSpPr>
          <p:nvPr>
            <p:ph type="ftr" sz="quarter" idx="3"/>
          </p:nvPr>
        </p:nvSpPr>
        <p:spPr>
          <a:xfrm>
            <a:off x="5231904" y="6416675"/>
            <a:ext cx="6432715" cy="365125"/>
          </a:xfrm>
          <a:prstGeom prst="rect">
            <a:avLst/>
          </a:prstGeom>
        </p:spPr>
        <p:txBody>
          <a:bodyPr lIns="0" tIns="25200" rIns="0" bIns="0"/>
          <a:lstStyle>
            <a:lvl1pPr algn="r">
              <a:defRPr sz="1200"/>
            </a:lvl1pPr>
          </a:lstStyle>
          <a:p>
            <a:r>
              <a:rPr lang="en-AU"/>
              <a:t>Internal Use Only</a:t>
            </a:r>
          </a:p>
        </p:txBody>
      </p:sp>
    </p:spTree>
    <p:extLst>
      <p:ext uri="{BB962C8B-B14F-4D97-AF65-F5344CB8AC3E}">
        <p14:creationId xmlns:p14="http://schemas.microsoft.com/office/powerpoint/2010/main" val="2003201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FAA988-CB1B-447F-872B-1C578016B0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950" y="1709738"/>
            <a:ext cx="5880100" cy="3438525"/>
          </a:xfrm>
          <a:prstGeom prst="rect">
            <a:avLst/>
          </a:prstGeom>
        </p:spPr>
      </p:pic>
    </p:spTree>
    <p:extLst>
      <p:ext uri="{BB962C8B-B14F-4D97-AF65-F5344CB8AC3E}">
        <p14:creationId xmlns:p14="http://schemas.microsoft.com/office/powerpoint/2010/main" val="3660865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F5290E-0960-433B-BB52-5B11035FAF3D}" type="datetime1">
              <a:rPr lang="en-AU" smtClean="0"/>
              <a:t>16/10/2024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9105900" y="6356351"/>
            <a:ext cx="2743200" cy="365125"/>
          </a:xfrm>
        </p:spPr>
        <p:txBody>
          <a:bodyPr/>
          <a:lstStyle/>
          <a:p>
            <a:fld id="{DB944A87-D9DF-4372-861A-3B25F5C2B4A7}" type="slidenum">
              <a:rPr lang="en-AU" smtClean="0"/>
              <a:pPr/>
              <a:t>‹#›</a:t>
            </a:fld>
            <a:endParaRPr lang="en-AU"/>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92324" y="-83128"/>
            <a:ext cx="1916301" cy="1213657"/>
          </a:xfrm>
          <a:prstGeom prst="rect">
            <a:avLst/>
          </a:prstGeom>
        </p:spPr>
      </p:pic>
    </p:spTree>
    <p:extLst>
      <p:ext uri="{BB962C8B-B14F-4D97-AF65-F5344CB8AC3E}">
        <p14:creationId xmlns:p14="http://schemas.microsoft.com/office/powerpoint/2010/main" val="3036734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830042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02/02/2020</a:t>
            </a:r>
          </a:p>
        </p:txBody>
      </p:sp>
    </p:spTree>
    <p:extLst>
      <p:ext uri="{BB962C8B-B14F-4D97-AF65-F5344CB8AC3E}">
        <p14:creationId xmlns:p14="http://schemas.microsoft.com/office/powerpoint/2010/main" val="26904822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4027346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400314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194610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6096001" y="1"/>
            <a:ext cx="6099175" cy="6857999"/>
          </a:xfrm>
          <a:prstGeom prst="rect">
            <a:avLst/>
          </a:prstGeo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5200" y="2756732"/>
            <a:ext cx="5205675" cy="397545"/>
          </a:xfrm>
        </p:spPr>
        <p:txBody>
          <a:bodyPr wrap="square" anchor="b"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385199" y="6416676"/>
            <a:ext cx="163921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Text Placeholder 4"/>
          <p:cNvSpPr>
            <a:spLocks noGrp="1"/>
          </p:cNvSpPr>
          <p:nvPr>
            <p:ph type="body" sz="quarter" idx="12"/>
          </p:nvPr>
        </p:nvSpPr>
        <p:spPr>
          <a:xfrm>
            <a:off x="385200" y="3370348"/>
            <a:ext cx="5205941" cy="26509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49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1_Image Title Slide 3">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4512000" y="0"/>
            <a:ext cx="7680000" cy="6381328"/>
          </a:xfrm>
          <a:custGeom>
            <a:avLst/>
            <a:gdLst>
              <a:gd name="connsiteX0" fmla="*/ 0 w 5760000"/>
              <a:gd name="connsiteY0" fmla="*/ 0 h 6858000"/>
              <a:gd name="connsiteX1" fmla="*/ 4523731 w 5760000"/>
              <a:gd name="connsiteY1" fmla="*/ 0 h 6858000"/>
              <a:gd name="connsiteX2" fmla="*/ 5760000 w 5760000"/>
              <a:gd name="connsiteY2" fmla="*/ 1236269 h 6858000"/>
              <a:gd name="connsiteX3" fmla="*/ 5760000 w 5760000"/>
              <a:gd name="connsiteY3" fmla="*/ 6858000 h 6858000"/>
              <a:gd name="connsiteX4" fmla="*/ 5760000 w 5760000"/>
              <a:gd name="connsiteY4" fmla="*/ 6858000 h 6858000"/>
              <a:gd name="connsiteX5" fmla="*/ 1236269 w 5760000"/>
              <a:gd name="connsiteY5" fmla="*/ 6858000 h 6858000"/>
              <a:gd name="connsiteX6" fmla="*/ 0 w 5760000"/>
              <a:gd name="connsiteY6" fmla="*/ 5621731 h 6858000"/>
              <a:gd name="connsiteX7" fmla="*/ 0 w 5760000"/>
              <a:gd name="connsiteY7" fmla="*/ 0 h 6858000"/>
              <a:gd name="connsiteX0" fmla="*/ 0 w 5760000"/>
              <a:gd name="connsiteY0" fmla="*/ 0 h 6858000"/>
              <a:gd name="connsiteX1" fmla="*/ 5760000 w 5760000"/>
              <a:gd name="connsiteY1" fmla="*/ 1236269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621731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0 w 5760000"/>
              <a:gd name="connsiteY5" fmla="*/ 5539503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2381 w 5760000"/>
              <a:gd name="connsiteY5" fmla="*/ 5508667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1236269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91000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08085 h 6858000"/>
              <a:gd name="connsiteX6" fmla="*/ 0 w 5760000"/>
              <a:gd name="connsiteY6" fmla="*/ 0 h 6858000"/>
              <a:gd name="connsiteX0" fmla="*/ 0 w 5760000"/>
              <a:gd name="connsiteY0" fmla="*/ 0 h 6858000"/>
              <a:gd name="connsiteX1" fmla="*/ 5760000 w 5760000"/>
              <a:gd name="connsiteY1" fmla="*/ 400 h 6858000"/>
              <a:gd name="connsiteX2" fmla="*/ 5760000 w 5760000"/>
              <a:gd name="connsiteY2" fmla="*/ 6858000 h 6858000"/>
              <a:gd name="connsiteX3" fmla="*/ 5760000 w 5760000"/>
              <a:gd name="connsiteY3" fmla="*/ 6858000 h 6858000"/>
              <a:gd name="connsiteX4" fmla="*/ 967187 w 5760000"/>
              <a:gd name="connsiteY4" fmla="*/ 6858000 h 6858000"/>
              <a:gd name="connsiteX5" fmla="*/ 4762 w 5760000"/>
              <a:gd name="connsiteY5" fmla="*/ 5823440 h 6858000"/>
              <a:gd name="connsiteX6" fmla="*/ 0 w 57600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0000" h="6858000">
                <a:moveTo>
                  <a:pt x="0" y="0"/>
                </a:moveTo>
                <a:lnTo>
                  <a:pt x="5760000" y="400"/>
                </a:lnTo>
                <a:lnTo>
                  <a:pt x="5760000" y="6858000"/>
                </a:lnTo>
                <a:lnTo>
                  <a:pt x="5760000" y="6858000"/>
                </a:lnTo>
                <a:lnTo>
                  <a:pt x="967187" y="6858000"/>
                </a:lnTo>
                <a:lnTo>
                  <a:pt x="4762" y="5823440"/>
                </a:lnTo>
                <a:cubicBezTo>
                  <a:pt x="3968" y="3987218"/>
                  <a:pt x="794" y="1836222"/>
                  <a:pt x="0" y="0"/>
                </a:cubicBezTo>
                <a:close/>
              </a:path>
            </a:pathLst>
          </a:custGeom>
          <a:solidFill>
            <a:schemeClr val="bg1">
              <a:lumMod val="95000"/>
            </a:schemeClr>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p:txBody>
      </p:sp>
      <p:sp>
        <p:nvSpPr>
          <p:cNvPr id="15" name="Title 3"/>
          <p:cNvSpPr>
            <a:spLocks noGrp="1"/>
          </p:cNvSpPr>
          <p:nvPr>
            <p:ph type="ctrTitle"/>
          </p:nvPr>
        </p:nvSpPr>
        <p:spPr>
          <a:xfrm>
            <a:off x="576000" y="3144118"/>
            <a:ext cx="3503776" cy="830997"/>
          </a:xfrm>
        </p:spPr>
        <p:txBody>
          <a:bodyPr wrap="square" anchor="t" anchorCtr="0">
            <a:spAutoFit/>
          </a:bodyPr>
          <a:lstStyle>
            <a:lvl1pPr>
              <a:lnSpc>
                <a:spcPct val="90000"/>
              </a:lnSpc>
              <a:defRPr sz="3000">
                <a:solidFill>
                  <a:schemeClr val="tx1"/>
                </a:solidFill>
              </a:defRPr>
            </a:lvl1pPr>
          </a:lstStyle>
          <a:p>
            <a:r>
              <a:rPr lang="en-US"/>
              <a:t>Click to edit Master title style</a:t>
            </a:r>
            <a:endParaRPr lang="en-AU"/>
          </a:p>
        </p:txBody>
      </p:sp>
      <p:sp>
        <p:nvSpPr>
          <p:cNvPr id="16" name="Subtitle 2"/>
          <p:cNvSpPr>
            <a:spLocks noGrp="1"/>
          </p:cNvSpPr>
          <p:nvPr>
            <p:ph type="subTitle" idx="1"/>
          </p:nvPr>
        </p:nvSpPr>
        <p:spPr>
          <a:xfrm>
            <a:off x="576000" y="6251134"/>
            <a:ext cx="3503776" cy="166199"/>
          </a:xfrm>
          <a:prstGeom prst="rect">
            <a:avLst/>
          </a:prstGeom>
        </p:spPr>
        <p:txBody>
          <a:bodyPr wrap="square" lIns="0" bIns="0" anchor="b" anchorCtr="0">
            <a:spAutoFit/>
          </a:bodyPr>
          <a:lstStyle>
            <a:lvl1pPr marL="0" indent="0" algn="l" defTabSz="914400" rtl="0" eaLnBrk="1" latinLnBrk="0" hangingPunct="1">
              <a:lnSpc>
                <a:spcPct val="90000"/>
              </a:lnSpc>
              <a:spcBef>
                <a:spcPts val="0"/>
              </a:spcBef>
              <a:buFont typeface="Arial" pitchFamily="34" charset="0"/>
              <a:buNone/>
              <a:defRPr lang="en-US" sz="1200" b="0" kern="1200" dirty="0">
                <a:solidFill>
                  <a:schemeClr val="tx1"/>
                </a:solidFill>
                <a:latin typeface="+mj-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7" name="Picture 1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92376" y="332656"/>
            <a:ext cx="787400" cy="758592"/>
          </a:xfrm>
          <a:prstGeom prst="rect">
            <a:avLst/>
          </a:prstGeom>
        </p:spPr>
      </p:pic>
      <p:sp>
        <p:nvSpPr>
          <p:cNvPr id="18" name="TextBox 17"/>
          <p:cNvSpPr txBox="1"/>
          <p:nvPr/>
        </p:nvSpPr>
        <p:spPr>
          <a:xfrm>
            <a:off x="576000" y="2929054"/>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8" name="Footer Placeholder 4"/>
          <p:cNvSpPr>
            <a:spLocks noGrp="1"/>
          </p:cNvSpPr>
          <p:nvPr>
            <p:ph type="ftr" sz="quarter" idx="11"/>
          </p:nvPr>
        </p:nvSpPr>
        <p:spPr>
          <a:xfrm>
            <a:off x="576000" y="6416676"/>
            <a:ext cx="3503776" cy="365125"/>
          </a:xfrm>
          <a:prstGeom prst="rect">
            <a:avLst/>
          </a:prstGeom>
        </p:spPr>
        <p:txBody>
          <a:bodyPr/>
          <a:lstStyle>
            <a:lvl1pPr algn="l">
              <a:defRPr>
                <a:solidFill>
                  <a:schemeClr val="tx2"/>
                </a:solidFill>
              </a:defRPr>
            </a:lvl1pPr>
          </a:lstStyle>
          <a:p>
            <a:r>
              <a:rPr lang="en-AU"/>
              <a:t>Confidential</a:t>
            </a:r>
          </a:p>
        </p:txBody>
      </p:sp>
    </p:spTree>
    <p:extLst>
      <p:ext uri="{BB962C8B-B14F-4D97-AF65-F5344CB8AC3E}">
        <p14:creationId xmlns:p14="http://schemas.microsoft.com/office/powerpoint/2010/main" val="4204458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875" y="403200"/>
            <a:ext cx="11420858" cy="886338"/>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11420858"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9"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51947" y="6416675"/>
            <a:ext cx="2088107"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C68D92C4-25F6-4BDE-98AA-E0538EC9525E}" type="datetime1">
              <a:rPr lang="en-AU" smtClean="0"/>
              <a:t>16/10/2024</a:t>
            </a:fld>
            <a:endParaRPr lang="en-US"/>
          </a:p>
        </p:txBody>
      </p:sp>
    </p:spTree>
    <p:extLst>
      <p:ext uri="{BB962C8B-B14F-4D97-AF65-F5344CB8AC3E}">
        <p14:creationId xmlns:p14="http://schemas.microsoft.com/office/powerpoint/2010/main" val="2022077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33C1BE20-2A37-42D9-8556-4C3CED8D67CD}" type="datetime1">
              <a:rPr lang="en-AU" smtClean="0"/>
              <a:t>16/10/2024</a:t>
            </a:fld>
            <a:endParaRPr lang="en-US"/>
          </a:p>
        </p:txBody>
      </p:sp>
    </p:spTree>
    <p:extLst>
      <p:ext uri="{BB962C8B-B14F-4D97-AF65-F5344CB8AC3E}">
        <p14:creationId xmlns:p14="http://schemas.microsoft.com/office/powerpoint/2010/main" val="1699781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5875" y="1119600"/>
            <a:ext cx="5472000" cy="5040560"/>
          </a:xfrm>
          <a:prstGeom prst="rect">
            <a:avLst/>
          </a:prstGeom>
        </p:spPr>
        <p:txBody>
          <a:bodyPr lIns="0" tIns="0" rIns="0" bIns="0">
            <a:normAutofit/>
          </a:bodyPr>
          <a:lstStyle>
            <a:lvl1pPr>
              <a:lnSpc>
                <a:spcPct val="90000"/>
              </a:lnSpc>
              <a:spcBef>
                <a:spcPts val="0"/>
              </a:spcBef>
              <a:defRPr sz="2400">
                <a:solidFill>
                  <a:schemeClr val="tx1"/>
                </a:solidFill>
              </a:defRPr>
            </a:lvl1pPr>
            <a:lvl2pPr>
              <a:lnSpc>
                <a:spcPct val="90000"/>
              </a:lnSpc>
              <a:spcBef>
                <a:spcPts val="0"/>
              </a:spcBef>
              <a:defRPr sz="2400">
                <a:solidFill>
                  <a:schemeClr val="tx1"/>
                </a:solidFill>
              </a:defRPr>
            </a:lvl2pPr>
            <a:lvl3pPr>
              <a:lnSpc>
                <a:spcPct val="90000"/>
              </a:lnSpc>
              <a:spcBef>
                <a:spcPts val="0"/>
              </a:spcBef>
              <a:defRPr sz="2400">
                <a:solidFill>
                  <a:schemeClr val="tx1"/>
                </a:solidFill>
              </a:defRPr>
            </a:lvl3pPr>
            <a:lvl4pPr>
              <a:lnSpc>
                <a:spcPct val="90000"/>
              </a:lnSpc>
              <a:spcBef>
                <a:spcPts val="0"/>
              </a:spcBef>
              <a:defRPr sz="2400">
                <a:solidFill>
                  <a:schemeClr val="tx1"/>
                </a:solidFill>
              </a:defRPr>
            </a:lvl4pPr>
            <a:lvl5pPr>
              <a:lnSpc>
                <a:spcPct val="90000"/>
              </a:lnSpc>
              <a:spcBef>
                <a:spcPts val="0"/>
              </a:spcBef>
              <a:defRPr sz="2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4" name="Content Placeholder 3"/>
          <p:cNvSpPr>
            <a:spLocks noGrp="1" noChangeAspect="1"/>
          </p:cNvSpPr>
          <p:nvPr>
            <p:ph sz="half" idx="2"/>
          </p:nvPr>
        </p:nvSpPr>
        <p:spPr>
          <a:xfrm>
            <a:off x="6334125" y="1119600"/>
            <a:ext cx="5472608" cy="5040560"/>
          </a:xfrm>
          <a:prstGeom prst="rect">
            <a:avLst/>
          </a:prstGeom>
        </p:spPr>
        <p:txBody>
          <a:bodyPr lIns="36000" rIns="0" bIns="0">
            <a:normAutofit/>
          </a:bodyPr>
          <a:lstStyle>
            <a:lvl1pPr>
              <a:lnSpc>
                <a:spcPct val="90000"/>
              </a:lnSpc>
              <a:spcBef>
                <a:spcPts val="0"/>
              </a:spcBef>
              <a:defRPr sz="2400">
                <a:solidFill>
                  <a:schemeClr val="tx1"/>
                </a:solidFill>
              </a:defRPr>
            </a:lvl1pPr>
            <a:lvl2pPr>
              <a:lnSpc>
                <a:spcPct val="90000"/>
              </a:lnSpc>
              <a:spcBef>
                <a:spcPts val="0"/>
              </a:spcBef>
              <a:defRPr sz="2400">
                <a:solidFill>
                  <a:schemeClr val="tx1"/>
                </a:solidFill>
              </a:defRPr>
            </a:lvl2pPr>
            <a:lvl3pPr>
              <a:lnSpc>
                <a:spcPct val="90000"/>
              </a:lnSpc>
              <a:spcBef>
                <a:spcPts val="0"/>
              </a:spcBef>
              <a:defRPr sz="2400">
                <a:solidFill>
                  <a:schemeClr val="tx1"/>
                </a:solidFill>
              </a:defRPr>
            </a:lvl3pPr>
            <a:lvl4pPr>
              <a:lnSpc>
                <a:spcPct val="90000"/>
              </a:lnSpc>
              <a:spcBef>
                <a:spcPts val="0"/>
              </a:spcBef>
              <a:defRPr sz="2400">
                <a:solidFill>
                  <a:schemeClr val="tx1"/>
                </a:solidFill>
              </a:defRPr>
            </a:lvl4pPr>
            <a:lvl5pPr>
              <a:lnSpc>
                <a:spcPct val="90000"/>
              </a:lnSpc>
              <a:spcBef>
                <a:spcPts val="0"/>
              </a:spcBef>
              <a:defRPr sz="2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7" name="Title 1"/>
          <p:cNvSpPr>
            <a:spLocks noGrp="1"/>
          </p:cNvSpPr>
          <p:nvPr>
            <p:ph type="title"/>
          </p:nvPr>
        </p:nvSpPr>
        <p:spPr>
          <a:xfrm>
            <a:off x="385875" y="404664"/>
            <a:ext cx="11420858" cy="540000"/>
          </a:xfrm>
        </p:spPr>
        <p:txBody>
          <a:bodyPr lIns="0" bIns="0"/>
          <a:lstStyle/>
          <a:p>
            <a:r>
              <a:rPr lang="en-US"/>
              <a:t>Click to edit Master title style</a:t>
            </a:r>
            <a:endParaRPr lang="en-AU"/>
          </a:p>
        </p:txBody>
      </p:sp>
      <p:sp>
        <p:nvSpPr>
          <p:cNvPr id="8"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5086067" y="6416675"/>
            <a:ext cx="2019868"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10" name="Date Placeholder 3"/>
          <p:cNvSpPr>
            <a:spLocks noGrp="1"/>
          </p:cNvSpPr>
          <p:nvPr>
            <p:ph type="dt" sz="half" idx="10"/>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314C0D48-2932-4F21-B820-D50765273838}" type="datetime1">
              <a:rPr lang="en-AU" smtClean="0"/>
              <a:t>16/10/2024</a:t>
            </a:fld>
            <a:endParaRPr lang="en-US"/>
          </a:p>
        </p:txBody>
      </p:sp>
    </p:spTree>
    <p:extLst>
      <p:ext uri="{BB962C8B-B14F-4D97-AF65-F5344CB8AC3E}">
        <p14:creationId xmlns:p14="http://schemas.microsoft.com/office/powerpoint/2010/main" val="127783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cSld name="Title and Portrait Imag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8038530" y="0"/>
            <a:ext cx="4153469" cy="6858000"/>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1599" y="403200"/>
            <a:ext cx="7127997" cy="397545"/>
          </a:xfrm>
        </p:spPr>
        <p:txBody>
          <a:bodyPr wrap="square" anchor="t"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5058770" y="6416676"/>
            <a:ext cx="2074462" cy="365125"/>
          </a:xfrm>
          <a:prstGeom prst="rect">
            <a:avLst/>
          </a:prstGeom>
        </p:spPr>
        <p:txBody>
          <a:bodyPr lIns="0" tIns="25200"/>
          <a:lstStyle>
            <a:lvl1pPr algn="ctr">
              <a:defRPr>
                <a:solidFill>
                  <a:schemeClr val="bg1">
                    <a:lumMod val="75000"/>
                  </a:schemeClr>
                </a:solidFill>
              </a:defRPr>
            </a:lvl1pPr>
          </a:lstStyle>
          <a:p>
            <a:r>
              <a:rPr lang="en-AU"/>
              <a:t>Internal Use Only</a:t>
            </a:r>
          </a:p>
        </p:txBody>
      </p:sp>
      <p:sp>
        <p:nvSpPr>
          <p:cNvPr id="9" name="Text Placeholder 4"/>
          <p:cNvSpPr>
            <a:spLocks noGrp="1"/>
          </p:cNvSpPr>
          <p:nvPr>
            <p:ph type="body" sz="quarter" idx="13"/>
          </p:nvPr>
        </p:nvSpPr>
        <p:spPr>
          <a:xfrm>
            <a:off x="381597" y="1477108"/>
            <a:ext cx="7128000" cy="4544180"/>
          </a:xfrm>
        </p:spPr>
        <p:txBody>
          <a:bodyPr anchor="t" anchorCtr="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5"/>
          </p:nvPr>
        </p:nvSpPr>
        <p:spPr/>
        <p:txBody>
          <a:bodyPr/>
          <a:lstStyle/>
          <a:p>
            <a:fld id="{EA962C67-45B3-47CE-AC79-A4EC0820227B}" type="datetime1">
              <a:rPr lang="en-AU" smtClean="0"/>
              <a:t>16/10/2024</a:t>
            </a:fld>
            <a:endParaRPr lang="en-US"/>
          </a:p>
        </p:txBody>
      </p:sp>
      <p:sp>
        <p:nvSpPr>
          <p:cNvPr id="4" name="Slide Number Placeholder 3"/>
          <p:cNvSpPr>
            <a:spLocks noGrp="1"/>
          </p:cNvSpPr>
          <p:nvPr>
            <p:ph type="sldNum" sz="quarter" idx="16"/>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1970527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411939" y="0"/>
            <a:ext cx="8780061" cy="6858000"/>
          </a:xfrm>
          <a:solidFill>
            <a:srgbClr val="DDDDDD"/>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385875" y="404663"/>
            <a:ext cx="2630280" cy="2734322"/>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385268" y="6415201"/>
            <a:ext cx="213170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Slide Number Placeholder 3"/>
          <p:cNvSpPr>
            <a:spLocks noGrp="1"/>
          </p:cNvSpPr>
          <p:nvPr>
            <p:ph type="sldNum" sz="quarter" idx="4"/>
          </p:nvPr>
        </p:nvSpPr>
        <p:spPr>
          <a:xfrm>
            <a:off x="11298733" y="6415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8" name="Text Placeholder 7"/>
          <p:cNvSpPr>
            <a:spLocks noGrp="1"/>
          </p:cNvSpPr>
          <p:nvPr>
            <p:ph type="body" sz="quarter" idx="13"/>
          </p:nvPr>
        </p:nvSpPr>
        <p:spPr>
          <a:xfrm>
            <a:off x="385268" y="3562067"/>
            <a:ext cx="2630888" cy="2629184"/>
          </a:xfrm>
        </p:spPr>
        <p:txBody>
          <a:bodyPr anchor="b"/>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3462193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24775813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3916207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863C8459-2A2E-497B-B1AE-D834AD128375}" type="datetime1">
              <a:rPr lang="en-AU" smtClean="0"/>
              <a:t>16/10/2024</a:t>
            </a:fld>
            <a:endParaRPr lang="en-US"/>
          </a:p>
        </p:txBody>
      </p:sp>
    </p:spTree>
    <p:extLst>
      <p:ext uri="{BB962C8B-B14F-4D97-AF65-F5344CB8AC3E}">
        <p14:creationId xmlns:p14="http://schemas.microsoft.com/office/powerpoint/2010/main" val="1015427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Title and Portrait Imag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8038530" y="0"/>
            <a:ext cx="4153469" cy="6858000"/>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1599" y="403200"/>
            <a:ext cx="7127997" cy="397545"/>
          </a:xfrm>
        </p:spPr>
        <p:txBody>
          <a:bodyPr wrap="square" anchor="t"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5058770" y="6416676"/>
            <a:ext cx="2074462" cy="365125"/>
          </a:xfrm>
          <a:prstGeom prst="rect">
            <a:avLst/>
          </a:prstGeom>
        </p:spPr>
        <p:txBody>
          <a:bodyPr lIns="0" tIns="25200"/>
          <a:lstStyle>
            <a:lvl1pPr algn="ctr">
              <a:defRPr>
                <a:solidFill>
                  <a:schemeClr val="bg1">
                    <a:lumMod val="75000"/>
                  </a:schemeClr>
                </a:solidFill>
              </a:defRPr>
            </a:lvl1pPr>
          </a:lstStyle>
          <a:p>
            <a:r>
              <a:rPr lang="en-AU"/>
              <a:t>Internal Use Only</a:t>
            </a:r>
          </a:p>
        </p:txBody>
      </p:sp>
      <p:sp>
        <p:nvSpPr>
          <p:cNvPr id="9" name="Text Placeholder 4"/>
          <p:cNvSpPr>
            <a:spLocks noGrp="1"/>
          </p:cNvSpPr>
          <p:nvPr>
            <p:ph type="body" sz="quarter" idx="13"/>
          </p:nvPr>
        </p:nvSpPr>
        <p:spPr>
          <a:xfrm>
            <a:off x="381597" y="1477108"/>
            <a:ext cx="7128000" cy="4544180"/>
          </a:xfrm>
        </p:spPr>
        <p:txBody>
          <a:bodyPr anchor="t" anchorCtr="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5"/>
          </p:nvPr>
        </p:nvSpPr>
        <p:spPr/>
        <p:txBody>
          <a:bodyPr/>
          <a:lstStyle/>
          <a:p>
            <a:fld id="{E03A9B46-BD03-40AF-89EA-D2147F074331}" type="datetime1">
              <a:rPr lang="en-AU" smtClean="0"/>
              <a:t>16/10/2024</a:t>
            </a:fld>
            <a:endParaRPr lang="en-US"/>
          </a:p>
        </p:txBody>
      </p:sp>
      <p:sp>
        <p:nvSpPr>
          <p:cNvPr id="4" name="Slide Number Placeholder 3"/>
          <p:cNvSpPr>
            <a:spLocks noGrp="1"/>
          </p:cNvSpPr>
          <p:nvPr>
            <p:ph type="sldNum" sz="quarter" idx="16"/>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349657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25761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and Content - Regular">
    <p:spTree>
      <p:nvGrpSpPr>
        <p:cNvPr id="1" name=""/>
        <p:cNvGrpSpPr/>
        <p:nvPr/>
      </p:nvGrpSpPr>
      <p:grpSpPr>
        <a:xfrm>
          <a:off x="0" y="0"/>
          <a:ext cx="0" cy="0"/>
          <a:chOff x="0" y="0"/>
          <a:chExt cx="0" cy="0"/>
        </a:xfrm>
      </p:grpSpPr>
      <p:sp>
        <p:nvSpPr>
          <p:cNvPr id="2" name="Title 1"/>
          <p:cNvSpPr>
            <a:spLocks noGrp="1"/>
          </p:cNvSpPr>
          <p:nvPr>
            <p:ph type="title"/>
          </p:nvPr>
        </p:nvSpPr>
        <p:spPr>
          <a:xfrm>
            <a:off x="624000" y="403200"/>
            <a:ext cx="10436608" cy="540000"/>
          </a:xfrm>
        </p:spPr>
        <p:txBody>
          <a:bodyPr lIns="0" bIns="0"/>
          <a:lstStyle>
            <a:lvl1pPr>
              <a:defRPr>
                <a:solidFill>
                  <a:schemeClr val="tx2"/>
                </a:solidFill>
              </a:defRPr>
            </a:lvl1pPr>
          </a:lstStyle>
          <a:p>
            <a:r>
              <a:rPr lang="en-US"/>
              <a:t>Click to edit Master title style</a:t>
            </a:r>
            <a:endParaRPr lang="en-AU"/>
          </a:p>
        </p:txBody>
      </p:sp>
      <p:sp>
        <p:nvSpPr>
          <p:cNvPr id="3" name="Content Placeholder 2"/>
          <p:cNvSpPr>
            <a:spLocks noGrp="1"/>
          </p:cNvSpPr>
          <p:nvPr>
            <p:ph idx="1"/>
          </p:nvPr>
        </p:nvSpPr>
        <p:spPr>
          <a:xfrm>
            <a:off x="624000" y="1119600"/>
            <a:ext cx="10944608" cy="5036960"/>
          </a:xfrm>
          <a:prstGeom prst="rect">
            <a:avLst/>
          </a:prstGeom>
        </p:spPr>
        <p:txBody>
          <a:bodyPr lIns="0" tIns="0" rIns="0" bIns="0">
            <a:normAutofit/>
          </a:bodyPr>
          <a:lstStyle>
            <a:lvl1pPr>
              <a:defRPr sz="2200">
                <a:solidFill>
                  <a:schemeClr val="tx1"/>
                </a:solidFill>
              </a:defRPr>
            </a:lvl1pPr>
            <a:lvl2pPr>
              <a:defRPr sz="2200">
                <a:solidFill>
                  <a:schemeClr val="tx1"/>
                </a:solidFill>
              </a:defRPr>
            </a:lvl2pPr>
            <a:lvl3pPr>
              <a:defRPr sz="2200">
                <a:solidFill>
                  <a:schemeClr val="tx1"/>
                </a:solidFill>
              </a:defRPr>
            </a:lvl3pPr>
            <a:lvl4pPr>
              <a:defRPr sz="2200">
                <a:solidFill>
                  <a:schemeClr val="tx1"/>
                </a:solidFill>
              </a:defRPr>
            </a:lvl4pPr>
            <a:lvl5pPr>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060608" y="403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6096000" y="6416675"/>
            <a:ext cx="5472608" cy="365125"/>
          </a:xfrm>
          <a:prstGeom prst="rect">
            <a:avLst/>
          </a:prstGeom>
        </p:spPr>
        <p:txBody>
          <a:bodyPr lIns="0" tIns="25200" rIns="0" bIns="0"/>
          <a:lstStyle>
            <a:lvl1pPr algn="r">
              <a:defRPr sz="1200"/>
            </a:lvl1pPr>
          </a:lstStyle>
          <a:p>
            <a:r>
              <a:rPr lang="en-AU"/>
              <a:t>Confidential</a:t>
            </a:r>
          </a:p>
        </p:txBody>
      </p:sp>
      <p:sp>
        <p:nvSpPr>
          <p:cNvPr id="6"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endParaRPr lang="en-US"/>
          </a:p>
        </p:txBody>
      </p:sp>
    </p:spTree>
    <p:extLst>
      <p:ext uri="{BB962C8B-B14F-4D97-AF65-F5344CB8AC3E}">
        <p14:creationId xmlns:p14="http://schemas.microsoft.com/office/powerpoint/2010/main" val="28281609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38076443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6096001" y="1"/>
            <a:ext cx="6099175" cy="6857999"/>
          </a:xfrm>
          <a:prstGeom prst="rect">
            <a:avLst/>
          </a:prstGeo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5200" y="2756732"/>
            <a:ext cx="5205675" cy="397545"/>
          </a:xfrm>
        </p:spPr>
        <p:txBody>
          <a:bodyPr wrap="square" anchor="b"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385199" y="6416676"/>
            <a:ext cx="163921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Text Placeholder 4"/>
          <p:cNvSpPr>
            <a:spLocks noGrp="1"/>
          </p:cNvSpPr>
          <p:nvPr>
            <p:ph type="body" sz="quarter" idx="12"/>
          </p:nvPr>
        </p:nvSpPr>
        <p:spPr>
          <a:xfrm>
            <a:off x="385200" y="3370348"/>
            <a:ext cx="5205941" cy="26509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2428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le and Content - Large">
    <p:spTree>
      <p:nvGrpSpPr>
        <p:cNvPr id="1" name=""/>
        <p:cNvGrpSpPr/>
        <p:nvPr/>
      </p:nvGrpSpPr>
      <p:grpSpPr>
        <a:xfrm>
          <a:off x="0" y="0"/>
          <a:ext cx="0" cy="0"/>
          <a:chOff x="0" y="0"/>
          <a:chExt cx="0" cy="0"/>
        </a:xfrm>
      </p:grpSpPr>
      <p:sp>
        <p:nvSpPr>
          <p:cNvPr id="12" name="Content Placeholder 2"/>
          <p:cNvSpPr>
            <a:spLocks noGrp="1"/>
          </p:cNvSpPr>
          <p:nvPr>
            <p:ph idx="1"/>
          </p:nvPr>
        </p:nvSpPr>
        <p:spPr>
          <a:xfrm>
            <a:off x="711200" y="1371600"/>
            <a:ext cx="9552000" cy="4793704"/>
          </a:xfrm>
          <a:prstGeom prst="rect">
            <a:avLst/>
          </a:prstGeom>
        </p:spPr>
        <p:txBody>
          <a:bodyPr lIns="0" tIns="0" rIns="0" bIns="0">
            <a:normAutofit/>
          </a:bodyPr>
          <a:lstStyle>
            <a:lvl1pPr>
              <a:lnSpc>
                <a:spcPts val="3400"/>
              </a:lnSpc>
              <a:defRPr sz="3000">
                <a:solidFill>
                  <a:schemeClr val="tx2"/>
                </a:solidFill>
              </a:defRPr>
            </a:lvl1pPr>
            <a:lvl2pPr>
              <a:lnSpc>
                <a:spcPts val="3400"/>
              </a:lnSpc>
              <a:defRPr sz="3000">
                <a:solidFill>
                  <a:schemeClr val="tx2"/>
                </a:solidFill>
              </a:defRPr>
            </a:lvl2pPr>
            <a:lvl3pPr>
              <a:lnSpc>
                <a:spcPts val="3400"/>
              </a:lnSpc>
              <a:defRPr sz="3000">
                <a:solidFill>
                  <a:schemeClr val="tx2"/>
                </a:solidFill>
              </a:defRPr>
            </a:lvl3pPr>
            <a:lvl4pPr>
              <a:lnSpc>
                <a:spcPts val="3400"/>
              </a:lnSpc>
              <a:defRPr sz="3000">
                <a:solidFill>
                  <a:schemeClr val="tx2"/>
                </a:solidFill>
              </a:defRPr>
            </a:lvl4pPr>
            <a:lvl5pPr>
              <a:lnSpc>
                <a:spcPts val="3400"/>
              </a:lnSpc>
              <a:defRPr sz="3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p:txBody>
          <a:bodyPr/>
          <a:lstStyle/>
          <a:p>
            <a:r>
              <a:rPr lang="en-US"/>
              <a:t>Click to edit Master title style</a:t>
            </a:r>
          </a:p>
        </p:txBody>
      </p:sp>
      <p:sp>
        <p:nvSpPr>
          <p:cNvPr id="8"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tx2"/>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5231904" y="6416675"/>
            <a:ext cx="6432715" cy="365125"/>
          </a:xfrm>
          <a:prstGeom prst="rect">
            <a:avLst/>
          </a:prstGeom>
        </p:spPr>
        <p:txBody>
          <a:bodyPr lIns="0" tIns="25200" rIns="0" bIns="0"/>
          <a:lstStyle>
            <a:lvl1pPr algn="r">
              <a:defRPr sz="1200"/>
            </a:lvl1pPr>
          </a:lstStyle>
          <a:p>
            <a:r>
              <a:rPr lang="en-AU"/>
              <a:t>Internal Use Only</a:t>
            </a:r>
          </a:p>
        </p:txBody>
      </p:sp>
    </p:spTree>
    <p:extLst>
      <p:ext uri="{BB962C8B-B14F-4D97-AF65-F5344CB8AC3E}">
        <p14:creationId xmlns:p14="http://schemas.microsoft.com/office/powerpoint/2010/main" val="4246162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3092823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20/01/2021</a:t>
            </a:r>
          </a:p>
        </p:txBody>
      </p:sp>
    </p:spTree>
    <p:extLst>
      <p:ext uri="{BB962C8B-B14F-4D97-AF65-F5344CB8AC3E}">
        <p14:creationId xmlns:p14="http://schemas.microsoft.com/office/powerpoint/2010/main" val="31630226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2228896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683417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4418" y="1"/>
            <a:ext cx="11567583" cy="4944713"/>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a:solidFill>
            <a:schemeClr val="bg1">
              <a:lumMod val="95000"/>
            </a:schemeClr>
          </a:solidFill>
        </p:spPr>
        <p:txBody>
          <a:bodyPr>
            <a:noAutofit/>
          </a:bodyPr>
          <a:lstStyle>
            <a:lvl1pPr marL="0" indent="0">
              <a:buNone/>
              <a:defRPr sz="1200" baseline="0">
                <a:solidFill>
                  <a:schemeClr val="tx1"/>
                </a:solidFill>
              </a:defRPr>
            </a:lvl1pPr>
          </a:lstStyle>
          <a:p>
            <a:r>
              <a:rPr lang="en-AU"/>
              <a:t>Drag and Drop image.</a:t>
            </a:r>
            <a:br>
              <a:rPr lang="en-AU"/>
            </a:br>
            <a:r>
              <a:rPr lang="en-AU"/>
              <a:t>Portrait image: Use Crop Tool to position</a:t>
            </a:r>
            <a:endParaRPr lang="en-US"/>
          </a:p>
        </p:txBody>
      </p:sp>
      <p:sp>
        <p:nvSpPr>
          <p:cNvPr id="2" name="Title 1"/>
          <p:cNvSpPr>
            <a:spLocks noGrp="1"/>
          </p:cNvSpPr>
          <p:nvPr>
            <p:ph type="ctrTitle"/>
          </p:nvPr>
        </p:nvSpPr>
        <p:spPr>
          <a:xfrm>
            <a:off x="624418" y="5472000"/>
            <a:ext cx="9111797" cy="589472"/>
          </a:xfrm>
        </p:spPr>
        <p:txBody>
          <a:bodyPr tIns="0" rIns="0" anchor="t">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624418" y="6165305"/>
            <a:ext cx="9111797" cy="216227"/>
          </a:xfrm>
        </p:spPr>
        <p:txBody>
          <a:bodyPr lIns="0" tIns="0" rIns="0" bIns="0" anchor="b" anchorCtr="0">
            <a:normAutofit/>
          </a:bodyPr>
          <a:lstStyle>
            <a:lvl1pPr marL="0" indent="0" algn="l">
              <a:buNone/>
              <a:defRPr sz="12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624417" y="6416676"/>
            <a:ext cx="4319455" cy="365125"/>
          </a:xfrm>
          <a:prstGeom prst="rect">
            <a:avLst/>
          </a:prstGeom>
        </p:spPr>
        <p:txBody>
          <a:bodyPr/>
          <a:lstStyle>
            <a:lvl1pPr algn="l">
              <a:defRPr>
                <a:solidFill>
                  <a:schemeClr val="tx2"/>
                </a:solidFill>
              </a:defRPr>
            </a:lvl1pPr>
          </a:lstStyle>
          <a:p>
            <a:r>
              <a:rPr lang="en-AU"/>
              <a:t>Confidential</a:t>
            </a:r>
          </a:p>
        </p:txBody>
      </p:sp>
      <p:sp>
        <p:nvSpPr>
          <p:cNvPr id="8" name="TextBox 7"/>
          <p:cNvSpPr txBox="1"/>
          <p:nvPr/>
        </p:nvSpPr>
        <p:spPr>
          <a:xfrm>
            <a:off x="624417" y="5183614"/>
            <a:ext cx="2112235" cy="261610"/>
          </a:xfrm>
          <a:prstGeom prst="rect">
            <a:avLst/>
          </a:prstGeom>
          <a:noFill/>
        </p:spPr>
        <p:txBody>
          <a:bodyPr wrap="square" lIns="0" tIns="0" rtlCol="0">
            <a:spAutoFit/>
          </a:bodyPr>
          <a:lstStyle/>
          <a:p>
            <a:r>
              <a:rPr lang="en-AU" sz="1400" b="1">
                <a:solidFill>
                  <a:schemeClr val="tx2"/>
                </a:solidFill>
                <a:latin typeface="Calibri" pitchFamily="34" charset="0"/>
                <a:cs typeface="Calibri" pitchFamily="34" charset="0"/>
              </a:rPr>
              <a:t>SA Power Networks</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056883" y="5196064"/>
            <a:ext cx="723061" cy="758592"/>
          </a:xfrm>
          <a:prstGeom prst="rect">
            <a:avLst/>
          </a:prstGeom>
        </p:spPr>
      </p:pic>
    </p:spTree>
    <p:extLst>
      <p:ext uri="{BB962C8B-B14F-4D97-AF65-F5344CB8AC3E}">
        <p14:creationId xmlns:p14="http://schemas.microsoft.com/office/powerpoint/2010/main" val="4052665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Title and Portrait Imag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8038530" y="0"/>
            <a:ext cx="4153469" cy="6858000"/>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1599" y="403200"/>
            <a:ext cx="7127997" cy="397545"/>
          </a:xfrm>
        </p:spPr>
        <p:txBody>
          <a:bodyPr wrap="square" anchor="t"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5058770" y="6416676"/>
            <a:ext cx="2074462" cy="365125"/>
          </a:xfrm>
          <a:prstGeom prst="rect">
            <a:avLst/>
          </a:prstGeom>
        </p:spPr>
        <p:txBody>
          <a:bodyPr lIns="0" tIns="25200"/>
          <a:lstStyle>
            <a:lvl1pPr algn="ctr">
              <a:defRPr>
                <a:solidFill>
                  <a:schemeClr val="bg1">
                    <a:lumMod val="75000"/>
                  </a:schemeClr>
                </a:solidFill>
              </a:defRPr>
            </a:lvl1pPr>
          </a:lstStyle>
          <a:p>
            <a:r>
              <a:rPr lang="en-AU"/>
              <a:t>Internal Use Only</a:t>
            </a:r>
          </a:p>
        </p:txBody>
      </p:sp>
      <p:sp>
        <p:nvSpPr>
          <p:cNvPr id="9" name="Text Placeholder 4"/>
          <p:cNvSpPr>
            <a:spLocks noGrp="1"/>
          </p:cNvSpPr>
          <p:nvPr>
            <p:ph type="body" sz="quarter" idx="13"/>
          </p:nvPr>
        </p:nvSpPr>
        <p:spPr>
          <a:xfrm>
            <a:off x="381597" y="1477108"/>
            <a:ext cx="7128000" cy="4544180"/>
          </a:xfrm>
        </p:spPr>
        <p:txBody>
          <a:bodyPr anchor="t" anchorCtr="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5"/>
          </p:nvPr>
        </p:nvSpPr>
        <p:spPr/>
        <p:txBody>
          <a:bodyPr/>
          <a:lstStyle/>
          <a:p>
            <a:fld id="{D308D2CD-BDCA-421B-A0D2-7B2331991025}" type="datetime1">
              <a:rPr lang="en-AU" smtClean="0"/>
              <a:t>16/10/2024</a:t>
            </a:fld>
            <a:endParaRPr lang="en-US"/>
          </a:p>
        </p:txBody>
      </p:sp>
      <p:sp>
        <p:nvSpPr>
          <p:cNvPr id="4" name="Slide Number Placeholder 3"/>
          <p:cNvSpPr>
            <a:spLocks noGrp="1"/>
          </p:cNvSpPr>
          <p:nvPr>
            <p:ph type="sldNum" sz="quarter" idx="16"/>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5172377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377165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
        <p:nvSpPr>
          <p:cNvPr id="5" name="TextBox 4"/>
          <p:cNvSpPr txBox="1"/>
          <p:nvPr/>
        </p:nvSpPr>
        <p:spPr>
          <a:xfrm>
            <a:off x="3455707" y="3995772"/>
            <a:ext cx="5280587" cy="369332"/>
          </a:xfrm>
          <a:prstGeom prst="rect">
            <a:avLst/>
          </a:prstGeom>
          <a:noFill/>
        </p:spPr>
        <p:txBody>
          <a:bodyPr wrap="square" rtlCol="0">
            <a:spAutoFit/>
          </a:bodyPr>
          <a:lstStyle/>
          <a:p>
            <a:pPr algn="ctr"/>
            <a:r>
              <a:rPr lang="en-US" sz="1800">
                <a:solidFill>
                  <a:schemeClr val="tx1"/>
                </a:solidFill>
              </a:rPr>
              <a:t>sapowernetworks.com.au</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357638" y="2355762"/>
            <a:ext cx="1476727" cy="1423987"/>
          </a:xfrm>
          <a:prstGeom prst="rect">
            <a:avLst/>
          </a:prstGeom>
        </p:spPr>
      </p:pic>
    </p:spTree>
    <p:extLst>
      <p:ext uri="{BB962C8B-B14F-4D97-AF65-F5344CB8AC3E}">
        <p14:creationId xmlns:p14="http://schemas.microsoft.com/office/powerpoint/2010/main" val="2765094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5C027D9D-454E-4DE1-87E9-C2BBF88AC519}" type="datetime1">
              <a:rPr lang="en-AU" smtClean="0"/>
              <a:t>16/10/2024</a:t>
            </a:fld>
            <a:endParaRPr lang="en-US"/>
          </a:p>
        </p:txBody>
      </p:sp>
    </p:spTree>
    <p:extLst>
      <p:ext uri="{BB962C8B-B14F-4D97-AF65-F5344CB8AC3E}">
        <p14:creationId xmlns:p14="http://schemas.microsoft.com/office/powerpoint/2010/main" val="17185043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411939" y="0"/>
            <a:ext cx="8780061" cy="6858000"/>
          </a:xfrm>
          <a:solidFill>
            <a:srgbClr val="DDDDDD"/>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385875" y="404663"/>
            <a:ext cx="2630280" cy="2734322"/>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385268" y="6415201"/>
            <a:ext cx="213170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Slide Number Placeholder 3"/>
          <p:cNvSpPr>
            <a:spLocks noGrp="1"/>
          </p:cNvSpPr>
          <p:nvPr>
            <p:ph type="sldNum" sz="quarter" idx="4"/>
          </p:nvPr>
        </p:nvSpPr>
        <p:spPr>
          <a:xfrm>
            <a:off x="11298733" y="6415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8" name="Text Placeholder 7"/>
          <p:cNvSpPr>
            <a:spLocks noGrp="1"/>
          </p:cNvSpPr>
          <p:nvPr>
            <p:ph type="body" sz="quarter" idx="13"/>
          </p:nvPr>
        </p:nvSpPr>
        <p:spPr>
          <a:xfrm>
            <a:off x="385268" y="3562067"/>
            <a:ext cx="2630888" cy="2629184"/>
          </a:xfrm>
        </p:spPr>
        <p:txBody>
          <a:bodyPr anchor="b"/>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29865839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40053808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r>
              <a:rPr lang="en-AU"/>
              <a:t>Highly Confidential</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6646588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Energy Affordability - Single column with heading 8">
    <p:spTree>
      <p:nvGrpSpPr>
        <p:cNvPr id="1" name=""/>
        <p:cNvGrpSpPr/>
        <p:nvPr/>
      </p:nvGrpSpPr>
      <p:grpSpPr>
        <a:xfrm>
          <a:off x="0" y="0"/>
          <a:ext cx="0" cy="0"/>
          <a:chOff x="0" y="0"/>
          <a:chExt cx="0" cy="0"/>
        </a:xfrm>
      </p:grpSpPr>
      <p:pic>
        <p:nvPicPr>
          <p:cNvPr id="4" name="Picture 3" descr="A person and person holding a dog&#10;&#10;Description automatically generated">
            <a:extLst>
              <a:ext uri="{FF2B5EF4-FFF2-40B4-BE49-F238E27FC236}">
                <a16:creationId xmlns:a16="http://schemas.microsoft.com/office/drawing/2014/main" id="{ABEEB728-23C6-1F5D-DABD-68124704225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790938" y="0"/>
            <a:ext cx="3401062" cy="6858000"/>
          </a:xfrm>
          <a:prstGeom prst="rect">
            <a:avLst/>
          </a:prstGeom>
        </p:spPr>
      </p:pic>
      <p:pic>
        <p:nvPicPr>
          <p:cNvPr id="7" name="Picture 6" descr="A colorful circles with white dotted line&#10;&#10;Description automatically generated">
            <a:extLst>
              <a:ext uri="{FF2B5EF4-FFF2-40B4-BE49-F238E27FC236}">
                <a16:creationId xmlns:a16="http://schemas.microsoft.com/office/drawing/2014/main" id="{D19CC02D-906E-1AD3-018F-34E97CB9F18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0821051" y="5532436"/>
            <a:ext cx="1370950" cy="1325564"/>
          </a:xfrm>
          <a:prstGeom prst="rect">
            <a:avLst/>
          </a:prstGeom>
        </p:spPr>
      </p:pic>
      <p:cxnSp>
        <p:nvCxnSpPr>
          <p:cNvPr id="6" name="Straight Connector 5">
            <a:extLst>
              <a:ext uri="{FF2B5EF4-FFF2-40B4-BE49-F238E27FC236}">
                <a16:creationId xmlns:a16="http://schemas.microsoft.com/office/drawing/2014/main" id="{38F6A650-7DA0-2D12-E2E6-51216B0990F3}"/>
              </a:ext>
            </a:extLst>
          </p:cNvPr>
          <p:cNvCxnSpPr>
            <a:cxnSpLocks/>
          </p:cNvCxnSpPr>
          <p:nvPr userDrawn="1"/>
        </p:nvCxnSpPr>
        <p:spPr>
          <a:xfrm>
            <a:off x="0" y="6146157"/>
            <a:ext cx="10591800" cy="0"/>
          </a:xfrm>
          <a:prstGeom prst="line">
            <a:avLst/>
          </a:prstGeom>
          <a:ln w="12700">
            <a:solidFill>
              <a:srgbClr val="00AEE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12AF2BCE-B01D-BB93-52F3-DC11C3101E65}"/>
              </a:ext>
            </a:extLst>
          </p:cNvPr>
          <p:cNvSpPr>
            <a:spLocks noGrp="1"/>
          </p:cNvSpPr>
          <p:nvPr>
            <p:ph type="title" hasCustomPrompt="1"/>
          </p:nvPr>
        </p:nvSpPr>
        <p:spPr>
          <a:xfrm>
            <a:off x="535744" y="365125"/>
            <a:ext cx="7808154" cy="877521"/>
          </a:xfrm>
        </p:spPr>
        <p:txBody>
          <a:bodyPr>
            <a:normAutofit/>
          </a:bodyPr>
          <a:lstStyle>
            <a:lvl1pPr>
              <a:defRPr sz="2800" b="1">
                <a:solidFill>
                  <a:srgbClr val="1B75BC"/>
                </a:solidFill>
                <a:latin typeface="+mn-lt"/>
              </a:defRPr>
            </a:lvl1pPr>
          </a:lstStyle>
          <a:p>
            <a:r>
              <a:rPr lang="en-US"/>
              <a:t>Energy Affordability - Single column with heading 8</a:t>
            </a:r>
            <a:endParaRPr lang="en-AU"/>
          </a:p>
        </p:txBody>
      </p:sp>
      <p:sp>
        <p:nvSpPr>
          <p:cNvPr id="9" name="Content Placeholder 12">
            <a:extLst>
              <a:ext uri="{FF2B5EF4-FFF2-40B4-BE49-F238E27FC236}">
                <a16:creationId xmlns:a16="http://schemas.microsoft.com/office/drawing/2014/main" id="{6FE8AE61-4A9F-1249-788B-364B1AB48FF2}"/>
              </a:ext>
            </a:extLst>
          </p:cNvPr>
          <p:cNvSpPr>
            <a:spLocks noGrp="1"/>
          </p:cNvSpPr>
          <p:nvPr>
            <p:ph sz="quarter" idx="12"/>
          </p:nvPr>
        </p:nvSpPr>
        <p:spPr>
          <a:xfrm>
            <a:off x="535744" y="1406769"/>
            <a:ext cx="7808155" cy="4529187"/>
          </a:xfrm>
        </p:spPr>
        <p:txBody>
          <a:bodyPr>
            <a:normAutofit/>
          </a:bodyPr>
          <a:lstStyle>
            <a:lvl1pPr marL="0" indent="0">
              <a:lnSpc>
                <a:spcPct val="100000"/>
              </a:lnSpc>
              <a:buNone/>
              <a:defRPr sz="2000">
                <a:solidFill>
                  <a:schemeClr val="accent1">
                    <a:lumMod val="50000"/>
                  </a:schemeClr>
                </a:solidFill>
              </a:defRPr>
            </a:lvl1pPr>
            <a:lvl2pPr>
              <a:lnSpc>
                <a:spcPct val="100000"/>
              </a:lnSpc>
              <a:defRPr sz="2000">
                <a:solidFill>
                  <a:schemeClr val="accent1">
                    <a:lumMod val="50000"/>
                  </a:schemeClr>
                </a:solidFill>
              </a:defRPr>
            </a:lvl2pPr>
            <a:lvl3pPr>
              <a:lnSpc>
                <a:spcPct val="100000"/>
              </a:lnSpc>
              <a:defRPr sz="2000">
                <a:solidFill>
                  <a:schemeClr val="accent1">
                    <a:lumMod val="50000"/>
                  </a:schemeClr>
                </a:solidFill>
              </a:defRPr>
            </a:lvl3pPr>
            <a:lvl4pPr>
              <a:lnSpc>
                <a:spcPct val="100000"/>
              </a:lnSpc>
              <a:defRPr sz="2000">
                <a:solidFill>
                  <a:schemeClr val="accent1">
                    <a:lumMod val="50000"/>
                  </a:schemeClr>
                </a:solidFill>
              </a:defRPr>
            </a:lvl4pPr>
            <a:lvl5pPr>
              <a:lnSpc>
                <a:spcPct val="100000"/>
              </a:lnSpc>
              <a:defRPr sz="2000">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3">
            <a:extLst>
              <a:ext uri="{FF2B5EF4-FFF2-40B4-BE49-F238E27FC236}">
                <a16:creationId xmlns:a16="http://schemas.microsoft.com/office/drawing/2014/main" id="{6A4A4DD5-C3C4-8653-D861-EB5B6E1E3964}"/>
              </a:ext>
            </a:extLst>
          </p:cNvPr>
          <p:cNvSpPr>
            <a:spLocks noGrp="1"/>
          </p:cNvSpPr>
          <p:nvPr>
            <p:ph type="ftr" sz="quarter" idx="11"/>
          </p:nvPr>
        </p:nvSpPr>
        <p:spPr>
          <a:xfrm>
            <a:off x="535745" y="6356350"/>
            <a:ext cx="8724001" cy="365125"/>
          </a:xfrm>
        </p:spPr>
        <p:txBody>
          <a:bodyPr/>
          <a:lstStyle>
            <a:lvl1pPr algn="l">
              <a:defRPr sz="1100">
                <a:latin typeface="+mj-lt"/>
              </a:defRPr>
            </a:lvl1pPr>
          </a:lstStyle>
          <a:p>
            <a:endParaRPr lang="en-AU"/>
          </a:p>
        </p:txBody>
      </p:sp>
    </p:spTree>
    <p:extLst>
      <p:ext uri="{BB962C8B-B14F-4D97-AF65-F5344CB8AC3E}">
        <p14:creationId xmlns:p14="http://schemas.microsoft.com/office/powerpoint/2010/main" val="36405893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2346506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6096001" y="1"/>
            <a:ext cx="6099175" cy="6857999"/>
          </a:xfrm>
          <a:prstGeom prst="rect">
            <a:avLst/>
          </a:prstGeo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5200" y="2756732"/>
            <a:ext cx="5205675" cy="397545"/>
          </a:xfrm>
        </p:spPr>
        <p:txBody>
          <a:bodyPr wrap="square" anchor="b"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385199" y="6416676"/>
            <a:ext cx="163921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Text Placeholder 4"/>
          <p:cNvSpPr>
            <a:spLocks noGrp="1"/>
          </p:cNvSpPr>
          <p:nvPr>
            <p:ph type="body" sz="quarter" idx="12"/>
          </p:nvPr>
        </p:nvSpPr>
        <p:spPr>
          <a:xfrm>
            <a:off x="385200" y="3370348"/>
            <a:ext cx="5205941" cy="26509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388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endParaRPr lang="en-US"/>
          </a:p>
        </p:txBody>
      </p:sp>
    </p:spTree>
    <p:extLst>
      <p:ext uri="{BB962C8B-B14F-4D97-AF65-F5344CB8AC3E}">
        <p14:creationId xmlns:p14="http://schemas.microsoft.com/office/powerpoint/2010/main" val="42618288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5875" y="1119600"/>
            <a:ext cx="5472000" cy="5040560"/>
          </a:xfrm>
          <a:prstGeom prst="rect">
            <a:avLst/>
          </a:prstGeom>
        </p:spPr>
        <p:txBody>
          <a:bodyPr lIns="0" tIns="0" rIns="0" bIns="0">
            <a:normAutofit/>
          </a:bodyPr>
          <a:lstStyle>
            <a:lvl1pPr>
              <a:lnSpc>
                <a:spcPct val="90000"/>
              </a:lnSpc>
              <a:spcBef>
                <a:spcPts val="0"/>
              </a:spcBef>
              <a:defRPr sz="2400">
                <a:solidFill>
                  <a:schemeClr val="tx1"/>
                </a:solidFill>
              </a:defRPr>
            </a:lvl1pPr>
            <a:lvl2pPr>
              <a:lnSpc>
                <a:spcPct val="90000"/>
              </a:lnSpc>
              <a:spcBef>
                <a:spcPts val="0"/>
              </a:spcBef>
              <a:defRPr sz="2400">
                <a:solidFill>
                  <a:schemeClr val="tx1"/>
                </a:solidFill>
              </a:defRPr>
            </a:lvl2pPr>
            <a:lvl3pPr>
              <a:lnSpc>
                <a:spcPct val="90000"/>
              </a:lnSpc>
              <a:spcBef>
                <a:spcPts val="0"/>
              </a:spcBef>
              <a:defRPr sz="2400">
                <a:solidFill>
                  <a:schemeClr val="tx1"/>
                </a:solidFill>
              </a:defRPr>
            </a:lvl3pPr>
            <a:lvl4pPr>
              <a:lnSpc>
                <a:spcPct val="90000"/>
              </a:lnSpc>
              <a:spcBef>
                <a:spcPts val="0"/>
              </a:spcBef>
              <a:defRPr sz="2400">
                <a:solidFill>
                  <a:schemeClr val="tx1"/>
                </a:solidFill>
              </a:defRPr>
            </a:lvl4pPr>
            <a:lvl5pPr>
              <a:lnSpc>
                <a:spcPct val="90000"/>
              </a:lnSpc>
              <a:spcBef>
                <a:spcPts val="0"/>
              </a:spcBef>
              <a:defRPr sz="2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4" name="Content Placeholder 3"/>
          <p:cNvSpPr>
            <a:spLocks noGrp="1" noChangeAspect="1"/>
          </p:cNvSpPr>
          <p:nvPr>
            <p:ph sz="half" idx="2"/>
          </p:nvPr>
        </p:nvSpPr>
        <p:spPr>
          <a:xfrm>
            <a:off x="6334125" y="1119600"/>
            <a:ext cx="5472608" cy="5040560"/>
          </a:xfrm>
          <a:prstGeom prst="rect">
            <a:avLst/>
          </a:prstGeom>
        </p:spPr>
        <p:txBody>
          <a:bodyPr lIns="36000" rIns="0" bIns="0">
            <a:normAutofit/>
          </a:bodyPr>
          <a:lstStyle>
            <a:lvl1pPr>
              <a:lnSpc>
                <a:spcPct val="90000"/>
              </a:lnSpc>
              <a:spcBef>
                <a:spcPts val="0"/>
              </a:spcBef>
              <a:defRPr sz="2400">
                <a:solidFill>
                  <a:schemeClr val="tx1"/>
                </a:solidFill>
              </a:defRPr>
            </a:lvl1pPr>
            <a:lvl2pPr>
              <a:lnSpc>
                <a:spcPct val="90000"/>
              </a:lnSpc>
              <a:spcBef>
                <a:spcPts val="0"/>
              </a:spcBef>
              <a:defRPr sz="2400">
                <a:solidFill>
                  <a:schemeClr val="tx1"/>
                </a:solidFill>
              </a:defRPr>
            </a:lvl2pPr>
            <a:lvl3pPr>
              <a:lnSpc>
                <a:spcPct val="90000"/>
              </a:lnSpc>
              <a:spcBef>
                <a:spcPts val="0"/>
              </a:spcBef>
              <a:defRPr sz="2400">
                <a:solidFill>
                  <a:schemeClr val="tx1"/>
                </a:solidFill>
              </a:defRPr>
            </a:lvl3pPr>
            <a:lvl4pPr>
              <a:lnSpc>
                <a:spcPct val="90000"/>
              </a:lnSpc>
              <a:spcBef>
                <a:spcPts val="0"/>
              </a:spcBef>
              <a:defRPr sz="2400">
                <a:solidFill>
                  <a:schemeClr val="tx1"/>
                </a:solidFill>
              </a:defRPr>
            </a:lvl4pPr>
            <a:lvl5pPr>
              <a:lnSpc>
                <a:spcPct val="90000"/>
              </a:lnSpc>
              <a:spcBef>
                <a:spcPts val="0"/>
              </a:spcBef>
              <a:defRPr sz="2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7" name="Title 1"/>
          <p:cNvSpPr>
            <a:spLocks noGrp="1"/>
          </p:cNvSpPr>
          <p:nvPr>
            <p:ph type="title"/>
          </p:nvPr>
        </p:nvSpPr>
        <p:spPr>
          <a:xfrm>
            <a:off x="385875" y="404664"/>
            <a:ext cx="11420858" cy="540000"/>
          </a:xfrm>
        </p:spPr>
        <p:txBody>
          <a:bodyPr lIns="0" bIns="0"/>
          <a:lstStyle/>
          <a:p>
            <a:r>
              <a:rPr lang="en-US"/>
              <a:t>Click to edit Master title style</a:t>
            </a:r>
            <a:endParaRPr lang="en-AU"/>
          </a:p>
        </p:txBody>
      </p:sp>
      <p:sp>
        <p:nvSpPr>
          <p:cNvPr id="8"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9" name="Footer Placeholder 1"/>
          <p:cNvSpPr>
            <a:spLocks noGrp="1"/>
          </p:cNvSpPr>
          <p:nvPr>
            <p:ph type="ftr" sz="quarter" idx="3"/>
          </p:nvPr>
        </p:nvSpPr>
        <p:spPr>
          <a:xfrm>
            <a:off x="5086067" y="6416675"/>
            <a:ext cx="2019868"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10" name="Date Placeholder 3"/>
          <p:cNvSpPr>
            <a:spLocks noGrp="1"/>
          </p:cNvSpPr>
          <p:nvPr>
            <p:ph type="dt" sz="half" idx="10"/>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endParaRPr lang="en-US"/>
          </a:p>
        </p:txBody>
      </p:sp>
    </p:spTree>
    <p:extLst>
      <p:ext uri="{BB962C8B-B14F-4D97-AF65-F5344CB8AC3E}">
        <p14:creationId xmlns:p14="http://schemas.microsoft.com/office/powerpoint/2010/main" val="20559691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Title and Portrait Imag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8038530" y="0"/>
            <a:ext cx="4153469" cy="6858000"/>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1599" y="403200"/>
            <a:ext cx="7127997" cy="397545"/>
          </a:xfrm>
        </p:spPr>
        <p:txBody>
          <a:bodyPr wrap="square" anchor="t"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5058770" y="6416676"/>
            <a:ext cx="2074462" cy="365125"/>
          </a:xfrm>
          <a:prstGeom prst="rect">
            <a:avLst/>
          </a:prstGeom>
        </p:spPr>
        <p:txBody>
          <a:bodyPr lIns="0" tIns="25200"/>
          <a:lstStyle>
            <a:lvl1pPr algn="ctr">
              <a:defRPr>
                <a:solidFill>
                  <a:schemeClr val="bg1">
                    <a:lumMod val="75000"/>
                  </a:schemeClr>
                </a:solidFill>
              </a:defRPr>
            </a:lvl1pPr>
          </a:lstStyle>
          <a:p>
            <a:r>
              <a:rPr lang="en-AU"/>
              <a:t>Internal Use Only</a:t>
            </a:r>
          </a:p>
        </p:txBody>
      </p:sp>
      <p:sp>
        <p:nvSpPr>
          <p:cNvPr id="9" name="Text Placeholder 4"/>
          <p:cNvSpPr>
            <a:spLocks noGrp="1"/>
          </p:cNvSpPr>
          <p:nvPr>
            <p:ph type="body" sz="quarter" idx="13"/>
          </p:nvPr>
        </p:nvSpPr>
        <p:spPr>
          <a:xfrm>
            <a:off x="381597" y="1477108"/>
            <a:ext cx="7128000" cy="4544180"/>
          </a:xfrm>
        </p:spPr>
        <p:txBody>
          <a:bodyPr anchor="t" anchorCtr="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5"/>
          </p:nvPr>
        </p:nvSpPr>
        <p:spPr/>
        <p:txBody>
          <a:bodyPr/>
          <a:lstStyle/>
          <a:p>
            <a:endParaRPr lang="en-US"/>
          </a:p>
        </p:txBody>
      </p:sp>
      <p:sp>
        <p:nvSpPr>
          <p:cNvPr id="4" name="Slide Number Placeholder 3"/>
          <p:cNvSpPr>
            <a:spLocks noGrp="1"/>
          </p:cNvSpPr>
          <p:nvPr>
            <p:ph type="sldNum" sz="quarter" idx="16"/>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424061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Image Title Slide 2">
    <p:spTree>
      <p:nvGrpSpPr>
        <p:cNvPr id="1" name=""/>
        <p:cNvGrpSpPr/>
        <p:nvPr/>
      </p:nvGrpSpPr>
      <p:grpSpPr>
        <a:xfrm>
          <a:off x="0" y="0"/>
          <a:ext cx="0" cy="0"/>
          <a:chOff x="0" y="0"/>
          <a:chExt cx="0" cy="0"/>
        </a:xfrm>
      </p:grpSpPr>
      <p:sp>
        <p:nvSpPr>
          <p:cNvPr id="18" name="Title 3"/>
          <p:cNvSpPr>
            <a:spLocks noGrp="1"/>
          </p:cNvSpPr>
          <p:nvPr>
            <p:ph type="ctrTitle"/>
          </p:nvPr>
        </p:nvSpPr>
        <p:spPr>
          <a:xfrm>
            <a:off x="624418" y="551830"/>
            <a:ext cx="9792063" cy="860946"/>
          </a:xfrm>
        </p:spPr>
        <p:txBody>
          <a:bodyPr tIns="0" rIns="0" anchor="t">
            <a:normAutofit/>
          </a:bodyPr>
          <a:lstStyle>
            <a:lvl1pPr>
              <a:defRPr sz="3200">
                <a:solidFill>
                  <a:schemeClr val="tx1"/>
                </a:solidFill>
              </a:defRPr>
            </a:lvl1pPr>
          </a:lstStyle>
          <a:p>
            <a:r>
              <a:rPr lang="en-US"/>
              <a:t>Click to edit Master title style</a:t>
            </a:r>
            <a:endParaRPr lang="en-AU"/>
          </a:p>
        </p:txBody>
      </p:sp>
      <p:sp>
        <p:nvSpPr>
          <p:cNvPr id="19" name="TextBox 18"/>
          <p:cNvSpPr txBox="1"/>
          <p:nvPr userDrawn="1"/>
        </p:nvSpPr>
        <p:spPr>
          <a:xfrm>
            <a:off x="624417" y="283920"/>
            <a:ext cx="1557734" cy="261610"/>
          </a:xfrm>
          <a:prstGeom prst="rect">
            <a:avLst/>
          </a:prstGeom>
          <a:noFill/>
        </p:spPr>
        <p:txBody>
          <a:bodyPr wrap="none" lIns="0" tIns="0" rtlCol="0">
            <a:spAutoFit/>
          </a:bodyPr>
          <a:lstStyle/>
          <a:p>
            <a:r>
              <a:rPr lang="en-AU" sz="1400" b="1">
                <a:solidFill>
                  <a:schemeClr val="tx2"/>
                </a:solidFill>
                <a:latin typeface="Calibri" pitchFamily="34" charset="0"/>
                <a:cs typeface="Calibri" pitchFamily="34" charset="0"/>
              </a:rPr>
              <a:t>SA Power Networks</a:t>
            </a:r>
          </a:p>
        </p:txBody>
      </p:sp>
      <p:sp>
        <p:nvSpPr>
          <p:cNvPr id="21" name="Picture Placeholder 10"/>
          <p:cNvSpPr>
            <a:spLocks noGrp="1"/>
          </p:cNvSpPr>
          <p:nvPr>
            <p:ph type="pic" sz="quarter" idx="13"/>
          </p:nvPr>
        </p:nvSpPr>
        <p:spPr>
          <a:xfrm>
            <a:off x="624419" y="1651001"/>
            <a:ext cx="11567888" cy="5207792"/>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396837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2372939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782264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825127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877514 h 4944713"/>
              <a:gd name="connsiteX6" fmla="*/ 921544 w 8675687"/>
              <a:gd name="connsiteY6" fmla="*/ 1239 h 4944713"/>
              <a:gd name="connsiteX0" fmla="*/ 921544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23 w 8675687"/>
              <a:gd name="connsiteY4" fmla="*/ 4944713 h 4944713"/>
              <a:gd name="connsiteX5" fmla="*/ 0 w 8675687"/>
              <a:gd name="connsiteY5" fmla="*/ 929902 h 4944713"/>
              <a:gd name="connsiteX6" fmla="*/ 921544 w 8675687"/>
              <a:gd name="connsiteY6" fmla="*/ 1239 h 4944713"/>
              <a:gd name="connsiteX0" fmla="*/ 923925 w 8675687"/>
              <a:gd name="connsiteY0" fmla="*/ 0 h 4945855"/>
              <a:gd name="connsiteX1" fmla="*/ 8675687 w 8675687"/>
              <a:gd name="connsiteY1" fmla="*/ 1142 h 4945855"/>
              <a:gd name="connsiteX2" fmla="*/ 8675687 w 8675687"/>
              <a:gd name="connsiteY2" fmla="*/ 4945855 h 4945855"/>
              <a:gd name="connsiteX3" fmla="*/ 8675687 w 8675687"/>
              <a:gd name="connsiteY3" fmla="*/ 4945855 h 4945855"/>
              <a:gd name="connsiteX4" fmla="*/ 23 w 8675687"/>
              <a:gd name="connsiteY4" fmla="*/ 4945855 h 4945855"/>
              <a:gd name="connsiteX5" fmla="*/ 0 w 8675687"/>
              <a:gd name="connsiteY5" fmla="*/ 931044 h 4945855"/>
              <a:gd name="connsiteX6" fmla="*/ 923925 w 8675687"/>
              <a:gd name="connsiteY6" fmla="*/ 0 h 4945855"/>
              <a:gd name="connsiteX0" fmla="*/ 973931 w 8675687"/>
              <a:gd name="connsiteY0" fmla="*/ 0 h 4948236"/>
              <a:gd name="connsiteX1" fmla="*/ 8675687 w 8675687"/>
              <a:gd name="connsiteY1" fmla="*/ 3523 h 4948236"/>
              <a:gd name="connsiteX2" fmla="*/ 8675687 w 8675687"/>
              <a:gd name="connsiteY2" fmla="*/ 4948236 h 4948236"/>
              <a:gd name="connsiteX3" fmla="*/ 8675687 w 8675687"/>
              <a:gd name="connsiteY3" fmla="*/ 4948236 h 4948236"/>
              <a:gd name="connsiteX4" fmla="*/ 23 w 8675687"/>
              <a:gd name="connsiteY4" fmla="*/ 4948236 h 4948236"/>
              <a:gd name="connsiteX5" fmla="*/ 0 w 8675687"/>
              <a:gd name="connsiteY5" fmla="*/ 933425 h 4948236"/>
              <a:gd name="connsiteX6" fmla="*/ 973931 w 8675687"/>
              <a:gd name="connsiteY6" fmla="*/ 0 h 4948236"/>
              <a:gd name="connsiteX0" fmla="*/ 973909 w 8675665"/>
              <a:gd name="connsiteY0" fmla="*/ 0 h 4948236"/>
              <a:gd name="connsiteX1" fmla="*/ 8675665 w 8675665"/>
              <a:gd name="connsiteY1" fmla="*/ 3523 h 4948236"/>
              <a:gd name="connsiteX2" fmla="*/ 8675665 w 8675665"/>
              <a:gd name="connsiteY2" fmla="*/ 4948236 h 4948236"/>
              <a:gd name="connsiteX3" fmla="*/ 8675665 w 8675665"/>
              <a:gd name="connsiteY3" fmla="*/ 4948236 h 4948236"/>
              <a:gd name="connsiteX4" fmla="*/ 1 w 8675665"/>
              <a:gd name="connsiteY4" fmla="*/ 4948236 h 4948236"/>
              <a:gd name="connsiteX5" fmla="*/ 2359 w 8675665"/>
              <a:gd name="connsiteY5" fmla="*/ 969144 h 4948236"/>
              <a:gd name="connsiteX6" fmla="*/ 973909 w 8675665"/>
              <a:gd name="connsiteY6" fmla="*/ 0 h 4948236"/>
              <a:gd name="connsiteX0" fmla="*/ 973931 w 8675687"/>
              <a:gd name="connsiteY0" fmla="*/ 0 h 4948236"/>
              <a:gd name="connsiteX1" fmla="*/ 8675687 w 8675687"/>
              <a:gd name="connsiteY1" fmla="*/ 3523 h 4948236"/>
              <a:gd name="connsiteX2" fmla="*/ 8675687 w 8675687"/>
              <a:gd name="connsiteY2" fmla="*/ 4948236 h 4948236"/>
              <a:gd name="connsiteX3" fmla="*/ 8675687 w 8675687"/>
              <a:gd name="connsiteY3" fmla="*/ 4948236 h 4948236"/>
              <a:gd name="connsiteX4" fmla="*/ 23 w 8675687"/>
              <a:gd name="connsiteY4" fmla="*/ 4948236 h 4948236"/>
              <a:gd name="connsiteX5" fmla="*/ 0 w 8675687"/>
              <a:gd name="connsiteY5" fmla="*/ 971526 h 4948236"/>
              <a:gd name="connsiteX6" fmla="*/ 973931 w 8675687"/>
              <a:gd name="connsiteY6" fmla="*/ 0 h 4948236"/>
              <a:gd name="connsiteX0" fmla="*/ 973931 w 8675687"/>
              <a:gd name="connsiteY0" fmla="*/ 0 h 5207792"/>
              <a:gd name="connsiteX1" fmla="*/ 8675687 w 8675687"/>
              <a:gd name="connsiteY1" fmla="*/ 3523 h 5207792"/>
              <a:gd name="connsiteX2" fmla="*/ 8675687 w 8675687"/>
              <a:gd name="connsiteY2" fmla="*/ 4948236 h 5207792"/>
              <a:gd name="connsiteX3" fmla="*/ 8675687 w 8675687"/>
              <a:gd name="connsiteY3" fmla="*/ 4948236 h 5207792"/>
              <a:gd name="connsiteX4" fmla="*/ 23 w 8675687"/>
              <a:gd name="connsiteY4" fmla="*/ 5207792 h 5207792"/>
              <a:gd name="connsiteX5" fmla="*/ 0 w 8675687"/>
              <a:gd name="connsiteY5" fmla="*/ 971526 h 5207792"/>
              <a:gd name="connsiteX6" fmla="*/ 973931 w 8675687"/>
              <a:gd name="connsiteY6" fmla="*/ 0 h 5207792"/>
              <a:gd name="connsiteX0" fmla="*/ 973931 w 8678068"/>
              <a:gd name="connsiteY0" fmla="*/ 0 h 5207792"/>
              <a:gd name="connsiteX1" fmla="*/ 8675687 w 8678068"/>
              <a:gd name="connsiteY1" fmla="*/ 3523 h 5207792"/>
              <a:gd name="connsiteX2" fmla="*/ 8675687 w 8678068"/>
              <a:gd name="connsiteY2" fmla="*/ 4948236 h 5207792"/>
              <a:gd name="connsiteX3" fmla="*/ 8678068 w 8678068"/>
              <a:gd name="connsiteY3" fmla="*/ 5205411 h 5207792"/>
              <a:gd name="connsiteX4" fmla="*/ 23 w 8678068"/>
              <a:gd name="connsiteY4" fmla="*/ 5207792 h 5207792"/>
              <a:gd name="connsiteX5" fmla="*/ 0 w 8678068"/>
              <a:gd name="connsiteY5" fmla="*/ 971526 h 5207792"/>
              <a:gd name="connsiteX6" fmla="*/ 973931 w 8678068"/>
              <a:gd name="connsiteY6" fmla="*/ 0 h 5207792"/>
              <a:gd name="connsiteX0" fmla="*/ 973931 w 8678068"/>
              <a:gd name="connsiteY0" fmla="*/ 0 h 5207792"/>
              <a:gd name="connsiteX1" fmla="*/ 8675687 w 8678068"/>
              <a:gd name="connsiteY1" fmla="*/ 3523 h 5207792"/>
              <a:gd name="connsiteX2" fmla="*/ 8675687 w 8678068"/>
              <a:gd name="connsiteY2" fmla="*/ 4948236 h 5207792"/>
              <a:gd name="connsiteX3" fmla="*/ 8678068 w 8678068"/>
              <a:gd name="connsiteY3" fmla="*/ 5207792 h 5207792"/>
              <a:gd name="connsiteX4" fmla="*/ 23 w 8678068"/>
              <a:gd name="connsiteY4" fmla="*/ 5207792 h 5207792"/>
              <a:gd name="connsiteX5" fmla="*/ 0 w 8678068"/>
              <a:gd name="connsiteY5" fmla="*/ 971526 h 5207792"/>
              <a:gd name="connsiteX6" fmla="*/ 973931 w 8678068"/>
              <a:gd name="connsiteY6" fmla="*/ 0 h 5207792"/>
              <a:gd name="connsiteX0" fmla="*/ 973931 w 8678068"/>
              <a:gd name="connsiteY0" fmla="*/ 0 h 5207792"/>
              <a:gd name="connsiteX1" fmla="*/ 8675687 w 8678068"/>
              <a:gd name="connsiteY1" fmla="*/ 3523 h 5207792"/>
              <a:gd name="connsiteX2" fmla="*/ 8678068 w 8678068"/>
              <a:gd name="connsiteY2" fmla="*/ 5207792 h 5207792"/>
              <a:gd name="connsiteX3" fmla="*/ 23 w 8678068"/>
              <a:gd name="connsiteY3" fmla="*/ 5207792 h 5207792"/>
              <a:gd name="connsiteX4" fmla="*/ 0 w 8678068"/>
              <a:gd name="connsiteY4" fmla="*/ 971526 h 5207792"/>
              <a:gd name="connsiteX5" fmla="*/ 973931 w 8678068"/>
              <a:gd name="connsiteY5" fmla="*/ 0 h 5207792"/>
              <a:gd name="connsiteX0" fmla="*/ 973931 w 8675916"/>
              <a:gd name="connsiteY0" fmla="*/ 0 h 5207792"/>
              <a:gd name="connsiteX1" fmla="*/ 8675687 w 8675916"/>
              <a:gd name="connsiteY1" fmla="*/ 3523 h 5207792"/>
              <a:gd name="connsiteX2" fmla="*/ 8675687 w 8675916"/>
              <a:gd name="connsiteY2" fmla="*/ 5207792 h 5207792"/>
              <a:gd name="connsiteX3" fmla="*/ 23 w 8675916"/>
              <a:gd name="connsiteY3" fmla="*/ 5207792 h 5207792"/>
              <a:gd name="connsiteX4" fmla="*/ 0 w 8675916"/>
              <a:gd name="connsiteY4" fmla="*/ 971526 h 5207792"/>
              <a:gd name="connsiteX5" fmla="*/ 973931 w 8675916"/>
              <a:gd name="connsiteY5" fmla="*/ 0 h 520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5916" h="5207792">
                <a:moveTo>
                  <a:pt x="973931" y="0"/>
                </a:moveTo>
                <a:lnTo>
                  <a:pt x="8675687" y="3523"/>
                </a:lnTo>
                <a:cubicBezTo>
                  <a:pt x="8676481" y="1738279"/>
                  <a:pt x="8674893" y="3473036"/>
                  <a:pt x="8675687" y="5207792"/>
                </a:cubicBezTo>
                <a:lnTo>
                  <a:pt x="23" y="5207792"/>
                </a:lnTo>
                <a:cubicBezTo>
                  <a:pt x="15" y="4882347"/>
                  <a:pt x="8" y="1296971"/>
                  <a:pt x="0" y="971526"/>
                </a:cubicBezTo>
                <a:lnTo>
                  <a:pt x="973931" y="0"/>
                </a:lnTo>
                <a:close/>
              </a:path>
            </a:pathLst>
          </a:custGeom>
          <a:solidFill>
            <a:schemeClr val="bg1">
              <a:lumMod val="95000"/>
            </a:schemeClr>
          </a:solidFill>
        </p:spPr>
        <p:txBody>
          <a:bodyPr/>
          <a:lstStyle>
            <a:lvl1pPr marL="0" indent="0">
              <a:buNone/>
              <a:defRPr>
                <a:solidFill>
                  <a:schemeClr val="tx1"/>
                </a:solidFill>
              </a:defRPr>
            </a:lvl1pPr>
          </a:lstStyle>
          <a:p>
            <a:r>
              <a:rPr lang="en-US"/>
              <a:t>Click icon to add picture</a:t>
            </a:r>
          </a:p>
        </p:txBody>
      </p:sp>
      <p:pic>
        <p:nvPicPr>
          <p:cNvPr id="22" name="Picture 2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92544" y="296370"/>
            <a:ext cx="787400" cy="758592"/>
          </a:xfrm>
          <a:prstGeom prst="rect">
            <a:avLst/>
          </a:prstGeom>
        </p:spPr>
      </p:pic>
      <p:sp>
        <p:nvSpPr>
          <p:cNvPr id="23" name="Right Triangle 22"/>
          <p:cNvSpPr/>
          <p:nvPr/>
        </p:nvSpPr>
        <p:spPr>
          <a:xfrm rot="5400000">
            <a:off x="788252" y="1487167"/>
            <a:ext cx="965200" cy="129286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Footer Placeholder 4"/>
          <p:cNvSpPr>
            <a:spLocks noGrp="1"/>
          </p:cNvSpPr>
          <p:nvPr>
            <p:ph type="ftr" sz="quarter" idx="11"/>
          </p:nvPr>
        </p:nvSpPr>
        <p:spPr>
          <a:xfrm>
            <a:off x="1007435" y="6415201"/>
            <a:ext cx="5376597" cy="365125"/>
          </a:xfrm>
          <a:prstGeom prst="rect">
            <a:avLst/>
          </a:prstGeom>
        </p:spPr>
        <p:txBody>
          <a:bodyPr/>
          <a:lstStyle>
            <a:lvl1pPr algn="l">
              <a:defRPr>
                <a:solidFill>
                  <a:schemeClr val="tx2"/>
                </a:solidFill>
              </a:defRPr>
            </a:lvl1pPr>
          </a:lstStyle>
          <a:p>
            <a:r>
              <a:rPr lang="en-AU"/>
              <a:t>Confidential</a:t>
            </a:r>
          </a:p>
        </p:txBody>
      </p:sp>
    </p:spTree>
    <p:extLst>
      <p:ext uri="{BB962C8B-B14F-4D97-AF65-F5344CB8AC3E}">
        <p14:creationId xmlns:p14="http://schemas.microsoft.com/office/powerpoint/2010/main" val="138257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and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411939" y="0"/>
            <a:ext cx="8780061" cy="6858000"/>
          </a:xfrm>
          <a:solidFill>
            <a:srgbClr val="DDDDDD"/>
          </a:solidFill>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endParaRPr lang="en-US"/>
          </a:p>
          <a:p>
            <a:endParaRPr lang="en-US"/>
          </a:p>
        </p:txBody>
      </p:sp>
      <p:sp>
        <p:nvSpPr>
          <p:cNvPr id="6" name="Title 1"/>
          <p:cNvSpPr>
            <a:spLocks noGrp="1"/>
          </p:cNvSpPr>
          <p:nvPr>
            <p:ph type="title"/>
          </p:nvPr>
        </p:nvSpPr>
        <p:spPr>
          <a:xfrm>
            <a:off x="385875" y="404663"/>
            <a:ext cx="2630280" cy="2734322"/>
          </a:xfrm>
        </p:spPr>
        <p:txBody>
          <a:bodyPr lIns="0" bIns="0"/>
          <a:lstStyle/>
          <a:p>
            <a:r>
              <a:rPr lang="en-US"/>
              <a:t>Click to edit Master title style</a:t>
            </a:r>
            <a:endParaRPr lang="en-AU"/>
          </a:p>
        </p:txBody>
      </p:sp>
      <p:sp>
        <p:nvSpPr>
          <p:cNvPr id="4" name="Footer Placeholder 4"/>
          <p:cNvSpPr>
            <a:spLocks noGrp="1"/>
          </p:cNvSpPr>
          <p:nvPr>
            <p:ph type="ftr" sz="quarter" idx="11"/>
          </p:nvPr>
        </p:nvSpPr>
        <p:spPr>
          <a:xfrm>
            <a:off x="385268" y="6415201"/>
            <a:ext cx="213170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Slide Number Placeholder 3"/>
          <p:cNvSpPr>
            <a:spLocks noGrp="1"/>
          </p:cNvSpPr>
          <p:nvPr>
            <p:ph type="sldNum" sz="quarter" idx="4"/>
          </p:nvPr>
        </p:nvSpPr>
        <p:spPr>
          <a:xfrm>
            <a:off x="11298733" y="6415201"/>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8" name="Text Placeholder 7"/>
          <p:cNvSpPr>
            <a:spLocks noGrp="1"/>
          </p:cNvSpPr>
          <p:nvPr>
            <p:ph type="body" sz="quarter" idx="13"/>
          </p:nvPr>
        </p:nvSpPr>
        <p:spPr>
          <a:xfrm>
            <a:off x="385268" y="3562067"/>
            <a:ext cx="2630888" cy="2629184"/>
          </a:xfrm>
        </p:spPr>
        <p:txBody>
          <a:bodyPr anchor="b"/>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11183654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158195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0"/>
            <a:ext cx="4267200" cy="459105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1052728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lai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2" name="Title 1"/>
          <p:cNvSpPr>
            <a:spLocks noGrp="1"/>
          </p:cNvSpPr>
          <p:nvPr>
            <p:ph type="ctrTitle"/>
          </p:nvPr>
        </p:nvSpPr>
        <p:spPr>
          <a:xfrm>
            <a:off x="385201" y="1205552"/>
            <a:ext cx="5537928" cy="1946319"/>
          </a:xfrm>
        </p:spPr>
        <p:txBody>
          <a:bodyPr tIns="0" rIns="0" anchor="b">
            <a:normAutofit/>
          </a:bodyPr>
          <a:lstStyle>
            <a:lvl1pPr algn="l">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385200" y="3297600"/>
            <a:ext cx="5537929" cy="1802113"/>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5201" y="362787"/>
            <a:ext cx="163921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069" y="5648963"/>
            <a:ext cx="2362200" cy="8001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0"/>
            <a:ext cx="4267200" cy="4591050"/>
          </a:xfrm>
          <a:prstGeom prst="rect">
            <a:avLst/>
          </a:prstGeom>
        </p:spPr>
      </p:pic>
    </p:spTree>
    <p:extLst>
      <p:ext uri="{BB962C8B-B14F-4D97-AF65-F5344CB8AC3E}">
        <p14:creationId xmlns:p14="http://schemas.microsoft.com/office/powerpoint/2010/main" val="38828204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14" name="Picture Placeholder 8"/>
          <p:cNvSpPr>
            <a:spLocks noGrp="1"/>
          </p:cNvSpPr>
          <p:nvPr>
            <p:ph type="pic" sz="quarter" idx="10" hasCustomPrompt="1"/>
          </p:nvPr>
        </p:nvSpPr>
        <p:spPr>
          <a:xfrm>
            <a:off x="6096001" y="1"/>
            <a:ext cx="6099175" cy="6857999"/>
          </a:xfrm>
          <a:prstGeom prst="rect">
            <a:avLst/>
          </a:prstGeo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5200" y="2756732"/>
            <a:ext cx="5205675" cy="397545"/>
          </a:xfrm>
        </p:spPr>
        <p:txBody>
          <a:bodyPr wrap="square" anchor="b"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385199" y="6416676"/>
            <a:ext cx="1639219" cy="365125"/>
          </a:xfrm>
          <a:prstGeom prst="rect">
            <a:avLst/>
          </a:prstGeom>
        </p:spPr>
        <p:txBody>
          <a:bodyPr/>
          <a:lstStyle>
            <a:lvl1pPr algn="l">
              <a:defRPr>
                <a:solidFill>
                  <a:schemeClr val="bg1">
                    <a:lumMod val="75000"/>
                  </a:schemeClr>
                </a:solidFill>
              </a:defRPr>
            </a:lvl1pPr>
          </a:lstStyle>
          <a:p>
            <a:r>
              <a:rPr lang="en-AU"/>
              <a:t>Internal Use Only</a:t>
            </a:r>
          </a:p>
        </p:txBody>
      </p:sp>
      <p:sp>
        <p:nvSpPr>
          <p:cNvPr id="5" name="Text Placeholder 4"/>
          <p:cNvSpPr>
            <a:spLocks noGrp="1"/>
          </p:cNvSpPr>
          <p:nvPr>
            <p:ph type="body" sz="quarter" idx="12"/>
          </p:nvPr>
        </p:nvSpPr>
        <p:spPr>
          <a:xfrm>
            <a:off x="385200" y="3370348"/>
            <a:ext cx="5205941" cy="26509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010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875" y="403200"/>
            <a:ext cx="11420858" cy="886338"/>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11420858"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9"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51947" y="6416675"/>
            <a:ext cx="2088107"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endParaRPr lang="en-US"/>
          </a:p>
        </p:txBody>
      </p:sp>
    </p:spTree>
    <p:extLst>
      <p:ext uri="{BB962C8B-B14F-4D97-AF65-F5344CB8AC3E}">
        <p14:creationId xmlns:p14="http://schemas.microsoft.com/office/powerpoint/2010/main" val="12375440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ontent - Regular">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sp>
        <p:nvSpPr>
          <p:cNvPr id="2" name="Title 1"/>
          <p:cNvSpPr>
            <a:spLocks noGrp="1"/>
          </p:cNvSpPr>
          <p:nvPr>
            <p:ph type="title"/>
          </p:nvPr>
        </p:nvSpPr>
        <p:spPr>
          <a:xfrm>
            <a:off x="385875" y="403200"/>
            <a:ext cx="7843725" cy="898062"/>
          </a:xfrm>
        </p:spPr>
        <p:txBody>
          <a:bodyPr lIns="0" bIns="0"/>
          <a:lstStyle/>
          <a:p>
            <a:r>
              <a:rPr lang="en-US"/>
              <a:t>Click to edit Master title style</a:t>
            </a:r>
            <a:endParaRPr lang="en-AU"/>
          </a:p>
        </p:txBody>
      </p:sp>
      <p:sp>
        <p:nvSpPr>
          <p:cNvPr id="3" name="Content Placeholder 2"/>
          <p:cNvSpPr>
            <a:spLocks noGrp="1"/>
          </p:cNvSpPr>
          <p:nvPr>
            <p:ph idx="1"/>
          </p:nvPr>
        </p:nvSpPr>
        <p:spPr>
          <a:xfrm>
            <a:off x="385875" y="1477108"/>
            <a:ext cx="7843725" cy="4679452"/>
          </a:xfrm>
          <a:prstGeom prst="rect">
            <a:avLst/>
          </a:prstGeo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3"/>
          <p:cNvSpPr>
            <a:spLocks noGrp="1"/>
          </p:cNvSpPr>
          <p:nvPr>
            <p:ph type="sldNum" sz="quarter" idx="4"/>
          </p:nvPr>
        </p:nvSpPr>
        <p:spPr>
          <a:xfrm>
            <a:off x="11298733" y="6416674"/>
            <a:ext cx="508000" cy="365125"/>
          </a:xfrm>
          <a:prstGeom prst="rect">
            <a:avLst/>
          </a:prstGeom>
        </p:spPr>
        <p:txBody>
          <a:bodyPr lIns="0" tIns="0" rIns="0" bIns="0"/>
          <a:lstStyle>
            <a:lvl1pPr>
              <a:defRPr sz="1200" b="0">
                <a:solidFill>
                  <a:schemeClr val="tx1"/>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090616" y="6416675"/>
            <a:ext cx="2010770"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6" name="Date Placeholder 3"/>
          <p:cNvSpPr>
            <a:spLocks noGrp="1"/>
          </p:cNvSpPr>
          <p:nvPr>
            <p:ph type="dt" sz="half" idx="2"/>
          </p:nvPr>
        </p:nvSpPr>
        <p:spPr>
          <a:xfrm>
            <a:off x="385267" y="6416674"/>
            <a:ext cx="4528800" cy="365125"/>
          </a:xfrm>
          <a:prstGeom prst="rect">
            <a:avLst/>
          </a:prstGeom>
        </p:spPr>
        <p:txBody>
          <a:bodyPr vert="horz" lIns="0" tIns="25200" rIns="0" bIns="0" rtlCol="0" anchor="t" anchorCtr="0"/>
          <a:lstStyle>
            <a:lvl1pPr algn="l">
              <a:defRPr sz="1200">
                <a:solidFill>
                  <a:schemeClr val="bg1">
                    <a:lumMod val="75000"/>
                  </a:schemeClr>
                </a:solidFill>
              </a:defRPr>
            </a:lvl1pPr>
          </a:lstStyle>
          <a:p>
            <a:endParaRPr lang="en-US"/>
          </a:p>
        </p:txBody>
      </p:sp>
    </p:spTree>
    <p:extLst>
      <p:ext uri="{BB962C8B-B14F-4D97-AF65-F5344CB8AC3E}">
        <p14:creationId xmlns:p14="http://schemas.microsoft.com/office/powerpoint/2010/main" val="8487971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Title and Portrait Imag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8038530" y="0"/>
            <a:ext cx="4153469" cy="6858000"/>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a:t>Drag and Drop image.</a:t>
            </a:r>
            <a:br>
              <a:rPr lang="en-AU"/>
            </a:br>
            <a:r>
              <a:rPr lang="en-AU"/>
              <a:t>Use Crop Tool to position.</a:t>
            </a:r>
            <a:endParaRPr lang="en-US"/>
          </a:p>
          <a:p>
            <a:endParaRPr lang="en-US"/>
          </a:p>
        </p:txBody>
      </p:sp>
      <p:sp>
        <p:nvSpPr>
          <p:cNvPr id="15" name="Title 3"/>
          <p:cNvSpPr>
            <a:spLocks noGrp="1"/>
          </p:cNvSpPr>
          <p:nvPr>
            <p:ph type="ctrTitle"/>
          </p:nvPr>
        </p:nvSpPr>
        <p:spPr>
          <a:xfrm>
            <a:off x="381599" y="403200"/>
            <a:ext cx="7127997" cy="397545"/>
          </a:xfrm>
        </p:spPr>
        <p:txBody>
          <a:bodyPr wrap="square" anchor="t" anchorCtr="0">
            <a:spAutoFit/>
          </a:bodyPr>
          <a:lstStyle>
            <a:lvl1pPr>
              <a:lnSpc>
                <a:spcPts val="3100"/>
              </a:lnSpc>
              <a:defRPr sz="3200">
                <a:solidFill>
                  <a:schemeClr val="tx1"/>
                </a:solidFill>
              </a:defRPr>
            </a:lvl1pPr>
          </a:lstStyle>
          <a:p>
            <a:r>
              <a:rPr lang="en-US"/>
              <a:t>Click to edit Master title style</a:t>
            </a:r>
            <a:endParaRPr lang="en-AU"/>
          </a:p>
        </p:txBody>
      </p:sp>
      <p:sp>
        <p:nvSpPr>
          <p:cNvPr id="20" name="Footer Placeholder 4"/>
          <p:cNvSpPr>
            <a:spLocks noGrp="1"/>
          </p:cNvSpPr>
          <p:nvPr>
            <p:ph type="ftr" sz="quarter" idx="11"/>
          </p:nvPr>
        </p:nvSpPr>
        <p:spPr>
          <a:xfrm>
            <a:off x="5058770" y="6416676"/>
            <a:ext cx="2074462" cy="365125"/>
          </a:xfrm>
          <a:prstGeom prst="rect">
            <a:avLst/>
          </a:prstGeom>
        </p:spPr>
        <p:txBody>
          <a:bodyPr lIns="0" tIns="25200"/>
          <a:lstStyle>
            <a:lvl1pPr algn="ctr">
              <a:defRPr>
                <a:solidFill>
                  <a:schemeClr val="bg1">
                    <a:lumMod val="75000"/>
                  </a:schemeClr>
                </a:solidFill>
              </a:defRPr>
            </a:lvl1pPr>
          </a:lstStyle>
          <a:p>
            <a:r>
              <a:rPr lang="en-AU"/>
              <a:t>Internal Use Only</a:t>
            </a:r>
          </a:p>
        </p:txBody>
      </p:sp>
      <p:sp>
        <p:nvSpPr>
          <p:cNvPr id="9" name="Text Placeholder 4"/>
          <p:cNvSpPr>
            <a:spLocks noGrp="1"/>
          </p:cNvSpPr>
          <p:nvPr>
            <p:ph type="body" sz="quarter" idx="13"/>
          </p:nvPr>
        </p:nvSpPr>
        <p:spPr>
          <a:xfrm>
            <a:off x="381597" y="1477108"/>
            <a:ext cx="7128000" cy="4544180"/>
          </a:xfrm>
        </p:spPr>
        <p:txBody>
          <a:bodyPr anchor="t" anchorCtr="0"/>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5"/>
          </p:nvPr>
        </p:nvSpPr>
        <p:spPr/>
        <p:txBody>
          <a:bodyPr/>
          <a:lstStyle/>
          <a:p>
            <a:endParaRPr lang="en-US"/>
          </a:p>
        </p:txBody>
      </p:sp>
      <p:sp>
        <p:nvSpPr>
          <p:cNvPr id="4" name="Slide Number Placeholder 3"/>
          <p:cNvSpPr>
            <a:spLocks noGrp="1"/>
          </p:cNvSpPr>
          <p:nvPr>
            <p:ph type="sldNum" sz="quarter" idx="16"/>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1350941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963" y="1709738"/>
            <a:ext cx="4410075" cy="3438525"/>
          </a:xfrm>
          <a:prstGeom prst="rect">
            <a:avLst/>
          </a:prstGeom>
        </p:spPr>
      </p:pic>
    </p:spTree>
    <p:extLst>
      <p:ext uri="{BB962C8B-B14F-4D97-AF65-F5344CB8AC3E}">
        <p14:creationId xmlns:p14="http://schemas.microsoft.com/office/powerpoint/2010/main" val="5726732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00" y="5648963"/>
            <a:ext cx="1485900" cy="800100"/>
          </a:xfrm>
          <a:prstGeom prst="rect">
            <a:avLst/>
          </a:prstGeom>
        </p:spPr>
      </p:pic>
      <p:sp>
        <p:nvSpPr>
          <p:cNvPr id="11" name="Picture Placeholder 10"/>
          <p:cNvSpPr>
            <a:spLocks noGrp="1"/>
          </p:cNvSpPr>
          <p:nvPr>
            <p:ph type="pic" sz="quarter" idx="13" hasCustomPrompt="1"/>
          </p:nvPr>
        </p:nvSpPr>
        <p:spPr>
          <a:xfrm>
            <a:off x="6093600" y="2"/>
            <a:ext cx="6098400" cy="6857998"/>
          </a:xfrm>
          <a:prstGeom prst="rect">
            <a:avLst/>
          </a:prstGeom>
          <a:solidFill>
            <a:schemeClr val="bg1">
              <a:lumMod val="95000"/>
            </a:schemeClr>
          </a:solidFill>
        </p:spPr>
        <p:txBody>
          <a:bodyPr>
            <a:noAutofit/>
          </a:bodyPr>
          <a:lstStyle>
            <a:lvl1pPr marL="0" indent="0">
              <a:buNone/>
              <a:defRPr sz="1200" baseline="0">
                <a:solidFill>
                  <a:schemeClr val="tx1"/>
                </a:solidFill>
              </a:defRPr>
            </a:lvl1pPr>
          </a:lstStyle>
          <a:p>
            <a:r>
              <a:rPr lang="en-AU"/>
              <a:t>Drag and Drop image.</a:t>
            </a:r>
            <a:br>
              <a:rPr lang="en-AU"/>
            </a:br>
            <a:r>
              <a:rPr lang="en-AU"/>
              <a:t>Use Crop Tool to position.</a:t>
            </a:r>
            <a:endParaRPr lang="en-US"/>
          </a:p>
        </p:txBody>
      </p:sp>
      <p:sp>
        <p:nvSpPr>
          <p:cNvPr id="2" name="Title 1"/>
          <p:cNvSpPr>
            <a:spLocks noGrp="1"/>
          </p:cNvSpPr>
          <p:nvPr>
            <p:ph type="ctrTitle"/>
          </p:nvPr>
        </p:nvSpPr>
        <p:spPr>
          <a:xfrm>
            <a:off x="386293" y="1201003"/>
            <a:ext cx="4963629" cy="1948725"/>
          </a:xfrm>
        </p:spPr>
        <p:txBody>
          <a:bodyPr tIns="0" rIns="0" anchor="b">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386293" y="3296374"/>
            <a:ext cx="4963629" cy="1794241"/>
          </a:xfrm>
        </p:spPr>
        <p:txBody>
          <a:bodyPr lIns="0" tIns="0" rIns="0" bIns="0" anchor="t" anchorCtr="0">
            <a:normAutofit/>
          </a:bodyPr>
          <a:lstStyle>
            <a:lvl1pPr marL="0" indent="0" algn="l">
              <a:buNone/>
              <a:defRPr sz="12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86293" y="363600"/>
            <a:ext cx="1624478" cy="365125"/>
          </a:xfrm>
          <a:prstGeom prst="rect">
            <a:avLst/>
          </a:prstGeom>
        </p:spPr>
        <p:txBody>
          <a:bodyPr/>
          <a:lstStyle>
            <a:lvl1pPr algn="l">
              <a:defRPr>
                <a:solidFill>
                  <a:schemeClr val="bg1">
                    <a:lumMod val="75000"/>
                  </a:schemeClr>
                </a:solidFill>
              </a:defRPr>
            </a:lvl1pPr>
          </a:lstStyle>
          <a:p>
            <a:r>
              <a:rPr lang="en-AU"/>
              <a:t>Internal Use Only</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9249" y="5648963"/>
            <a:ext cx="2028825" cy="800100"/>
          </a:xfrm>
          <a:prstGeom prst="rect">
            <a:avLst/>
          </a:prstGeom>
        </p:spPr>
      </p:pic>
    </p:spTree>
    <p:extLst>
      <p:ext uri="{BB962C8B-B14F-4D97-AF65-F5344CB8AC3E}">
        <p14:creationId xmlns:p14="http://schemas.microsoft.com/office/powerpoint/2010/main" val="3515318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14.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5.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318404"/>
            <a:ext cx="1043721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623392" y="1123200"/>
            <a:ext cx="1094521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060608" y="395140"/>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6192011" y="6416675"/>
            <a:ext cx="5376597" cy="365125"/>
          </a:xfrm>
          <a:prstGeom prst="rect">
            <a:avLst/>
          </a:prstGeom>
        </p:spPr>
        <p:txBody>
          <a:bodyPr lIns="0" tIns="25200" rIns="0" bIns="0"/>
          <a:lstStyle>
            <a:lvl1pPr algn="r">
              <a:defRPr sz="1200">
                <a:solidFill>
                  <a:schemeClr val="tx2"/>
                </a:solidFill>
              </a:defRPr>
            </a:lvl1pPr>
          </a:lstStyle>
          <a:p>
            <a:r>
              <a:rPr lang="en-AU"/>
              <a:t>Confidential</a:t>
            </a:r>
          </a:p>
        </p:txBody>
      </p:sp>
      <p:sp>
        <p:nvSpPr>
          <p:cNvPr id="4"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endParaRPr lang="en-US"/>
          </a:p>
        </p:txBody>
      </p:sp>
    </p:spTree>
    <p:extLst>
      <p:ext uri="{BB962C8B-B14F-4D97-AF65-F5344CB8AC3E}">
        <p14:creationId xmlns:p14="http://schemas.microsoft.com/office/powerpoint/2010/main" val="16623493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Lst>
  <p:hf hd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0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5245635F-1FB9-45B8-B42A-F319D54725DD}" type="datetime1">
              <a:rPr lang="en-AU" smtClean="0"/>
              <a:t>16/10/2024</a:t>
            </a:fld>
            <a:endParaRPr lang="en-US"/>
          </a:p>
        </p:txBody>
      </p:sp>
    </p:spTree>
    <p:extLst>
      <p:ext uri="{BB962C8B-B14F-4D97-AF65-F5344CB8AC3E}">
        <p14:creationId xmlns:p14="http://schemas.microsoft.com/office/powerpoint/2010/main" val="2952075673"/>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2" r:id="rId6"/>
  </p:sldLayoutIdLst>
  <p:hf sldNum="0" hdr="0" ft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endParaRPr lang="en-US"/>
          </a:p>
        </p:txBody>
      </p:sp>
    </p:spTree>
    <p:extLst>
      <p:ext uri="{BB962C8B-B14F-4D97-AF65-F5344CB8AC3E}">
        <p14:creationId xmlns:p14="http://schemas.microsoft.com/office/powerpoint/2010/main" val="423354487"/>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7" r:id="rId3"/>
    <p:sldLayoutId id="2147484248" r:id="rId4"/>
    <p:sldLayoutId id="2147484249" r:id="rId5"/>
    <p:sldLayoutId id="2147484250" r:id="rId6"/>
    <p:sldLayoutId id="2147484251" r:id="rId7"/>
    <p:sldLayoutId id="2147484252" r:id="rId8"/>
  </p:sldLayoutIdLst>
  <p:hf hdr="0" ft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endParaRPr lang="en-US"/>
          </a:p>
        </p:txBody>
      </p:sp>
    </p:spTree>
    <p:extLst>
      <p:ext uri="{BB962C8B-B14F-4D97-AF65-F5344CB8AC3E}">
        <p14:creationId xmlns:p14="http://schemas.microsoft.com/office/powerpoint/2010/main" val="1450359779"/>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Lst>
  <p:hf hdr="0" ft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50FF7288-C4C9-48E9-B70B-C6A609BF7343}" type="datetime1">
              <a:rPr lang="en-AU" smtClean="0"/>
              <a:t>16/10/2024</a:t>
            </a:fld>
            <a:endParaRPr lang="en-US"/>
          </a:p>
        </p:txBody>
      </p:sp>
    </p:spTree>
    <p:extLst>
      <p:ext uri="{BB962C8B-B14F-4D97-AF65-F5344CB8AC3E}">
        <p14:creationId xmlns:p14="http://schemas.microsoft.com/office/powerpoint/2010/main" val="1794198736"/>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Lst>
  <p:hf sldNum="0" hdr="0" ft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2520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Confidential</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E19BB0E3-1E1E-4106-8D10-A37746CB7583}" type="datetime1">
              <a:rPr lang="en-AU" smtClean="0"/>
              <a:t>16/10/2024</a:t>
            </a:fld>
            <a:endParaRPr lang="en-US"/>
          </a:p>
        </p:txBody>
      </p:sp>
    </p:spTree>
    <p:extLst>
      <p:ext uri="{BB962C8B-B14F-4D97-AF65-F5344CB8AC3E}">
        <p14:creationId xmlns:p14="http://schemas.microsoft.com/office/powerpoint/2010/main" val="1064574949"/>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Lst>
  <p:hf hd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404664"/>
            <a:ext cx="1043721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623392" y="1123200"/>
            <a:ext cx="10945216" cy="504399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060608" y="395140"/>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6192011" y="6416675"/>
            <a:ext cx="5376597" cy="365125"/>
          </a:xfrm>
          <a:prstGeom prst="rect">
            <a:avLst/>
          </a:prstGeom>
        </p:spPr>
        <p:txBody>
          <a:bodyPr lIns="0" tIns="25200" rIns="0" bIns="0"/>
          <a:lstStyle>
            <a:lvl1pPr algn="r">
              <a:defRPr sz="1200">
                <a:solidFill>
                  <a:schemeClr val="tx2"/>
                </a:solidFill>
              </a:defRPr>
            </a:lvl1pPr>
          </a:lstStyle>
          <a:p>
            <a:r>
              <a:rPr lang="en-AU"/>
              <a:t>Internal Use Only</a:t>
            </a:r>
          </a:p>
        </p:txBody>
      </p:sp>
      <p:sp>
        <p:nvSpPr>
          <p:cNvPr id="4" name="Date Placeholder 3"/>
          <p:cNvSpPr>
            <a:spLocks noGrp="1"/>
          </p:cNvSpPr>
          <p:nvPr>
            <p:ph type="dt" sz="half" idx="2"/>
          </p:nvPr>
        </p:nvSpPr>
        <p:spPr>
          <a:xfrm>
            <a:off x="623392" y="6416674"/>
            <a:ext cx="2743200" cy="365125"/>
          </a:xfrm>
          <a:prstGeom prst="rect">
            <a:avLst/>
          </a:prstGeom>
        </p:spPr>
        <p:txBody>
          <a:bodyPr vert="horz" lIns="0" tIns="25200" rIns="0" bIns="0" rtlCol="0" anchor="t" anchorCtr="0"/>
          <a:lstStyle>
            <a:lvl1pPr algn="l">
              <a:defRPr sz="1200">
                <a:solidFill>
                  <a:schemeClr val="tx1"/>
                </a:solidFill>
              </a:defRPr>
            </a:lvl1pPr>
          </a:lstStyle>
          <a:p>
            <a:endParaRPr lang="en-US"/>
          </a:p>
        </p:txBody>
      </p:sp>
    </p:spTree>
    <p:extLst>
      <p:ext uri="{BB962C8B-B14F-4D97-AF65-F5344CB8AC3E}">
        <p14:creationId xmlns:p14="http://schemas.microsoft.com/office/powerpoint/2010/main" val="359250730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32" r:id="rId4"/>
    <p:sldLayoutId id="2147483833" r:id="rId5"/>
    <p:sldLayoutId id="2147483834" r:id="rId6"/>
    <p:sldLayoutId id="2147483835" r:id="rId7"/>
  </p:sldLayoutIdLst>
  <p:hf hd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0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7"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7"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5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5"/>
            <a:ext cx="508000" cy="365125"/>
          </a:xfrm>
          <a:prstGeom prst="rect">
            <a:avLst/>
          </a:prstGeom>
        </p:spPr>
        <p:txBody>
          <a:bodyPr lIns="0" tIns="0" rIns="0" bIns="0"/>
          <a:lstStyle>
            <a:lvl1pPr algn="r">
              <a:defRPr sz="9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8" y="6416677"/>
            <a:ext cx="2097207" cy="365125"/>
          </a:xfrm>
          <a:prstGeom prst="rect">
            <a:avLst/>
          </a:prstGeom>
        </p:spPr>
        <p:txBody>
          <a:bodyPr lIns="0" tIns="25200" rIns="0" bIns="0"/>
          <a:lstStyle>
            <a:lvl1pPr algn="ctr">
              <a:defRPr sz="9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7" y="6416676"/>
            <a:ext cx="4527927" cy="365125"/>
          </a:xfrm>
          <a:prstGeom prst="rect">
            <a:avLst/>
          </a:prstGeom>
        </p:spPr>
        <p:txBody>
          <a:bodyPr vert="horz" lIns="0" tIns="25200" rIns="0" bIns="0" rtlCol="0" anchor="t" anchorCtr="0"/>
          <a:lstStyle>
            <a:lvl1pPr algn="l">
              <a:defRPr sz="900">
                <a:solidFill>
                  <a:schemeClr val="bg1">
                    <a:lumMod val="75000"/>
                  </a:schemeClr>
                </a:solidFill>
              </a:defRPr>
            </a:lvl1pPr>
          </a:lstStyle>
          <a:p>
            <a:fld id="{F06DED3B-8C4D-47DD-BB03-4CBE712ADE52}" type="datetime1">
              <a:rPr lang="en-AU" smtClean="0"/>
              <a:t>16/10/2024</a:t>
            </a:fld>
            <a:endParaRPr lang="en-US"/>
          </a:p>
        </p:txBody>
      </p:sp>
    </p:spTree>
    <p:extLst>
      <p:ext uri="{BB962C8B-B14F-4D97-AF65-F5344CB8AC3E}">
        <p14:creationId xmlns:p14="http://schemas.microsoft.com/office/powerpoint/2010/main" val="236828103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Lst>
  <p:hf hdr="0" ftr="0" dt="0"/>
  <p:txStyles>
    <p:titleStyle>
      <a:lvl1pPr algn="l" defTabSz="685800" rtl="0" eaLnBrk="1" latinLnBrk="0" hangingPunct="1">
        <a:lnSpc>
          <a:spcPts val="2325"/>
        </a:lnSpc>
        <a:spcBef>
          <a:spcPct val="0"/>
        </a:spcBef>
        <a:buNone/>
        <a:defRPr sz="2400" b="1" kern="1200">
          <a:solidFill>
            <a:schemeClr val="tx1"/>
          </a:solidFill>
          <a:latin typeface="+mj-lt"/>
          <a:ea typeface="+mj-ea"/>
          <a:cs typeface="+mj-cs"/>
        </a:defRPr>
      </a:lvl1pPr>
    </p:titleStyle>
    <p:bodyStyle>
      <a:lvl1pPr marL="257175" marR="0" indent="-257175" algn="l" defTabSz="514350" rtl="0" eaLnBrk="1" fontAlgn="auto" latinLnBrk="0" hangingPunct="1">
        <a:lnSpc>
          <a:spcPct val="90000"/>
        </a:lnSpc>
        <a:spcBef>
          <a:spcPts val="563"/>
        </a:spcBef>
        <a:spcAft>
          <a:spcPts val="0"/>
        </a:spcAft>
        <a:buClrTx/>
        <a:buSzTx/>
        <a:buFont typeface="Arial" panose="020B0604020202020204" pitchFamily="34" charset="0"/>
        <a:buChar char="•"/>
        <a:tabLst/>
        <a:defRPr sz="1800" kern="1200">
          <a:solidFill>
            <a:schemeClr val="tx1"/>
          </a:solidFill>
          <a:latin typeface="+mn-lt"/>
          <a:ea typeface="+mn-ea"/>
          <a:cs typeface="+mn-cs"/>
        </a:defRPr>
      </a:lvl1pPr>
      <a:lvl2pPr marL="514350" marR="0" indent="-257175" algn="l" defTabSz="514350" rtl="0" eaLnBrk="1" fontAlgn="auto" latinLnBrk="0" hangingPunct="1">
        <a:lnSpc>
          <a:spcPct val="90000"/>
        </a:lnSpc>
        <a:spcBef>
          <a:spcPts val="281"/>
        </a:spcBef>
        <a:spcAft>
          <a:spcPts val="0"/>
        </a:spcAft>
        <a:buClrTx/>
        <a:buSzTx/>
        <a:buFont typeface="Calibri" panose="020F0502020204030204" pitchFamily="34" charset="0"/>
        <a:buChar char="–"/>
        <a:tabLst/>
        <a:defRPr sz="1800" kern="1200">
          <a:solidFill>
            <a:schemeClr val="tx1"/>
          </a:solidFill>
          <a:latin typeface="+mn-lt"/>
          <a:ea typeface="+mn-ea"/>
          <a:cs typeface="+mn-cs"/>
        </a:defRPr>
      </a:lvl2pPr>
      <a:lvl3pPr marL="642938" marR="0" indent="-128588" algn="l" defTabSz="514350" rtl="0" eaLnBrk="1" fontAlgn="auto" latinLnBrk="0" hangingPunct="1">
        <a:lnSpc>
          <a:spcPct val="90000"/>
        </a:lnSpc>
        <a:spcBef>
          <a:spcPts val="281"/>
        </a:spcBef>
        <a:spcAft>
          <a:spcPts val="0"/>
        </a:spcAft>
        <a:buClrTx/>
        <a:buSzTx/>
        <a:buFont typeface="Arial" panose="020B0604020202020204" pitchFamily="34" charset="0"/>
        <a:buChar char="•"/>
        <a:tabLst/>
        <a:defRPr sz="1800" kern="1200">
          <a:solidFill>
            <a:schemeClr val="tx1"/>
          </a:solidFill>
          <a:latin typeface="+mn-lt"/>
          <a:ea typeface="+mn-ea"/>
          <a:cs typeface="+mn-cs"/>
        </a:defRPr>
      </a:lvl3pPr>
      <a:lvl4pPr marL="900113" marR="0" indent="-128588" algn="l" defTabSz="514350" rtl="0" eaLnBrk="1" fontAlgn="auto" latinLnBrk="0" hangingPunct="1">
        <a:lnSpc>
          <a:spcPct val="90000"/>
        </a:lnSpc>
        <a:spcBef>
          <a:spcPts val="281"/>
        </a:spcBef>
        <a:spcAft>
          <a:spcPts val="0"/>
        </a:spcAft>
        <a:buClrTx/>
        <a:buSzTx/>
        <a:buFont typeface="Calibri" panose="020F0502020204030204" pitchFamily="34" charset="0"/>
        <a:buChar char="–"/>
        <a:tabLst/>
        <a:defRPr sz="1800" kern="1200">
          <a:solidFill>
            <a:schemeClr val="tx1"/>
          </a:solidFill>
          <a:latin typeface="+mn-lt"/>
          <a:ea typeface="+mn-ea"/>
          <a:cs typeface="+mn-cs"/>
        </a:defRPr>
      </a:lvl4pPr>
      <a:lvl5pPr marL="1157288" marR="0" indent="-128588" algn="l" defTabSz="514350" rtl="0" eaLnBrk="1" fontAlgn="auto" latinLnBrk="0" hangingPunct="1">
        <a:lnSpc>
          <a:spcPct val="90000"/>
        </a:lnSpc>
        <a:spcBef>
          <a:spcPts val="281"/>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CD48F150-F1E5-4FBF-BC09-428DFA02BBCE}" type="datetime1">
              <a:rPr lang="en-AU" smtClean="0"/>
              <a:t>16/10/2024</a:t>
            </a:fld>
            <a:endParaRPr lang="en-US"/>
          </a:p>
        </p:txBody>
      </p:sp>
    </p:spTree>
    <p:extLst>
      <p:ext uri="{BB962C8B-B14F-4D97-AF65-F5344CB8AC3E}">
        <p14:creationId xmlns:p14="http://schemas.microsoft.com/office/powerpoint/2010/main" val="3664359504"/>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50" r:id="rId8"/>
  </p:sldLayoutIdLst>
  <p:hf sldNum="0" hdr="0" ft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385342" y="45720"/>
            <a:ext cx="3809524" cy="2857143"/>
          </a:xfrm>
          <a:prstGeom prst="rect">
            <a:avLst/>
          </a:prstGeom>
        </p:spPr>
      </p:pic>
      <p:sp>
        <p:nvSpPr>
          <p:cNvPr id="12" name="Text Placeholder 11"/>
          <p:cNvSpPr>
            <a:spLocks noGrp="1"/>
          </p:cNvSpPr>
          <p:nvPr>
            <p:ph type="body" idx="1"/>
          </p:nvPr>
        </p:nvSpPr>
        <p:spPr>
          <a:xfrm>
            <a:off x="719403" y="1371601"/>
            <a:ext cx="9552000" cy="479370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711200" y="332656"/>
            <a:ext cx="9552000" cy="762000"/>
          </a:xfrm>
          <a:prstGeom prst="rect">
            <a:avLst/>
          </a:prstGeom>
        </p:spPr>
        <p:txBody>
          <a:bodyPr vert="horz" lIns="0" tIns="0" rIns="0" bIns="0" rtlCol="0" anchor="b" anchorCtr="0">
            <a:normAutofit/>
          </a:bodyPr>
          <a:lstStyle/>
          <a:p>
            <a:r>
              <a:rPr lang="en-US"/>
              <a:t>Click to edit Master title style</a:t>
            </a:r>
            <a:endParaRPr lang="en-AU"/>
          </a:p>
        </p:txBody>
      </p:sp>
      <p:sp>
        <p:nvSpPr>
          <p:cNvPr id="9" name="Slide Number Placeholder 3"/>
          <p:cNvSpPr>
            <a:spLocks noGrp="1"/>
          </p:cNvSpPr>
          <p:nvPr>
            <p:ph type="sldNum" sz="quarter" idx="4"/>
          </p:nvPr>
        </p:nvSpPr>
        <p:spPr>
          <a:xfrm>
            <a:off x="711200" y="6416676"/>
            <a:ext cx="508000" cy="365125"/>
          </a:xfrm>
          <a:prstGeom prst="rect">
            <a:avLst/>
          </a:prstGeom>
        </p:spPr>
        <p:txBody>
          <a:bodyPr lIns="0" tIns="0" rIns="0" bIns="0"/>
          <a:lstStyle>
            <a:lvl1pPr>
              <a:defRPr sz="1400" b="0">
                <a:solidFill>
                  <a:schemeClr val="tx2"/>
                </a:solidFill>
              </a:defRPr>
            </a:lvl1pPr>
          </a:lstStyle>
          <a:p>
            <a:fld id="{DF28FB93-0A08-4E7D-8E63-9EFA29F1E093}" type="slidenum">
              <a:rPr lang="en-US" smtClean="0"/>
              <a:pPr/>
              <a:t>‹#›</a:t>
            </a:fld>
            <a:endParaRPr lang="en-US"/>
          </a:p>
        </p:txBody>
      </p:sp>
      <p:sp>
        <p:nvSpPr>
          <p:cNvPr id="10" name="Footer Placeholder 1"/>
          <p:cNvSpPr>
            <a:spLocks noGrp="1"/>
          </p:cNvSpPr>
          <p:nvPr>
            <p:ph type="ftr" sz="quarter" idx="3"/>
          </p:nvPr>
        </p:nvSpPr>
        <p:spPr>
          <a:xfrm>
            <a:off x="5231904" y="6416675"/>
            <a:ext cx="6432715" cy="365125"/>
          </a:xfrm>
          <a:prstGeom prst="rect">
            <a:avLst/>
          </a:prstGeom>
        </p:spPr>
        <p:txBody>
          <a:bodyPr lIns="0" tIns="25200" rIns="0" bIns="0"/>
          <a:lstStyle>
            <a:lvl1pPr algn="r">
              <a:defRPr sz="1200"/>
            </a:lvl1pPr>
          </a:lstStyle>
          <a:p>
            <a:r>
              <a:rPr lang="en-AU"/>
              <a:t>Internal Use Only</a:t>
            </a:r>
          </a:p>
        </p:txBody>
      </p:sp>
      <p:sp>
        <p:nvSpPr>
          <p:cNvPr id="4" name="Rectangle 3"/>
          <p:cNvSpPr/>
          <p:nvPr userDrawn="1"/>
        </p:nvSpPr>
        <p:spPr>
          <a:xfrm>
            <a:off x="0" y="1"/>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62230999"/>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 id="2147484076" r:id="rId19"/>
    <p:sldLayoutId id="2147484078" r:id="rId20"/>
  </p:sldLayoutIdLst>
  <p:hf hdr="0" ftr="0" dt="0"/>
  <p:txStyles>
    <p:titleStyle>
      <a:lvl1pPr algn="l" defTabSz="914400" rtl="0" eaLnBrk="1" latinLnBrk="0" hangingPunct="1">
        <a:lnSpc>
          <a:spcPts val="3100"/>
        </a:lnSpc>
        <a:spcBef>
          <a:spcPct val="0"/>
        </a:spcBef>
        <a:buNone/>
        <a:defRPr sz="3300" b="1" kern="1200">
          <a:solidFill>
            <a:schemeClr val="tx1"/>
          </a:solidFill>
          <a:latin typeface="+mj-lt"/>
          <a:ea typeface="+mj-ea"/>
          <a:cs typeface="+mj-cs"/>
        </a:defRPr>
      </a:lvl1pPr>
    </p:titleStyle>
    <p:bodyStyle>
      <a:lvl1pPr marL="342900" indent="-342900" algn="l" defTabSz="914400" rtl="0" eaLnBrk="1" latinLnBrk="0" hangingPunct="1">
        <a:lnSpc>
          <a:spcPts val="2400"/>
        </a:lnSpc>
        <a:spcBef>
          <a:spcPts val="0"/>
        </a:spcBef>
        <a:buFont typeface="Arial" pitchFamily="34" charset="0"/>
        <a:buChar char="•"/>
        <a:defRPr sz="2000" kern="1200">
          <a:solidFill>
            <a:schemeClr val="tx2"/>
          </a:solidFill>
          <a:latin typeface="+mn-lt"/>
          <a:ea typeface="+mn-ea"/>
          <a:cs typeface="+mn-cs"/>
        </a:defRPr>
      </a:lvl1pPr>
      <a:lvl2pPr marL="742950" indent="-285750" algn="l" defTabSz="914400" rtl="0" eaLnBrk="1" latinLnBrk="0" hangingPunct="1">
        <a:lnSpc>
          <a:spcPts val="2400"/>
        </a:lnSpc>
        <a:spcBef>
          <a:spcPts val="0"/>
        </a:spcBef>
        <a:buFont typeface="Arial" pitchFamily="34" charset="0"/>
        <a:buChar char="–"/>
        <a:defRPr sz="2000" kern="1200">
          <a:solidFill>
            <a:schemeClr val="tx2"/>
          </a:solidFill>
          <a:latin typeface="+mn-lt"/>
          <a:ea typeface="+mn-ea"/>
          <a:cs typeface="+mn-cs"/>
        </a:defRPr>
      </a:lvl2pPr>
      <a:lvl3pPr marL="1143000" indent="-228600" algn="l" defTabSz="914400" rtl="0" eaLnBrk="1" latinLnBrk="0" hangingPunct="1">
        <a:lnSpc>
          <a:spcPts val="2400"/>
        </a:lnSpc>
        <a:spcBef>
          <a:spcPts val="0"/>
        </a:spcBef>
        <a:buFont typeface="Arial" pitchFamily="34" charset="0"/>
        <a:buChar char="•"/>
        <a:defRPr sz="2000" kern="1200">
          <a:solidFill>
            <a:schemeClr val="tx2"/>
          </a:solidFill>
          <a:latin typeface="+mn-lt"/>
          <a:ea typeface="+mn-ea"/>
          <a:cs typeface="+mn-cs"/>
        </a:defRPr>
      </a:lvl3pPr>
      <a:lvl4pPr marL="1600200" indent="-228600" algn="l" defTabSz="914400" rtl="0" eaLnBrk="1" latinLnBrk="0" hangingPunct="1">
        <a:lnSpc>
          <a:spcPts val="2400"/>
        </a:lnSpc>
        <a:spcBef>
          <a:spcPts val="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lnSpc>
          <a:spcPts val="2400"/>
        </a:lnSpc>
        <a:spcBef>
          <a:spcPts val="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02/02/2020</a:t>
            </a:r>
          </a:p>
        </p:txBody>
      </p:sp>
    </p:spTree>
    <p:extLst>
      <p:ext uri="{BB962C8B-B14F-4D97-AF65-F5344CB8AC3E}">
        <p14:creationId xmlns:p14="http://schemas.microsoft.com/office/powerpoint/2010/main" val="890956178"/>
      </p:ext>
    </p:extLst>
  </p:cSld>
  <p:clrMap bg1="lt1" tx1="dk1" bg2="lt2" tx2="dk2" accent1="accent1" accent2="accent2" accent3="accent3" accent4="accent4" accent5="accent5" accent6="accent6" hlink="hlink" folHlink="folHlink"/>
  <p:sldLayoutIdLst>
    <p:sldLayoutId id="2147484092" r:id="rId1"/>
    <p:sldLayoutId id="2147484094" r:id="rId2"/>
    <p:sldLayoutId id="2147484095" r:id="rId3"/>
  </p:sldLayoutIdLst>
  <p:hf hdr="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F06DED3B-8C4D-47DD-BB03-4CBE712ADE52}" type="datetime1">
              <a:rPr lang="en-AU" smtClean="0"/>
              <a:t>16/10/2024</a:t>
            </a:fld>
            <a:endParaRPr lang="en-US"/>
          </a:p>
        </p:txBody>
      </p:sp>
    </p:spTree>
    <p:extLst>
      <p:ext uri="{BB962C8B-B14F-4D97-AF65-F5344CB8AC3E}">
        <p14:creationId xmlns:p14="http://schemas.microsoft.com/office/powerpoint/2010/main" val="374592482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Lst>
  <p:hf hdr="0" ft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fld id="{EFADE0C8-0740-4E3C-A48A-AD1F2794C0C8}" type="datetime1">
              <a:rPr lang="en-AU" smtClean="0"/>
              <a:t>16/10/2024</a:t>
            </a:fld>
            <a:endParaRPr lang="en-US"/>
          </a:p>
        </p:txBody>
      </p:sp>
    </p:spTree>
    <p:extLst>
      <p:ext uri="{BB962C8B-B14F-4D97-AF65-F5344CB8AC3E}">
        <p14:creationId xmlns:p14="http://schemas.microsoft.com/office/powerpoint/2010/main" val="1568581124"/>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90" r:id="rId7"/>
  </p:sldLayoutIdLst>
  <p:hf sldNum="0" hdr="0" ftr="0" dt="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267" y="404664"/>
            <a:ext cx="11421466" cy="540000"/>
          </a:xfrm>
          <a:prstGeom prst="rect">
            <a:avLst/>
          </a:prstGeom>
        </p:spPr>
        <p:txBody>
          <a:bodyPr vert="horz" lIns="0" tIns="0" rIns="0" bIns="0" rtlCol="0" anchor="t" anchorCtr="0">
            <a:normAutofit/>
          </a:bodyPr>
          <a:lstStyle/>
          <a:p>
            <a:r>
              <a:rPr lang="en-US"/>
              <a:t>Click to edit Master title style</a:t>
            </a:r>
            <a:endParaRPr lang="en-AU"/>
          </a:p>
        </p:txBody>
      </p:sp>
      <p:sp>
        <p:nvSpPr>
          <p:cNvPr id="3" name="Text Placeholder 2"/>
          <p:cNvSpPr>
            <a:spLocks noGrp="1"/>
          </p:cNvSpPr>
          <p:nvPr>
            <p:ph type="body" idx="1"/>
          </p:nvPr>
        </p:nvSpPr>
        <p:spPr>
          <a:xfrm>
            <a:off x="385267" y="1123200"/>
            <a:ext cx="11421466" cy="504399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000" b="0" i="0" u="none" strike="noStrike" kern="1200" cap="none" spc="0" normalizeH="0" baseline="0" noProof="0">
              <a:ln>
                <a:noFill/>
              </a:ln>
              <a:solidFill>
                <a:srgbClr val="525252"/>
              </a:solidFill>
              <a:effectLst/>
              <a:uLnTx/>
              <a:uFillTx/>
              <a:latin typeface="+mn-lt"/>
              <a:ea typeface="+mn-ea"/>
              <a:cs typeface="+mn-cs"/>
            </a:endParaRPr>
          </a:p>
        </p:txBody>
      </p:sp>
      <p:sp>
        <p:nvSpPr>
          <p:cNvPr id="17" name="Slide Number Placeholder 3"/>
          <p:cNvSpPr>
            <a:spLocks noGrp="1"/>
          </p:cNvSpPr>
          <p:nvPr>
            <p:ph type="sldNum" sz="quarter" idx="4"/>
          </p:nvPr>
        </p:nvSpPr>
        <p:spPr>
          <a:xfrm>
            <a:off x="11298733" y="6416673"/>
            <a:ext cx="508000" cy="365125"/>
          </a:xfrm>
          <a:prstGeom prst="rect">
            <a:avLst/>
          </a:prstGeom>
        </p:spPr>
        <p:txBody>
          <a:bodyPr lIns="0" tIns="0" rIns="0" bIns="0"/>
          <a:lstStyle>
            <a:lvl1pPr algn="r">
              <a:defRPr sz="1200" b="0">
                <a:solidFill>
                  <a:schemeClr val="tx1"/>
                </a:solidFill>
              </a:defRPr>
            </a:lvl1pPr>
          </a:lstStyle>
          <a:p>
            <a:fld id="{DF28FB93-0A08-4E7D-8E63-9EFA29F1E093}" type="slidenum">
              <a:rPr lang="en-US" smtClean="0"/>
              <a:pPr/>
              <a:t>‹#›</a:t>
            </a:fld>
            <a:endParaRPr lang="en-US"/>
          </a:p>
        </p:txBody>
      </p:sp>
      <p:sp>
        <p:nvSpPr>
          <p:cNvPr id="18" name="Footer Placeholder 1"/>
          <p:cNvSpPr>
            <a:spLocks noGrp="1"/>
          </p:cNvSpPr>
          <p:nvPr>
            <p:ph type="ftr" sz="quarter" idx="3"/>
          </p:nvPr>
        </p:nvSpPr>
        <p:spPr>
          <a:xfrm>
            <a:off x="5047397" y="6416675"/>
            <a:ext cx="2097206" cy="365125"/>
          </a:xfrm>
          <a:prstGeom prst="rect">
            <a:avLst/>
          </a:prstGeom>
        </p:spPr>
        <p:txBody>
          <a:bodyPr lIns="0" tIns="25200" rIns="0" bIns="0"/>
          <a:lstStyle>
            <a:lvl1pPr algn="ctr">
              <a:defRPr sz="1200">
                <a:solidFill>
                  <a:schemeClr val="bg1">
                    <a:lumMod val="75000"/>
                  </a:schemeClr>
                </a:solidFill>
              </a:defRPr>
            </a:lvl1pPr>
          </a:lstStyle>
          <a:p>
            <a:r>
              <a:rPr lang="en-AU"/>
              <a:t>Internal Use Only</a:t>
            </a:r>
          </a:p>
        </p:txBody>
      </p:sp>
      <p:sp>
        <p:nvSpPr>
          <p:cNvPr id="4" name="Date Placeholder 3"/>
          <p:cNvSpPr>
            <a:spLocks noGrp="1"/>
          </p:cNvSpPr>
          <p:nvPr>
            <p:ph type="dt" sz="half" idx="2"/>
          </p:nvPr>
        </p:nvSpPr>
        <p:spPr>
          <a:xfrm>
            <a:off x="385266" y="6416674"/>
            <a:ext cx="4527927" cy="365125"/>
          </a:xfrm>
          <a:prstGeom prst="rect">
            <a:avLst/>
          </a:prstGeom>
        </p:spPr>
        <p:txBody>
          <a:bodyPr vert="horz" lIns="0" tIns="25200" rIns="0" bIns="0" rtlCol="0" anchor="t" anchorCtr="0"/>
          <a:lstStyle>
            <a:lvl1pPr algn="l">
              <a:defRPr sz="1200">
                <a:solidFill>
                  <a:schemeClr val="bg1">
                    <a:lumMod val="75000"/>
                  </a:schemeClr>
                </a:solidFill>
              </a:defRPr>
            </a:lvl1pPr>
          </a:lstStyle>
          <a:p>
            <a:r>
              <a:rPr lang="en-US"/>
              <a:t>20/01/2021</a:t>
            </a:r>
          </a:p>
        </p:txBody>
      </p:sp>
    </p:spTree>
    <p:extLst>
      <p:ext uri="{BB962C8B-B14F-4D97-AF65-F5344CB8AC3E}">
        <p14:creationId xmlns:p14="http://schemas.microsoft.com/office/powerpoint/2010/main" val="3693298189"/>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7" r:id="rId5"/>
    <p:sldLayoutId id="2147484188" r:id="rId6"/>
  </p:sldLayoutIdLst>
  <p:hf hdr="0"/>
  <p:txStyles>
    <p:title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p:titleStyle>
    <p:body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5.xml"/><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9.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7.sv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0.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25B120-CF84-4C97-BE81-8819CFA1E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7312" y="0"/>
            <a:ext cx="3214687" cy="3476625"/>
          </a:xfrm>
          <a:prstGeom prst="rect">
            <a:avLst/>
          </a:prstGeom>
        </p:spPr>
      </p:pic>
      <p:pic>
        <p:nvPicPr>
          <p:cNvPr id="6" name="Picture Placeholder 9">
            <a:extLst>
              <a:ext uri="{FF2B5EF4-FFF2-40B4-BE49-F238E27FC236}">
                <a16:creationId xmlns:a16="http://schemas.microsoft.com/office/drawing/2014/main" id="{8129B4D4-0E21-49C8-80CA-12B7F250AB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96631" y="0"/>
            <a:ext cx="9295368" cy="5228645"/>
          </a:xfrm>
          <a:custGeom>
            <a:avLst/>
            <a:gdLst>
              <a:gd name="connsiteX0" fmla="*/ 0 w 8675687"/>
              <a:gd name="connsiteY0" fmla="*/ 0 h 4943474"/>
              <a:gd name="connsiteX1" fmla="*/ 7699351 w 8675687"/>
              <a:gd name="connsiteY1" fmla="*/ 0 h 4943474"/>
              <a:gd name="connsiteX2" fmla="*/ 8675687 w 8675687"/>
              <a:gd name="connsiteY2" fmla="*/ 97633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4739 h 4948213"/>
              <a:gd name="connsiteX1" fmla="*/ 7699351 w 8675687"/>
              <a:gd name="connsiteY1" fmla="*/ 4739 h 4948213"/>
              <a:gd name="connsiteX2" fmla="*/ 8675687 w 8675687"/>
              <a:gd name="connsiteY2" fmla="*/ 0 h 4948213"/>
              <a:gd name="connsiteX3" fmla="*/ 8675687 w 8675687"/>
              <a:gd name="connsiteY3" fmla="*/ 4948213 h 4948213"/>
              <a:gd name="connsiteX4" fmla="*/ 8675687 w 8675687"/>
              <a:gd name="connsiteY4" fmla="*/ 4948213 h 4948213"/>
              <a:gd name="connsiteX5" fmla="*/ 976336 w 8675687"/>
              <a:gd name="connsiteY5" fmla="*/ 4948213 h 4948213"/>
              <a:gd name="connsiteX6" fmla="*/ 0 w 8675687"/>
              <a:gd name="connsiteY6" fmla="*/ 3971877 h 4948213"/>
              <a:gd name="connsiteX7" fmla="*/ 0 w 8675687"/>
              <a:gd name="connsiteY7" fmla="*/ 4739 h 4948213"/>
              <a:gd name="connsiteX0" fmla="*/ 0 w 8675687"/>
              <a:gd name="connsiteY0" fmla="*/ 0 h 4943474"/>
              <a:gd name="connsiteX1" fmla="*/ 7699351 w 8675687"/>
              <a:gd name="connsiteY1" fmla="*/ 0 h 4943474"/>
              <a:gd name="connsiteX2" fmla="*/ 8675687 w 8675687"/>
              <a:gd name="connsiteY2" fmla="*/ 4786 h 4943474"/>
              <a:gd name="connsiteX3" fmla="*/ 8675687 w 8675687"/>
              <a:gd name="connsiteY3" fmla="*/ 4943474 h 4943474"/>
              <a:gd name="connsiteX4" fmla="*/ 8675687 w 8675687"/>
              <a:gd name="connsiteY4" fmla="*/ 4943474 h 4943474"/>
              <a:gd name="connsiteX5" fmla="*/ 976336 w 8675687"/>
              <a:gd name="connsiteY5" fmla="*/ 4943474 h 4943474"/>
              <a:gd name="connsiteX6" fmla="*/ 0 w 8675687"/>
              <a:gd name="connsiteY6" fmla="*/ 3967138 h 4943474"/>
              <a:gd name="connsiteX7" fmla="*/ 0 w 8675687"/>
              <a:gd name="connsiteY7" fmla="*/ 0 h 4943474"/>
              <a:gd name="connsiteX0" fmla="*/ 0 w 8675687"/>
              <a:gd name="connsiteY0" fmla="*/ 0 h 4943474"/>
              <a:gd name="connsiteX1" fmla="*/ 8675687 w 8675687"/>
              <a:gd name="connsiteY1" fmla="*/ 4786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0 h 4943474"/>
              <a:gd name="connsiteX1" fmla="*/ 8675687 w 8675687"/>
              <a:gd name="connsiteY1" fmla="*/ 1143 h 4943474"/>
              <a:gd name="connsiteX2" fmla="*/ 8675687 w 8675687"/>
              <a:gd name="connsiteY2" fmla="*/ 4943474 h 4943474"/>
              <a:gd name="connsiteX3" fmla="*/ 8675687 w 8675687"/>
              <a:gd name="connsiteY3" fmla="*/ 4943474 h 4943474"/>
              <a:gd name="connsiteX4" fmla="*/ 976336 w 8675687"/>
              <a:gd name="connsiteY4" fmla="*/ 4943474 h 4943474"/>
              <a:gd name="connsiteX5" fmla="*/ 0 w 8675687"/>
              <a:gd name="connsiteY5" fmla="*/ 3967138 h 4943474"/>
              <a:gd name="connsiteX6" fmla="*/ 0 w 8675687"/>
              <a:gd name="connsiteY6" fmla="*/ 0 h 4943474"/>
              <a:gd name="connsiteX0" fmla="*/ 0 w 8675687"/>
              <a:gd name="connsiteY0" fmla="*/ 1239 h 4944713"/>
              <a:gd name="connsiteX1" fmla="*/ 8675687 w 8675687"/>
              <a:gd name="connsiteY1" fmla="*/ 0 h 4944713"/>
              <a:gd name="connsiteX2" fmla="*/ 8675687 w 8675687"/>
              <a:gd name="connsiteY2" fmla="*/ 4944713 h 4944713"/>
              <a:gd name="connsiteX3" fmla="*/ 8675687 w 8675687"/>
              <a:gd name="connsiteY3" fmla="*/ 4944713 h 4944713"/>
              <a:gd name="connsiteX4" fmla="*/ 976336 w 8675687"/>
              <a:gd name="connsiteY4" fmla="*/ 4944713 h 4944713"/>
              <a:gd name="connsiteX5" fmla="*/ 0 w 8675687"/>
              <a:gd name="connsiteY5" fmla="*/ 3968377 h 4944713"/>
              <a:gd name="connsiteX6" fmla="*/ 0 w 8675687"/>
              <a:gd name="connsiteY6" fmla="*/ 1239 h 494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687" h="4944713">
                <a:moveTo>
                  <a:pt x="0" y="1239"/>
                </a:moveTo>
                <a:lnTo>
                  <a:pt x="8675687" y="0"/>
                </a:lnTo>
                <a:lnTo>
                  <a:pt x="8675687" y="4944713"/>
                </a:lnTo>
                <a:lnTo>
                  <a:pt x="8675687" y="4944713"/>
                </a:lnTo>
                <a:lnTo>
                  <a:pt x="976336" y="4944713"/>
                </a:lnTo>
                <a:lnTo>
                  <a:pt x="0" y="3968377"/>
                </a:lnTo>
                <a:lnTo>
                  <a:pt x="0" y="1239"/>
                </a:lnTo>
                <a:close/>
              </a:path>
            </a:pathLst>
          </a:custGeom>
        </p:spPr>
      </p:pic>
      <p:sp>
        <p:nvSpPr>
          <p:cNvPr id="2" name="Title 1">
            <a:extLst>
              <a:ext uri="{FF2B5EF4-FFF2-40B4-BE49-F238E27FC236}">
                <a16:creationId xmlns:a16="http://schemas.microsoft.com/office/drawing/2014/main" id="{DB9E2C7A-CC16-4653-A8F7-D290F5317797}"/>
              </a:ext>
            </a:extLst>
          </p:cNvPr>
          <p:cNvSpPr>
            <a:spLocks noGrp="1"/>
          </p:cNvSpPr>
          <p:nvPr>
            <p:ph type="ctrTitle"/>
          </p:nvPr>
        </p:nvSpPr>
        <p:spPr>
          <a:xfrm>
            <a:off x="576000" y="5578209"/>
            <a:ext cx="10198017" cy="387798"/>
          </a:xfrm>
        </p:spPr>
        <p:txBody>
          <a:bodyPr/>
          <a:lstStyle/>
          <a:p>
            <a:r>
              <a:rPr lang="en-GB" sz="2800" dirty="0"/>
              <a:t>The Distributed Energy Transition in South Australia</a:t>
            </a:r>
            <a:endParaRPr lang="en-AU" sz="2800" dirty="0"/>
          </a:p>
        </p:txBody>
      </p:sp>
      <p:sp>
        <p:nvSpPr>
          <p:cNvPr id="8" name="Subtitle 7">
            <a:extLst>
              <a:ext uri="{FF2B5EF4-FFF2-40B4-BE49-F238E27FC236}">
                <a16:creationId xmlns:a16="http://schemas.microsoft.com/office/drawing/2014/main" id="{6DD67304-6D74-466E-B72A-31539CDB4BBE}"/>
              </a:ext>
            </a:extLst>
          </p:cNvPr>
          <p:cNvSpPr>
            <a:spLocks noGrp="1"/>
          </p:cNvSpPr>
          <p:nvPr>
            <p:ph type="subTitle" idx="1"/>
          </p:nvPr>
        </p:nvSpPr>
        <p:spPr>
          <a:xfrm>
            <a:off x="576000" y="6065007"/>
            <a:ext cx="5520000" cy="215444"/>
          </a:xfrm>
        </p:spPr>
        <p:txBody>
          <a:bodyPr/>
          <a:lstStyle/>
          <a:p>
            <a:pPr>
              <a:lnSpc>
                <a:spcPct val="100000"/>
              </a:lnSpc>
              <a:spcAft>
                <a:spcPts val="600"/>
              </a:spcAft>
            </a:pPr>
            <a:r>
              <a:rPr lang="en-GB" sz="1400" dirty="0"/>
              <a:t>16 October 2024</a:t>
            </a:r>
            <a:endParaRPr lang="en-GB" sz="1400" b="0" dirty="0"/>
          </a:p>
        </p:txBody>
      </p:sp>
      <p:sp>
        <p:nvSpPr>
          <p:cNvPr id="10" name="Subtitle 3">
            <a:extLst>
              <a:ext uri="{FF2B5EF4-FFF2-40B4-BE49-F238E27FC236}">
                <a16:creationId xmlns:a16="http://schemas.microsoft.com/office/drawing/2014/main" id="{7693F013-167E-7A91-3F68-BC4FDA8782C0}"/>
              </a:ext>
            </a:extLst>
          </p:cNvPr>
          <p:cNvSpPr txBox="1">
            <a:spLocks/>
          </p:cNvSpPr>
          <p:nvPr/>
        </p:nvSpPr>
        <p:spPr>
          <a:xfrm>
            <a:off x="576000" y="1165848"/>
            <a:ext cx="2320631" cy="572464"/>
          </a:xfrm>
          <a:prstGeom prst="rect">
            <a:avLst/>
          </a:prstGeom>
        </p:spPr>
        <p:txBody>
          <a:bodyPr vert="horz" wrap="square" lIns="0" tIns="0" rIns="0" bIns="0" rtlCol="0" anchor="b" anchorCtr="0">
            <a:spAutoFit/>
          </a:bodyPr>
          <a:lstStyle>
            <a:lvl1pPr marL="0" marR="0" indent="0" algn="l" defTabSz="914400" rtl="0" eaLnBrk="1" fontAlgn="auto" latinLnBrk="0" hangingPunct="1">
              <a:lnSpc>
                <a:spcPct val="90000"/>
              </a:lnSpc>
              <a:spcBef>
                <a:spcPts val="0"/>
              </a:spcBef>
              <a:spcAft>
                <a:spcPts val="0"/>
              </a:spcAft>
              <a:buClrTx/>
              <a:buSzTx/>
              <a:buFont typeface="Arial" pitchFamily="34" charset="0"/>
              <a:buNone/>
              <a:tabLst/>
              <a:defRPr lang="en-US" sz="1200" b="1" kern="1200" dirty="0">
                <a:solidFill>
                  <a:schemeClr val="tx1"/>
                </a:solidFill>
                <a:latin typeface="+mj-lt"/>
                <a:ea typeface="+mn-ea"/>
                <a:cs typeface="+mn-cs"/>
              </a:defRPr>
            </a:lvl1pPr>
            <a:lvl2pPr marL="457200" marR="0" indent="0" algn="ctr" defTabSz="685800" rtl="0" eaLnBrk="1" fontAlgn="auto" latinLnBrk="0" hangingPunct="1">
              <a:lnSpc>
                <a:spcPct val="90000"/>
              </a:lnSpc>
              <a:spcBef>
                <a:spcPts val="375"/>
              </a:spcBef>
              <a:spcAft>
                <a:spcPts val="0"/>
              </a:spcAft>
              <a:buClrTx/>
              <a:buSzTx/>
              <a:buFont typeface="Calibri" panose="020F0502020204030204" pitchFamily="34" charset="0"/>
              <a:buNone/>
              <a:tabLst/>
              <a:defRPr sz="2000" kern="1200">
                <a:solidFill>
                  <a:schemeClr val="tx1"/>
                </a:solidFill>
                <a:latin typeface="+mn-lt"/>
                <a:ea typeface="+mn-ea"/>
                <a:cs typeface="+mn-cs"/>
              </a:defRPr>
            </a:lvl2pPr>
            <a:lvl3pPr marL="914400" marR="0"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685800" rtl="0" eaLnBrk="1" fontAlgn="auto" latinLnBrk="0" hangingPunct="1">
              <a:lnSpc>
                <a:spcPct val="90000"/>
              </a:lnSpc>
              <a:spcBef>
                <a:spcPts val="375"/>
              </a:spcBef>
              <a:spcAft>
                <a:spcPts val="0"/>
              </a:spcAft>
              <a:buClrTx/>
              <a:buSzTx/>
              <a:buFont typeface="Calibri" panose="020F0502020204030204" pitchFamily="34" charset="0"/>
              <a:buNone/>
              <a:tabLst/>
              <a:defRPr sz="1600" kern="1200">
                <a:solidFill>
                  <a:schemeClr val="tx1"/>
                </a:solidFill>
                <a:latin typeface="+mn-lt"/>
                <a:ea typeface="+mn-ea"/>
                <a:cs typeface="+mn-cs"/>
              </a:defRPr>
            </a:lvl4pPr>
            <a:lvl5pPr marL="1828800" marR="0" indent="0"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en-GB" sz="1600" b="1" i="0" u="none" strike="noStrike" kern="1200" cap="none" spc="0" normalizeH="0" baseline="0" noProof="0">
                <a:ln>
                  <a:noFill/>
                </a:ln>
                <a:solidFill>
                  <a:srgbClr val="525252"/>
                </a:solidFill>
                <a:effectLst/>
                <a:uLnTx/>
                <a:uFillTx/>
                <a:latin typeface="Calibri"/>
                <a:ea typeface="+mn-ea"/>
                <a:cs typeface="+mn-cs"/>
              </a:rPr>
              <a:t>Alex Ward</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0" i="0" u="none" strike="noStrike" kern="1200" cap="none" spc="0" normalizeH="0" baseline="0" noProof="0">
                <a:ln>
                  <a:noFill/>
                </a:ln>
                <a:solidFill>
                  <a:srgbClr val="525252"/>
                </a:solidFill>
                <a:effectLst/>
                <a:uLnTx/>
                <a:uFillTx/>
                <a:latin typeface="Calibri"/>
                <a:ea typeface="+mn-ea"/>
                <a:cs typeface="+mn-cs"/>
              </a:rPr>
              <a:t>Future Networks Program Manager</a:t>
            </a:r>
          </a:p>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en-GB" sz="1200" b="0" i="0" u="none" strike="noStrike" kern="1200" cap="none" spc="0" normalizeH="0" baseline="0" noProof="0">
                <a:ln>
                  <a:noFill/>
                </a:ln>
                <a:solidFill>
                  <a:srgbClr val="525252"/>
                </a:solidFill>
                <a:effectLst/>
                <a:uLnTx/>
                <a:uFillTx/>
                <a:latin typeface="Calibri"/>
                <a:ea typeface="+mn-ea"/>
                <a:cs typeface="+mn-cs"/>
              </a:rPr>
              <a:t>SA Power Networks</a:t>
            </a:r>
          </a:p>
        </p:txBody>
      </p:sp>
    </p:spTree>
    <p:extLst>
      <p:ext uri="{BB962C8B-B14F-4D97-AF65-F5344CB8AC3E}">
        <p14:creationId xmlns:p14="http://schemas.microsoft.com/office/powerpoint/2010/main" val="243758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32269F0F-99CB-4B61-ACED-9D36BFBD5F4F}"/>
              </a:ext>
            </a:extLst>
          </p:cNvPr>
          <p:cNvSpPr/>
          <p:nvPr/>
        </p:nvSpPr>
        <p:spPr>
          <a:xfrm>
            <a:off x="10153650" y="3968750"/>
            <a:ext cx="1073150" cy="1038225"/>
          </a:xfrm>
          <a:custGeom>
            <a:avLst/>
            <a:gdLst>
              <a:gd name="connsiteX0" fmla="*/ 1073150 w 1073150"/>
              <a:gd name="connsiteY0" fmla="*/ 0 h 1038225"/>
              <a:gd name="connsiteX1" fmla="*/ 184150 w 1073150"/>
              <a:gd name="connsiteY1" fmla="*/ 0 h 1038225"/>
              <a:gd name="connsiteX2" fmla="*/ 142875 w 1073150"/>
              <a:gd name="connsiteY2" fmla="*/ 288925 h 1038225"/>
              <a:gd name="connsiteX3" fmla="*/ 79375 w 1073150"/>
              <a:gd name="connsiteY3" fmla="*/ 657225 h 1038225"/>
              <a:gd name="connsiteX4" fmla="*/ 25400 w 1073150"/>
              <a:gd name="connsiteY4" fmla="*/ 911225 h 1038225"/>
              <a:gd name="connsiteX5" fmla="*/ 0 w 1073150"/>
              <a:gd name="connsiteY5" fmla="*/ 1038225 h 1038225"/>
              <a:gd name="connsiteX6" fmla="*/ 1044575 w 1073150"/>
              <a:gd name="connsiteY6" fmla="*/ 1038225 h 1038225"/>
              <a:gd name="connsiteX7" fmla="*/ 1073150 w 1073150"/>
              <a:gd name="connsiteY7" fmla="*/ 0 h 1038225"/>
              <a:gd name="connsiteX0" fmla="*/ 1073150 w 1073150"/>
              <a:gd name="connsiteY0" fmla="*/ 0 h 1038225"/>
              <a:gd name="connsiteX1" fmla="*/ 184150 w 1073150"/>
              <a:gd name="connsiteY1" fmla="*/ 0 h 1038225"/>
              <a:gd name="connsiteX2" fmla="*/ 142875 w 1073150"/>
              <a:gd name="connsiteY2" fmla="*/ 288925 h 1038225"/>
              <a:gd name="connsiteX3" fmla="*/ 79375 w 1073150"/>
              <a:gd name="connsiteY3" fmla="*/ 657225 h 1038225"/>
              <a:gd name="connsiteX4" fmla="*/ 25400 w 1073150"/>
              <a:gd name="connsiteY4" fmla="*/ 911225 h 1038225"/>
              <a:gd name="connsiteX5" fmla="*/ 0 w 1073150"/>
              <a:gd name="connsiteY5" fmla="*/ 1038225 h 1038225"/>
              <a:gd name="connsiteX6" fmla="*/ 1073150 w 1073150"/>
              <a:gd name="connsiteY6" fmla="*/ 1033462 h 1038225"/>
              <a:gd name="connsiteX7" fmla="*/ 1073150 w 1073150"/>
              <a:gd name="connsiteY7"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150" h="1038225">
                <a:moveTo>
                  <a:pt x="1073150" y="0"/>
                </a:moveTo>
                <a:lnTo>
                  <a:pt x="184150" y="0"/>
                </a:lnTo>
                <a:lnTo>
                  <a:pt x="142875" y="288925"/>
                </a:lnTo>
                <a:lnTo>
                  <a:pt x="79375" y="657225"/>
                </a:lnTo>
                <a:lnTo>
                  <a:pt x="25400" y="911225"/>
                </a:lnTo>
                <a:lnTo>
                  <a:pt x="0" y="1038225"/>
                </a:lnTo>
                <a:lnTo>
                  <a:pt x="1073150" y="1033462"/>
                </a:lnTo>
                <a:lnTo>
                  <a:pt x="1073150" y="0"/>
                </a:lnTo>
                <a:close/>
              </a:path>
            </a:pathLst>
          </a:custGeom>
          <a:solidFill>
            <a:srgbClr val="CCE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C67EAEA4-9484-48B1-8A4E-BF9E68CA7584}"/>
              </a:ext>
            </a:extLst>
          </p:cNvPr>
          <p:cNvSpPr/>
          <p:nvPr/>
        </p:nvSpPr>
        <p:spPr>
          <a:xfrm>
            <a:off x="8547100" y="3968750"/>
            <a:ext cx="784225" cy="1041400"/>
          </a:xfrm>
          <a:custGeom>
            <a:avLst/>
            <a:gdLst>
              <a:gd name="connsiteX0" fmla="*/ 9525 w 784225"/>
              <a:gd name="connsiteY0" fmla="*/ 0 h 1041400"/>
              <a:gd name="connsiteX1" fmla="*/ 571500 w 784225"/>
              <a:gd name="connsiteY1" fmla="*/ 0 h 1041400"/>
              <a:gd name="connsiteX2" fmla="*/ 650875 w 784225"/>
              <a:gd name="connsiteY2" fmla="*/ 396875 h 1041400"/>
              <a:gd name="connsiteX3" fmla="*/ 730250 w 784225"/>
              <a:gd name="connsiteY3" fmla="*/ 777875 h 1041400"/>
              <a:gd name="connsiteX4" fmla="*/ 784225 w 784225"/>
              <a:gd name="connsiteY4" fmla="*/ 1041400 h 1041400"/>
              <a:gd name="connsiteX5" fmla="*/ 0 w 784225"/>
              <a:gd name="connsiteY5" fmla="*/ 1041400 h 1041400"/>
              <a:gd name="connsiteX6" fmla="*/ 9525 w 784225"/>
              <a:gd name="connsiteY6"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225" h="1041400">
                <a:moveTo>
                  <a:pt x="9525" y="0"/>
                </a:moveTo>
                <a:lnTo>
                  <a:pt x="571500" y="0"/>
                </a:lnTo>
                <a:lnTo>
                  <a:pt x="650875" y="396875"/>
                </a:lnTo>
                <a:lnTo>
                  <a:pt x="730250" y="777875"/>
                </a:lnTo>
                <a:lnTo>
                  <a:pt x="784225" y="1041400"/>
                </a:lnTo>
                <a:lnTo>
                  <a:pt x="0" y="1041400"/>
                </a:lnTo>
                <a:lnTo>
                  <a:pt x="9525" y="0"/>
                </a:lnTo>
                <a:close/>
              </a:path>
            </a:pathLst>
          </a:cu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80784588-91BA-48C6-A9FF-F71502B662F0}"/>
              </a:ext>
            </a:extLst>
          </p:cNvPr>
          <p:cNvSpPr/>
          <p:nvPr/>
        </p:nvSpPr>
        <p:spPr>
          <a:xfrm>
            <a:off x="8553450" y="2571750"/>
            <a:ext cx="2682875" cy="1403350"/>
          </a:xfrm>
          <a:custGeom>
            <a:avLst/>
            <a:gdLst>
              <a:gd name="connsiteX0" fmla="*/ 0 w 2682875"/>
              <a:gd name="connsiteY0" fmla="*/ 1060450 h 1409700"/>
              <a:gd name="connsiteX1" fmla="*/ 85725 w 2682875"/>
              <a:gd name="connsiteY1" fmla="*/ 939800 h 1409700"/>
              <a:gd name="connsiteX2" fmla="*/ 174625 w 2682875"/>
              <a:gd name="connsiteY2" fmla="*/ 854075 h 1409700"/>
              <a:gd name="connsiteX3" fmla="*/ 269875 w 2682875"/>
              <a:gd name="connsiteY3" fmla="*/ 803275 h 1409700"/>
              <a:gd name="connsiteX4" fmla="*/ 346075 w 2682875"/>
              <a:gd name="connsiteY4" fmla="*/ 828675 h 1409700"/>
              <a:gd name="connsiteX5" fmla="*/ 409575 w 2682875"/>
              <a:gd name="connsiteY5" fmla="*/ 904875 h 1409700"/>
              <a:gd name="connsiteX6" fmla="*/ 466725 w 2682875"/>
              <a:gd name="connsiteY6" fmla="*/ 1057275 h 1409700"/>
              <a:gd name="connsiteX7" fmla="*/ 536575 w 2682875"/>
              <a:gd name="connsiteY7" fmla="*/ 1292225 h 1409700"/>
              <a:gd name="connsiteX8" fmla="*/ 565150 w 2682875"/>
              <a:gd name="connsiteY8" fmla="*/ 1409700 h 1409700"/>
              <a:gd name="connsiteX9" fmla="*/ 1784350 w 2682875"/>
              <a:gd name="connsiteY9" fmla="*/ 1409700 h 1409700"/>
              <a:gd name="connsiteX10" fmla="*/ 1844675 w 2682875"/>
              <a:gd name="connsiteY10" fmla="*/ 984250 h 1409700"/>
              <a:gd name="connsiteX11" fmla="*/ 1901825 w 2682875"/>
              <a:gd name="connsiteY11" fmla="*/ 641350 h 1409700"/>
              <a:gd name="connsiteX12" fmla="*/ 1955800 w 2682875"/>
              <a:gd name="connsiteY12" fmla="*/ 450850 h 1409700"/>
              <a:gd name="connsiteX13" fmla="*/ 2051050 w 2682875"/>
              <a:gd name="connsiteY13" fmla="*/ 307975 h 1409700"/>
              <a:gd name="connsiteX14" fmla="*/ 2174875 w 2682875"/>
              <a:gd name="connsiteY14" fmla="*/ 263525 h 1409700"/>
              <a:gd name="connsiteX15" fmla="*/ 2289175 w 2682875"/>
              <a:gd name="connsiteY15" fmla="*/ 311150 h 1409700"/>
              <a:gd name="connsiteX16" fmla="*/ 2403475 w 2682875"/>
              <a:gd name="connsiteY16" fmla="*/ 406400 h 1409700"/>
              <a:gd name="connsiteX17" fmla="*/ 2530475 w 2682875"/>
              <a:gd name="connsiteY17" fmla="*/ 561975 h 1409700"/>
              <a:gd name="connsiteX18" fmla="*/ 2682875 w 2682875"/>
              <a:gd name="connsiteY18" fmla="*/ 781050 h 1409700"/>
              <a:gd name="connsiteX19" fmla="*/ 2682875 w 2682875"/>
              <a:gd name="connsiteY19" fmla="*/ 0 h 1409700"/>
              <a:gd name="connsiteX20" fmla="*/ 0 w 2682875"/>
              <a:gd name="connsiteY20" fmla="*/ 0 h 1409700"/>
              <a:gd name="connsiteX21" fmla="*/ 0 w 2682875"/>
              <a:gd name="connsiteY21" fmla="*/ 1060450 h 1409700"/>
              <a:gd name="connsiteX0" fmla="*/ 0 w 2682875"/>
              <a:gd name="connsiteY0" fmla="*/ 1060450 h 1409700"/>
              <a:gd name="connsiteX1" fmla="*/ 85725 w 2682875"/>
              <a:gd name="connsiteY1" fmla="*/ 939800 h 1409700"/>
              <a:gd name="connsiteX2" fmla="*/ 174625 w 2682875"/>
              <a:gd name="connsiteY2" fmla="*/ 854075 h 1409700"/>
              <a:gd name="connsiteX3" fmla="*/ 269875 w 2682875"/>
              <a:gd name="connsiteY3" fmla="*/ 803275 h 1409700"/>
              <a:gd name="connsiteX4" fmla="*/ 346075 w 2682875"/>
              <a:gd name="connsiteY4" fmla="*/ 828675 h 1409700"/>
              <a:gd name="connsiteX5" fmla="*/ 409575 w 2682875"/>
              <a:gd name="connsiteY5" fmla="*/ 904875 h 1409700"/>
              <a:gd name="connsiteX6" fmla="*/ 466725 w 2682875"/>
              <a:gd name="connsiteY6" fmla="*/ 1057275 h 1409700"/>
              <a:gd name="connsiteX7" fmla="*/ 536575 w 2682875"/>
              <a:gd name="connsiteY7" fmla="*/ 1292225 h 1409700"/>
              <a:gd name="connsiteX8" fmla="*/ 565150 w 2682875"/>
              <a:gd name="connsiteY8" fmla="*/ 1409700 h 1409700"/>
              <a:gd name="connsiteX9" fmla="*/ 1784350 w 2682875"/>
              <a:gd name="connsiteY9" fmla="*/ 1409700 h 1409700"/>
              <a:gd name="connsiteX10" fmla="*/ 1844675 w 2682875"/>
              <a:gd name="connsiteY10" fmla="*/ 984250 h 1409700"/>
              <a:gd name="connsiteX11" fmla="*/ 1901825 w 2682875"/>
              <a:gd name="connsiteY11" fmla="*/ 641350 h 1409700"/>
              <a:gd name="connsiteX12" fmla="*/ 1955800 w 2682875"/>
              <a:gd name="connsiteY12" fmla="*/ 450850 h 1409700"/>
              <a:gd name="connsiteX13" fmla="*/ 2051050 w 2682875"/>
              <a:gd name="connsiteY13" fmla="*/ 307975 h 1409700"/>
              <a:gd name="connsiteX14" fmla="*/ 2174875 w 2682875"/>
              <a:gd name="connsiteY14" fmla="*/ 263525 h 1409700"/>
              <a:gd name="connsiteX15" fmla="*/ 2289175 w 2682875"/>
              <a:gd name="connsiteY15" fmla="*/ 311150 h 1409700"/>
              <a:gd name="connsiteX16" fmla="*/ 2403475 w 2682875"/>
              <a:gd name="connsiteY16" fmla="*/ 406400 h 1409700"/>
              <a:gd name="connsiteX17" fmla="*/ 2530475 w 2682875"/>
              <a:gd name="connsiteY17" fmla="*/ 561975 h 1409700"/>
              <a:gd name="connsiteX18" fmla="*/ 2682875 w 2682875"/>
              <a:gd name="connsiteY18" fmla="*/ 781050 h 1409700"/>
              <a:gd name="connsiteX19" fmla="*/ 2679700 w 2682875"/>
              <a:gd name="connsiteY19" fmla="*/ 9525 h 1409700"/>
              <a:gd name="connsiteX20" fmla="*/ 0 w 2682875"/>
              <a:gd name="connsiteY20" fmla="*/ 0 h 1409700"/>
              <a:gd name="connsiteX21" fmla="*/ 0 w 2682875"/>
              <a:gd name="connsiteY21" fmla="*/ 1060450 h 1409700"/>
              <a:gd name="connsiteX0" fmla="*/ 0 w 2682875"/>
              <a:gd name="connsiteY0" fmla="*/ 1054100 h 1403350"/>
              <a:gd name="connsiteX1" fmla="*/ 85725 w 2682875"/>
              <a:gd name="connsiteY1" fmla="*/ 933450 h 1403350"/>
              <a:gd name="connsiteX2" fmla="*/ 174625 w 2682875"/>
              <a:gd name="connsiteY2" fmla="*/ 847725 h 1403350"/>
              <a:gd name="connsiteX3" fmla="*/ 269875 w 2682875"/>
              <a:gd name="connsiteY3" fmla="*/ 796925 h 1403350"/>
              <a:gd name="connsiteX4" fmla="*/ 346075 w 2682875"/>
              <a:gd name="connsiteY4" fmla="*/ 822325 h 1403350"/>
              <a:gd name="connsiteX5" fmla="*/ 409575 w 2682875"/>
              <a:gd name="connsiteY5" fmla="*/ 898525 h 1403350"/>
              <a:gd name="connsiteX6" fmla="*/ 466725 w 2682875"/>
              <a:gd name="connsiteY6" fmla="*/ 1050925 h 1403350"/>
              <a:gd name="connsiteX7" fmla="*/ 536575 w 2682875"/>
              <a:gd name="connsiteY7" fmla="*/ 1285875 h 1403350"/>
              <a:gd name="connsiteX8" fmla="*/ 565150 w 2682875"/>
              <a:gd name="connsiteY8" fmla="*/ 1403350 h 1403350"/>
              <a:gd name="connsiteX9" fmla="*/ 1784350 w 2682875"/>
              <a:gd name="connsiteY9" fmla="*/ 1403350 h 1403350"/>
              <a:gd name="connsiteX10" fmla="*/ 1844675 w 2682875"/>
              <a:gd name="connsiteY10" fmla="*/ 977900 h 1403350"/>
              <a:gd name="connsiteX11" fmla="*/ 1901825 w 2682875"/>
              <a:gd name="connsiteY11" fmla="*/ 635000 h 1403350"/>
              <a:gd name="connsiteX12" fmla="*/ 1955800 w 2682875"/>
              <a:gd name="connsiteY12" fmla="*/ 444500 h 1403350"/>
              <a:gd name="connsiteX13" fmla="*/ 2051050 w 2682875"/>
              <a:gd name="connsiteY13" fmla="*/ 301625 h 1403350"/>
              <a:gd name="connsiteX14" fmla="*/ 2174875 w 2682875"/>
              <a:gd name="connsiteY14" fmla="*/ 257175 h 1403350"/>
              <a:gd name="connsiteX15" fmla="*/ 2289175 w 2682875"/>
              <a:gd name="connsiteY15" fmla="*/ 304800 h 1403350"/>
              <a:gd name="connsiteX16" fmla="*/ 2403475 w 2682875"/>
              <a:gd name="connsiteY16" fmla="*/ 400050 h 1403350"/>
              <a:gd name="connsiteX17" fmla="*/ 2530475 w 2682875"/>
              <a:gd name="connsiteY17" fmla="*/ 555625 h 1403350"/>
              <a:gd name="connsiteX18" fmla="*/ 2682875 w 2682875"/>
              <a:gd name="connsiteY18" fmla="*/ 774700 h 1403350"/>
              <a:gd name="connsiteX19" fmla="*/ 2679700 w 2682875"/>
              <a:gd name="connsiteY19" fmla="*/ 3175 h 1403350"/>
              <a:gd name="connsiteX20" fmla="*/ 0 w 2682875"/>
              <a:gd name="connsiteY20" fmla="*/ 0 h 1403350"/>
              <a:gd name="connsiteX21" fmla="*/ 0 w 2682875"/>
              <a:gd name="connsiteY21" fmla="*/ 1054100 h 140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82875" h="1403350">
                <a:moveTo>
                  <a:pt x="0" y="1054100"/>
                </a:moveTo>
                <a:lnTo>
                  <a:pt x="85725" y="933450"/>
                </a:lnTo>
                <a:lnTo>
                  <a:pt x="174625" y="847725"/>
                </a:lnTo>
                <a:lnTo>
                  <a:pt x="269875" y="796925"/>
                </a:lnTo>
                <a:lnTo>
                  <a:pt x="346075" y="822325"/>
                </a:lnTo>
                <a:lnTo>
                  <a:pt x="409575" y="898525"/>
                </a:lnTo>
                <a:lnTo>
                  <a:pt x="466725" y="1050925"/>
                </a:lnTo>
                <a:lnTo>
                  <a:pt x="536575" y="1285875"/>
                </a:lnTo>
                <a:lnTo>
                  <a:pt x="565150" y="1403350"/>
                </a:lnTo>
                <a:lnTo>
                  <a:pt x="1784350" y="1403350"/>
                </a:lnTo>
                <a:lnTo>
                  <a:pt x="1844675" y="977900"/>
                </a:lnTo>
                <a:lnTo>
                  <a:pt x="1901825" y="635000"/>
                </a:lnTo>
                <a:lnTo>
                  <a:pt x="1955800" y="444500"/>
                </a:lnTo>
                <a:lnTo>
                  <a:pt x="2051050" y="301625"/>
                </a:lnTo>
                <a:lnTo>
                  <a:pt x="2174875" y="257175"/>
                </a:lnTo>
                <a:lnTo>
                  <a:pt x="2289175" y="304800"/>
                </a:lnTo>
                <a:lnTo>
                  <a:pt x="2403475" y="400050"/>
                </a:lnTo>
                <a:lnTo>
                  <a:pt x="2530475" y="555625"/>
                </a:lnTo>
                <a:lnTo>
                  <a:pt x="2682875" y="774700"/>
                </a:lnTo>
                <a:cubicBezTo>
                  <a:pt x="2681817" y="517525"/>
                  <a:pt x="2680758" y="260350"/>
                  <a:pt x="2679700" y="3175"/>
                </a:cubicBezTo>
                <a:lnTo>
                  <a:pt x="0" y="0"/>
                </a:lnTo>
                <a:lnTo>
                  <a:pt x="0" y="1054100"/>
                </a:lnTo>
                <a:close/>
              </a:path>
            </a:pathLst>
          </a:cu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D190F4B4-636A-48F4-9D1A-E9B4EC6C86A9}"/>
              </a:ext>
            </a:extLst>
          </p:cNvPr>
          <p:cNvSpPr/>
          <p:nvPr/>
        </p:nvSpPr>
        <p:spPr>
          <a:xfrm>
            <a:off x="5872163" y="3967163"/>
            <a:ext cx="2678906" cy="1038225"/>
          </a:xfrm>
          <a:custGeom>
            <a:avLst/>
            <a:gdLst>
              <a:gd name="connsiteX0" fmla="*/ 11906 w 2678906"/>
              <a:gd name="connsiteY0" fmla="*/ 7143 h 1038225"/>
              <a:gd name="connsiteX1" fmla="*/ 750093 w 2678906"/>
              <a:gd name="connsiteY1" fmla="*/ 4762 h 1038225"/>
              <a:gd name="connsiteX2" fmla="*/ 857250 w 2678906"/>
              <a:gd name="connsiteY2" fmla="*/ 266700 h 1038225"/>
              <a:gd name="connsiteX3" fmla="*/ 957262 w 2678906"/>
              <a:gd name="connsiteY3" fmla="*/ 502443 h 1038225"/>
              <a:gd name="connsiteX4" fmla="*/ 1069181 w 2678906"/>
              <a:gd name="connsiteY4" fmla="*/ 704850 h 1038225"/>
              <a:gd name="connsiteX5" fmla="*/ 1159668 w 2678906"/>
              <a:gd name="connsiteY5" fmla="*/ 831056 h 1038225"/>
              <a:gd name="connsiteX6" fmla="*/ 1269206 w 2678906"/>
              <a:gd name="connsiteY6" fmla="*/ 850106 h 1038225"/>
              <a:gd name="connsiteX7" fmla="*/ 1350168 w 2678906"/>
              <a:gd name="connsiteY7" fmla="*/ 792956 h 1038225"/>
              <a:gd name="connsiteX8" fmla="*/ 1428750 w 2678906"/>
              <a:gd name="connsiteY8" fmla="*/ 661987 h 1038225"/>
              <a:gd name="connsiteX9" fmla="*/ 1531143 w 2678906"/>
              <a:gd name="connsiteY9" fmla="*/ 414337 h 1038225"/>
              <a:gd name="connsiteX10" fmla="*/ 1609725 w 2678906"/>
              <a:gd name="connsiteY10" fmla="*/ 142875 h 1038225"/>
              <a:gd name="connsiteX11" fmla="*/ 1645443 w 2678906"/>
              <a:gd name="connsiteY11" fmla="*/ 0 h 1038225"/>
              <a:gd name="connsiteX12" fmla="*/ 2678906 w 2678906"/>
              <a:gd name="connsiteY12" fmla="*/ 0 h 1038225"/>
              <a:gd name="connsiteX13" fmla="*/ 2678906 w 2678906"/>
              <a:gd name="connsiteY13" fmla="*/ 1038225 h 1038225"/>
              <a:gd name="connsiteX14" fmla="*/ 0 w 2678906"/>
              <a:gd name="connsiteY14" fmla="*/ 1038225 h 1038225"/>
              <a:gd name="connsiteX15" fmla="*/ 11906 w 2678906"/>
              <a:gd name="connsiteY15" fmla="*/ 7143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78906" h="1038225">
                <a:moveTo>
                  <a:pt x="11906" y="7143"/>
                </a:moveTo>
                <a:lnTo>
                  <a:pt x="750093" y="4762"/>
                </a:lnTo>
                <a:lnTo>
                  <a:pt x="857250" y="266700"/>
                </a:lnTo>
                <a:lnTo>
                  <a:pt x="957262" y="502443"/>
                </a:lnTo>
                <a:lnTo>
                  <a:pt x="1069181" y="704850"/>
                </a:lnTo>
                <a:lnTo>
                  <a:pt x="1159668" y="831056"/>
                </a:lnTo>
                <a:lnTo>
                  <a:pt x="1269206" y="850106"/>
                </a:lnTo>
                <a:lnTo>
                  <a:pt x="1350168" y="792956"/>
                </a:lnTo>
                <a:lnTo>
                  <a:pt x="1428750" y="661987"/>
                </a:lnTo>
                <a:lnTo>
                  <a:pt x="1531143" y="414337"/>
                </a:lnTo>
                <a:lnTo>
                  <a:pt x="1609725" y="142875"/>
                </a:lnTo>
                <a:lnTo>
                  <a:pt x="1645443" y="0"/>
                </a:lnTo>
                <a:lnTo>
                  <a:pt x="2678906" y="0"/>
                </a:lnTo>
                <a:lnTo>
                  <a:pt x="2678906" y="1038225"/>
                </a:lnTo>
                <a:lnTo>
                  <a:pt x="0" y="1038225"/>
                </a:lnTo>
                <a:lnTo>
                  <a:pt x="11906" y="7143"/>
                </a:lnTo>
                <a:close/>
              </a:path>
            </a:pathLst>
          </a:custGeom>
          <a:solidFill>
            <a:srgbClr val="DAE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CD627020-1F6D-4512-8238-B7FE35AAE8D0}"/>
              </a:ext>
            </a:extLst>
          </p:cNvPr>
          <p:cNvSpPr/>
          <p:nvPr/>
        </p:nvSpPr>
        <p:spPr>
          <a:xfrm>
            <a:off x="5876925" y="2566988"/>
            <a:ext cx="2667000" cy="1407318"/>
          </a:xfrm>
          <a:custGeom>
            <a:avLst/>
            <a:gdLst>
              <a:gd name="connsiteX0" fmla="*/ 0 w 2667000"/>
              <a:gd name="connsiteY0" fmla="*/ 964406 h 1407318"/>
              <a:gd name="connsiteX1" fmla="*/ 47625 w 2667000"/>
              <a:gd name="connsiteY1" fmla="*/ 909637 h 1407318"/>
              <a:gd name="connsiteX2" fmla="*/ 128588 w 2667000"/>
              <a:gd name="connsiteY2" fmla="*/ 785812 h 1407318"/>
              <a:gd name="connsiteX3" fmla="*/ 190500 w 2667000"/>
              <a:gd name="connsiteY3" fmla="*/ 700087 h 1407318"/>
              <a:gd name="connsiteX4" fmla="*/ 259556 w 2667000"/>
              <a:gd name="connsiteY4" fmla="*/ 640556 h 1407318"/>
              <a:gd name="connsiteX5" fmla="*/ 328613 w 2667000"/>
              <a:gd name="connsiteY5" fmla="*/ 631031 h 1407318"/>
              <a:gd name="connsiteX6" fmla="*/ 383381 w 2667000"/>
              <a:gd name="connsiteY6" fmla="*/ 673893 h 1407318"/>
              <a:gd name="connsiteX7" fmla="*/ 454819 w 2667000"/>
              <a:gd name="connsiteY7" fmla="*/ 754856 h 1407318"/>
              <a:gd name="connsiteX8" fmla="*/ 535781 w 2667000"/>
              <a:gd name="connsiteY8" fmla="*/ 912018 h 1407318"/>
              <a:gd name="connsiteX9" fmla="*/ 650081 w 2667000"/>
              <a:gd name="connsiteY9" fmla="*/ 1166812 h 1407318"/>
              <a:gd name="connsiteX10" fmla="*/ 731044 w 2667000"/>
              <a:gd name="connsiteY10" fmla="*/ 1362075 h 1407318"/>
              <a:gd name="connsiteX11" fmla="*/ 747713 w 2667000"/>
              <a:gd name="connsiteY11" fmla="*/ 1407318 h 1407318"/>
              <a:gd name="connsiteX12" fmla="*/ 1647825 w 2667000"/>
              <a:gd name="connsiteY12" fmla="*/ 1402556 h 1407318"/>
              <a:gd name="connsiteX13" fmla="*/ 1719263 w 2667000"/>
              <a:gd name="connsiteY13" fmla="*/ 1073943 h 1407318"/>
              <a:gd name="connsiteX14" fmla="*/ 1790700 w 2667000"/>
              <a:gd name="connsiteY14" fmla="*/ 790575 h 1407318"/>
              <a:gd name="connsiteX15" fmla="*/ 1852613 w 2667000"/>
              <a:gd name="connsiteY15" fmla="*/ 559593 h 1407318"/>
              <a:gd name="connsiteX16" fmla="*/ 1914525 w 2667000"/>
              <a:gd name="connsiteY16" fmla="*/ 354806 h 1407318"/>
              <a:gd name="connsiteX17" fmla="*/ 1978819 w 2667000"/>
              <a:gd name="connsiteY17" fmla="*/ 185737 h 1407318"/>
              <a:gd name="connsiteX18" fmla="*/ 2057400 w 2667000"/>
              <a:gd name="connsiteY18" fmla="*/ 73818 h 1407318"/>
              <a:gd name="connsiteX19" fmla="*/ 2150269 w 2667000"/>
              <a:gd name="connsiteY19" fmla="*/ 23812 h 1407318"/>
              <a:gd name="connsiteX20" fmla="*/ 2240756 w 2667000"/>
              <a:gd name="connsiteY20" fmla="*/ 21431 h 1407318"/>
              <a:gd name="connsiteX21" fmla="*/ 2338388 w 2667000"/>
              <a:gd name="connsiteY21" fmla="*/ 59531 h 1407318"/>
              <a:gd name="connsiteX22" fmla="*/ 2438400 w 2667000"/>
              <a:gd name="connsiteY22" fmla="*/ 154781 h 1407318"/>
              <a:gd name="connsiteX23" fmla="*/ 2516981 w 2667000"/>
              <a:gd name="connsiteY23" fmla="*/ 288131 h 1407318"/>
              <a:gd name="connsiteX24" fmla="*/ 2578894 w 2667000"/>
              <a:gd name="connsiteY24" fmla="*/ 438150 h 1407318"/>
              <a:gd name="connsiteX25" fmla="*/ 2662238 w 2667000"/>
              <a:gd name="connsiteY25" fmla="*/ 645318 h 1407318"/>
              <a:gd name="connsiteX26" fmla="*/ 2667000 w 2667000"/>
              <a:gd name="connsiteY26" fmla="*/ 0 h 1407318"/>
              <a:gd name="connsiteX27" fmla="*/ 0 w 2667000"/>
              <a:gd name="connsiteY27" fmla="*/ 0 h 1407318"/>
              <a:gd name="connsiteX28" fmla="*/ 0 w 2667000"/>
              <a:gd name="connsiteY28" fmla="*/ 964406 h 140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67000" h="1407318">
                <a:moveTo>
                  <a:pt x="0" y="964406"/>
                </a:moveTo>
                <a:lnTo>
                  <a:pt x="47625" y="909637"/>
                </a:lnTo>
                <a:lnTo>
                  <a:pt x="128588" y="785812"/>
                </a:lnTo>
                <a:lnTo>
                  <a:pt x="190500" y="700087"/>
                </a:lnTo>
                <a:lnTo>
                  <a:pt x="259556" y="640556"/>
                </a:lnTo>
                <a:lnTo>
                  <a:pt x="328613" y="631031"/>
                </a:lnTo>
                <a:lnTo>
                  <a:pt x="383381" y="673893"/>
                </a:lnTo>
                <a:lnTo>
                  <a:pt x="454819" y="754856"/>
                </a:lnTo>
                <a:lnTo>
                  <a:pt x="535781" y="912018"/>
                </a:lnTo>
                <a:lnTo>
                  <a:pt x="650081" y="1166812"/>
                </a:lnTo>
                <a:lnTo>
                  <a:pt x="731044" y="1362075"/>
                </a:lnTo>
                <a:lnTo>
                  <a:pt x="747713" y="1407318"/>
                </a:lnTo>
                <a:lnTo>
                  <a:pt x="1647825" y="1402556"/>
                </a:lnTo>
                <a:lnTo>
                  <a:pt x="1719263" y="1073943"/>
                </a:lnTo>
                <a:lnTo>
                  <a:pt x="1790700" y="790575"/>
                </a:lnTo>
                <a:lnTo>
                  <a:pt x="1852613" y="559593"/>
                </a:lnTo>
                <a:lnTo>
                  <a:pt x="1914525" y="354806"/>
                </a:lnTo>
                <a:lnTo>
                  <a:pt x="1978819" y="185737"/>
                </a:lnTo>
                <a:lnTo>
                  <a:pt x="2057400" y="73818"/>
                </a:lnTo>
                <a:lnTo>
                  <a:pt x="2150269" y="23812"/>
                </a:lnTo>
                <a:lnTo>
                  <a:pt x="2240756" y="21431"/>
                </a:lnTo>
                <a:lnTo>
                  <a:pt x="2338388" y="59531"/>
                </a:lnTo>
                <a:lnTo>
                  <a:pt x="2438400" y="154781"/>
                </a:lnTo>
                <a:lnTo>
                  <a:pt x="2516981" y="288131"/>
                </a:lnTo>
                <a:lnTo>
                  <a:pt x="2578894" y="438150"/>
                </a:lnTo>
                <a:lnTo>
                  <a:pt x="2662238" y="645318"/>
                </a:lnTo>
                <a:cubicBezTo>
                  <a:pt x="2663825" y="430212"/>
                  <a:pt x="2665413" y="215106"/>
                  <a:pt x="2667000" y="0"/>
                </a:cubicBezTo>
                <a:lnTo>
                  <a:pt x="0" y="0"/>
                </a:lnTo>
                <a:lnTo>
                  <a:pt x="0" y="964406"/>
                </a:lnTo>
                <a:close/>
              </a:path>
            </a:pathLst>
          </a:custGeom>
          <a:solidFill>
            <a:srgbClr val="4592D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2988ADFE-A011-4922-96F0-2759B74CB3A4}"/>
              </a:ext>
            </a:extLst>
          </p:cNvPr>
          <p:cNvSpPr/>
          <p:nvPr/>
        </p:nvSpPr>
        <p:spPr>
          <a:xfrm>
            <a:off x="4700588" y="3971925"/>
            <a:ext cx="1181100" cy="1038225"/>
          </a:xfrm>
          <a:custGeom>
            <a:avLst/>
            <a:gdLst>
              <a:gd name="connsiteX0" fmla="*/ 242887 w 1181100"/>
              <a:gd name="connsiteY0" fmla="*/ 9525 h 1038225"/>
              <a:gd name="connsiteX1" fmla="*/ 147637 w 1181100"/>
              <a:gd name="connsiteY1" fmla="*/ 419100 h 1038225"/>
              <a:gd name="connsiteX2" fmla="*/ 54768 w 1181100"/>
              <a:gd name="connsiteY2" fmla="*/ 823913 h 1038225"/>
              <a:gd name="connsiteX3" fmla="*/ 0 w 1181100"/>
              <a:gd name="connsiteY3" fmla="*/ 1035844 h 1038225"/>
              <a:gd name="connsiteX4" fmla="*/ 1181100 w 1181100"/>
              <a:gd name="connsiteY4" fmla="*/ 1038225 h 1038225"/>
              <a:gd name="connsiteX5" fmla="*/ 1173956 w 1181100"/>
              <a:gd name="connsiteY5" fmla="*/ 0 h 1038225"/>
              <a:gd name="connsiteX6" fmla="*/ 242887 w 1181100"/>
              <a:gd name="connsiteY6" fmla="*/ 95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100" h="1038225">
                <a:moveTo>
                  <a:pt x="242887" y="9525"/>
                </a:moveTo>
                <a:lnTo>
                  <a:pt x="147637" y="419100"/>
                </a:lnTo>
                <a:lnTo>
                  <a:pt x="54768" y="823913"/>
                </a:lnTo>
                <a:lnTo>
                  <a:pt x="0" y="1035844"/>
                </a:lnTo>
                <a:lnTo>
                  <a:pt x="1181100" y="1038225"/>
                </a:lnTo>
                <a:cubicBezTo>
                  <a:pt x="1178719" y="692150"/>
                  <a:pt x="1176337" y="346075"/>
                  <a:pt x="1173956" y="0"/>
                </a:cubicBezTo>
                <a:lnTo>
                  <a:pt x="242887" y="9525"/>
                </a:lnTo>
                <a:close/>
              </a:path>
            </a:pathLst>
          </a:custGeom>
          <a:solidFill>
            <a:srgbClr val="F5E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21D0193C-D0C0-45E0-A4B5-A62D4E5FB4FB}"/>
              </a:ext>
            </a:extLst>
          </p:cNvPr>
          <p:cNvSpPr/>
          <p:nvPr/>
        </p:nvSpPr>
        <p:spPr>
          <a:xfrm>
            <a:off x="3205163" y="3974306"/>
            <a:ext cx="985837" cy="1035844"/>
          </a:xfrm>
          <a:custGeom>
            <a:avLst/>
            <a:gdLst>
              <a:gd name="connsiteX0" fmla="*/ 9525 w 985837"/>
              <a:gd name="connsiteY0" fmla="*/ 0 h 1035844"/>
              <a:gd name="connsiteX1" fmla="*/ 650081 w 985837"/>
              <a:gd name="connsiteY1" fmla="*/ 0 h 1035844"/>
              <a:gd name="connsiteX2" fmla="*/ 731043 w 985837"/>
              <a:gd name="connsiteY2" fmla="*/ 290513 h 1035844"/>
              <a:gd name="connsiteX3" fmla="*/ 823912 w 985837"/>
              <a:gd name="connsiteY3" fmla="*/ 583407 h 1035844"/>
              <a:gd name="connsiteX4" fmla="*/ 890587 w 985837"/>
              <a:gd name="connsiteY4" fmla="*/ 735807 h 1035844"/>
              <a:gd name="connsiteX5" fmla="*/ 940593 w 985837"/>
              <a:gd name="connsiteY5" fmla="*/ 895350 h 1035844"/>
              <a:gd name="connsiteX6" fmla="*/ 985837 w 985837"/>
              <a:gd name="connsiteY6" fmla="*/ 1035844 h 1035844"/>
              <a:gd name="connsiteX7" fmla="*/ 0 w 985837"/>
              <a:gd name="connsiteY7" fmla="*/ 1033463 h 1035844"/>
              <a:gd name="connsiteX8" fmla="*/ 9525 w 985837"/>
              <a:gd name="connsiteY8" fmla="*/ 0 h 103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837" h="1035844">
                <a:moveTo>
                  <a:pt x="9525" y="0"/>
                </a:moveTo>
                <a:lnTo>
                  <a:pt x="650081" y="0"/>
                </a:lnTo>
                <a:lnTo>
                  <a:pt x="731043" y="290513"/>
                </a:lnTo>
                <a:lnTo>
                  <a:pt x="823912" y="583407"/>
                </a:lnTo>
                <a:lnTo>
                  <a:pt x="890587" y="735807"/>
                </a:lnTo>
                <a:lnTo>
                  <a:pt x="940593" y="895350"/>
                </a:lnTo>
                <a:lnTo>
                  <a:pt x="985837" y="1035844"/>
                </a:lnTo>
                <a:lnTo>
                  <a:pt x="0" y="1033463"/>
                </a:lnTo>
                <a:lnTo>
                  <a:pt x="9525" y="0"/>
                </a:lnTo>
                <a:close/>
              </a:path>
            </a:pathLst>
          </a:custGeom>
          <a:solidFill>
            <a:srgbClr val="F5E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0B6F5CAF-5DCA-4AB2-958A-DCBF8C91AFCC}"/>
              </a:ext>
            </a:extLst>
          </p:cNvPr>
          <p:cNvSpPr/>
          <p:nvPr/>
        </p:nvSpPr>
        <p:spPr>
          <a:xfrm>
            <a:off x="3203575" y="2568575"/>
            <a:ext cx="2673350" cy="1406525"/>
          </a:xfrm>
          <a:custGeom>
            <a:avLst/>
            <a:gdLst>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812925 w 2673350"/>
              <a:gd name="connsiteY11" fmla="*/ 1066800 h 1406525"/>
              <a:gd name="connsiteX12" fmla="*/ 1889125 w 2673350"/>
              <a:gd name="connsiteY12" fmla="*/ 771525 h 1406525"/>
              <a:gd name="connsiteX13" fmla="*/ 1955800 w 2673350"/>
              <a:gd name="connsiteY13" fmla="*/ 546100 h 1406525"/>
              <a:gd name="connsiteX14" fmla="*/ 2025650 w 2673350"/>
              <a:gd name="connsiteY14" fmla="*/ 346075 h 1406525"/>
              <a:gd name="connsiteX15" fmla="*/ 2095500 w 2673350"/>
              <a:gd name="connsiteY15" fmla="*/ 212725 h 1406525"/>
              <a:gd name="connsiteX16" fmla="*/ 2184400 w 2673350"/>
              <a:gd name="connsiteY16" fmla="*/ 11747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3350" h="1406525">
                <a:moveTo>
                  <a:pt x="0" y="990600"/>
                </a:moveTo>
                <a:lnTo>
                  <a:pt x="92075" y="876300"/>
                </a:lnTo>
                <a:lnTo>
                  <a:pt x="171450" y="793750"/>
                </a:lnTo>
                <a:lnTo>
                  <a:pt x="254000" y="749300"/>
                </a:lnTo>
                <a:lnTo>
                  <a:pt x="314325" y="746125"/>
                </a:lnTo>
                <a:lnTo>
                  <a:pt x="377825" y="781050"/>
                </a:lnTo>
                <a:lnTo>
                  <a:pt x="434975" y="857250"/>
                </a:lnTo>
                <a:lnTo>
                  <a:pt x="514350" y="1012825"/>
                </a:lnTo>
                <a:lnTo>
                  <a:pt x="571500" y="1181100"/>
                </a:lnTo>
                <a:lnTo>
                  <a:pt x="644525" y="1403350"/>
                </a:lnTo>
                <a:lnTo>
                  <a:pt x="1733550" y="1406525"/>
                </a:lnTo>
                <a:lnTo>
                  <a:pt x="1812925" y="1066800"/>
                </a:lnTo>
                <a:lnTo>
                  <a:pt x="1889125" y="771525"/>
                </a:lnTo>
                <a:lnTo>
                  <a:pt x="1955800" y="546100"/>
                </a:lnTo>
                <a:lnTo>
                  <a:pt x="2025650" y="346075"/>
                </a:lnTo>
                <a:lnTo>
                  <a:pt x="2095500" y="212725"/>
                </a:lnTo>
                <a:lnTo>
                  <a:pt x="2184400" y="117475"/>
                </a:lnTo>
                <a:lnTo>
                  <a:pt x="2270125" y="101600"/>
                </a:lnTo>
                <a:lnTo>
                  <a:pt x="2336800" y="146050"/>
                </a:lnTo>
                <a:lnTo>
                  <a:pt x="2409825" y="244475"/>
                </a:lnTo>
                <a:lnTo>
                  <a:pt x="2530475" y="463550"/>
                </a:lnTo>
                <a:lnTo>
                  <a:pt x="2638425" y="666750"/>
                </a:lnTo>
                <a:lnTo>
                  <a:pt x="2673350" y="711200"/>
                </a:lnTo>
                <a:cubicBezTo>
                  <a:pt x="2671233" y="474133"/>
                  <a:pt x="2669117" y="237067"/>
                  <a:pt x="2667000" y="0"/>
                </a:cubicBezTo>
                <a:lnTo>
                  <a:pt x="9525" y="6350"/>
                </a:lnTo>
                <a:cubicBezTo>
                  <a:pt x="11642" y="328083"/>
                  <a:pt x="13758" y="649817"/>
                  <a:pt x="0" y="990600"/>
                </a:cubicBezTo>
                <a:close/>
              </a:path>
            </a:pathLst>
          </a:custGeom>
          <a:solidFill>
            <a:srgbClr val="CC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21E10BC3-F17F-48CE-A0F3-857F70AF6652}"/>
              </a:ext>
            </a:extLst>
          </p:cNvPr>
          <p:cNvSpPr/>
          <p:nvPr/>
        </p:nvSpPr>
        <p:spPr>
          <a:xfrm>
            <a:off x="1863725" y="3971925"/>
            <a:ext cx="1346200" cy="1035050"/>
          </a:xfrm>
          <a:custGeom>
            <a:avLst/>
            <a:gdLst>
              <a:gd name="connsiteX0" fmla="*/ 320675 w 1346200"/>
              <a:gd name="connsiteY0" fmla="*/ 0 h 1035050"/>
              <a:gd name="connsiteX1" fmla="*/ 1346200 w 1346200"/>
              <a:gd name="connsiteY1" fmla="*/ 3175 h 1035050"/>
              <a:gd name="connsiteX2" fmla="*/ 1343025 w 1346200"/>
              <a:gd name="connsiteY2" fmla="*/ 1035050 h 1035050"/>
              <a:gd name="connsiteX3" fmla="*/ 0 w 1346200"/>
              <a:gd name="connsiteY3" fmla="*/ 1035050 h 1035050"/>
              <a:gd name="connsiteX4" fmla="*/ 63500 w 1346200"/>
              <a:gd name="connsiteY4" fmla="*/ 917575 h 1035050"/>
              <a:gd name="connsiteX5" fmla="*/ 120650 w 1346200"/>
              <a:gd name="connsiteY5" fmla="*/ 784225 h 1035050"/>
              <a:gd name="connsiteX6" fmla="*/ 158750 w 1346200"/>
              <a:gd name="connsiteY6" fmla="*/ 641350 h 1035050"/>
              <a:gd name="connsiteX7" fmla="*/ 212725 w 1346200"/>
              <a:gd name="connsiteY7" fmla="*/ 457200 h 1035050"/>
              <a:gd name="connsiteX8" fmla="*/ 260350 w 1346200"/>
              <a:gd name="connsiteY8" fmla="*/ 266700 h 1035050"/>
              <a:gd name="connsiteX9" fmla="*/ 298450 w 1346200"/>
              <a:gd name="connsiteY9" fmla="*/ 104775 h 1035050"/>
              <a:gd name="connsiteX10" fmla="*/ 320675 w 1346200"/>
              <a:gd name="connsiteY10" fmla="*/ 0 h 10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6200" h="1035050">
                <a:moveTo>
                  <a:pt x="320675" y="0"/>
                </a:moveTo>
                <a:lnTo>
                  <a:pt x="1346200" y="3175"/>
                </a:lnTo>
                <a:cubicBezTo>
                  <a:pt x="1345142" y="347133"/>
                  <a:pt x="1344083" y="691092"/>
                  <a:pt x="1343025" y="1035050"/>
                </a:cubicBezTo>
                <a:lnTo>
                  <a:pt x="0" y="1035050"/>
                </a:lnTo>
                <a:lnTo>
                  <a:pt x="63500" y="917575"/>
                </a:lnTo>
                <a:lnTo>
                  <a:pt x="120650" y="784225"/>
                </a:lnTo>
                <a:lnTo>
                  <a:pt x="158750" y="641350"/>
                </a:lnTo>
                <a:lnTo>
                  <a:pt x="212725" y="457200"/>
                </a:lnTo>
                <a:lnTo>
                  <a:pt x="260350" y="266700"/>
                </a:lnTo>
                <a:lnTo>
                  <a:pt x="298450" y="104775"/>
                </a:lnTo>
                <a:lnTo>
                  <a:pt x="320675" y="0"/>
                </a:lnTo>
                <a:close/>
              </a:path>
            </a:pathLst>
          </a:custGeom>
          <a:solidFill>
            <a:srgbClr val="FEE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4" name="Freeform: Shape 3">
            <a:extLst>
              <a:ext uri="{FF2B5EF4-FFF2-40B4-BE49-F238E27FC236}">
                <a16:creationId xmlns:a16="http://schemas.microsoft.com/office/drawing/2014/main" id="{87F44E71-BA4B-41FF-A3AB-C837E06629F2}"/>
              </a:ext>
            </a:extLst>
          </p:cNvPr>
          <p:cNvSpPr/>
          <p:nvPr/>
        </p:nvSpPr>
        <p:spPr>
          <a:xfrm>
            <a:off x="517525" y="3971925"/>
            <a:ext cx="1136650" cy="1038225"/>
          </a:xfrm>
          <a:custGeom>
            <a:avLst/>
            <a:gdLst>
              <a:gd name="connsiteX0" fmla="*/ 0 w 1136650"/>
              <a:gd name="connsiteY0" fmla="*/ 0 h 1038225"/>
              <a:gd name="connsiteX1" fmla="*/ 666750 w 1136650"/>
              <a:gd name="connsiteY1" fmla="*/ 3175 h 1038225"/>
              <a:gd name="connsiteX2" fmla="*/ 790575 w 1136650"/>
              <a:gd name="connsiteY2" fmla="*/ 349250 h 1038225"/>
              <a:gd name="connsiteX3" fmla="*/ 920750 w 1136650"/>
              <a:gd name="connsiteY3" fmla="*/ 625475 h 1038225"/>
              <a:gd name="connsiteX4" fmla="*/ 1028700 w 1136650"/>
              <a:gd name="connsiteY4" fmla="*/ 850900 h 1038225"/>
              <a:gd name="connsiteX5" fmla="*/ 1136650 w 1136650"/>
              <a:gd name="connsiteY5" fmla="*/ 1038225 h 1038225"/>
              <a:gd name="connsiteX6" fmla="*/ 6350 w 1136650"/>
              <a:gd name="connsiteY6" fmla="*/ 1038225 h 1038225"/>
              <a:gd name="connsiteX7" fmla="*/ 0 w 1136650"/>
              <a:gd name="connsiteY7"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6650" h="1038225">
                <a:moveTo>
                  <a:pt x="0" y="0"/>
                </a:moveTo>
                <a:lnTo>
                  <a:pt x="666750" y="3175"/>
                </a:lnTo>
                <a:lnTo>
                  <a:pt x="790575" y="349250"/>
                </a:lnTo>
                <a:lnTo>
                  <a:pt x="920750" y="625475"/>
                </a:lnTo>
                <a:lnTo>
                  <a:pt x="1028700" y="850900"/>
                </a:lnTo>
                <a:lnTo>
                  <a:pt x="1136650" y="1038225"/>
                </a:lnTo>
                <a:lnTo>
                  <a:pt x="6350" y="1038225"/>
                </a:lnTo>
                <a:cubicBezTo>
                  <a:pt x="8467" y="693208"/>
                  <a:pt x="10583" y="348192"/>
                  <a:pt x="0" y="0"/>
                </a:cubicBezTo>
                <a:close/>
              </a:path>
            </a:pathLst>
          </a:custGeom>
          <a:solidFill>
            <a:srgbClr val="FEE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3" name="Freeform: Shape 2">
            <a:extLst>
              <a:ext uri="{FF2B5EF4-FFF2-40B4-BE49-F238E27FC236}">
                <a16:creationId xmlns:a16="http://schemas.microsoft.com/office/drawing/2014/main" id="{7AC595EE-B4D6-4FAF-8A1C-175A67B841C4}"/>
              </a:ext>
            </a:extLst>
          </p:cNvPr>
          <p:cNvSpPr/>
          <p:nvPr/>
        </p:nvSpPr>
        <p:spPr>
          <a:xfrm>
            <a:off x="3048000" y="2571750"/>
            <a:ext cx="152400" cy="438150"/>
          </a:xfrm>
          <a:custGeom>
            <a:avLst/>
            <a:gdLst>
              <a:gd name="connsiteX0" fmla="*/ 0 w 152400"/>
              <a:gd name="connsiteY0" fmla="*/ 0 h 438150"/>
              <a:gd name="connsiteX1" fmla="*/ 44450 w 152400"/>
              <a:gd name="connsiteY1" fmla="*/ 168275 h 438150"/>
              <a:gd name="connsiteX2" fmla="*/ 79375 w 152400"/>
              <a:gd name="connsiteY2" fmla="*/ 295275 h 438150"/>
              <a:gd name="connsiteX3" fmla="*/ 117475 w 152400"/>
              <a:gd name="connsiteY3" fmla="*/ 384175 h 438150"/>
              <a:gd name="connsiteX4" fmla="*/ 152400 w 152400"/>
              <a:gd name="connsiteY4" fmla="*/ 438150 h 438150"/>
              <a:gd name="connsiteX5" fmla="*/ 152400 w 152400"/>
              <a:gd name="connsiteY5" fmla="*/ 0 h 438150"/>
              <a:gd name="connsiteX6" fmla="*/ 0 w 152400"/>
              <a:gd name="connsiteY6"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38150">
                <a:moveTo>
                  <a:pt x="0" y="0"/>
                </a:moveTo>
                <a:lnTo>
                  <a:pt x="44450" y="168275"/>
                </a:lnTo>
                <a:lnTo>
                  <a:pt x="79375" y="295275"/>
                </a:lnTo>
                <a:lnTo>
                  <a:pt x="117475" y="384175"/>
                </a:lnTo>
                <a:lnTo>
                  <a:pt x="152400" y="438150"/>
                </a:lnTo>
                <a:lnTo>
                  <a:pt x="152400" y="0"/>
                </a:lnTo>
                <a:lnTo>
                  <a:pt x="0" y="0"/>
                </a:lnTo>
                <a:close/>
              </a:path>
            </a:pathLst>
          </a:custGeom>
          <a:solidFill>
            <a:srgbClr val="FEE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cxnSp>
        <p:nvCxnSpPr>
          <p:cNvPr id="43" name="Straight Arrow Connector 42">
            <a:extLst>
              <a:ext uri="{FF2B5EF4-FFF2-40B4-BE49-F238E27FC236}">
                <a16:creationId xmlns:a16="http://schemas.microsoft.com/office/drawing/2014/main" id="{574491EA-2788-4DBC-A948-B59510085466}"/>
              </a:ext>
            </a:extLst>
          </p:cNvPr>
          <p:cNvCxnSpPr>
            <a:cxnSpLocks/>
          </p:cNvCxnSpPr>
          <p:nvPr/>
        </p:nvCxnSpPr>
        <p:spPr>
          <a:xfrm flipH="1">
            <a:off x="517198" y="3971381"/>
            <a:ext cx="10854187" cy="0"/>
          </a:xfrm>
          <a:prstGeom prst="straightConnector1">
            <a:avLst/>
          </a:prstGeom>
          <a:ln w="25400">
            <a:solidFill>
              <a:schemeClr val="bg1">
                <a:lumMod val="50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FF5042D3-D5C3-4ED7-9577-4A36C7533507}"/>
              </a:ext>
            </a:extLst>
          </p:cNvPr>
          <p:cNvSpPr/>
          <p:nvPr/>
        </p:nvSpPr>
        <p:spPr>
          <a:xfrm>
            <a:off x="518146" y="1344371"/>
            <a:ext cx="2681466" cy="3724598"/>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7365"/>
              <a:gd name="connsiteY0" fmla="*/ 1619262 h 3579147"/>
              <a:gd name="connsiteX1" fmla="*/ 324465 w 2147365"/>
              <a:gd name="connsiteY1" fmla="*/ 1371489 h 3579147"/>
              <a:gd name="connsiteX2" fmla="*/ 719721 w 2147365"/>
              <a:gd name="connsiteY2" fmla="*/ 3164893 h 3579147"/>
              <a:gd name="connsiteX3" fmla="*/ 996991 w 2147365"/>
              <a:gd name="connsiteY3" fmla="*/ 3577848 h 3579147"/>
              <a:gd name="connsiteX4" fmla="*/ 1238865 w 2147365"/>
              <a:gd name="connsiteY4" fmla="*/ 3100000 h 3579147"/>
              <a:gd name="connsiteX5" fmla="*/ 1651819 w 2147365"/>
              <a:gd name="connsiteY5" fmla="*/ 144424 h 3579147"/>
              <a:gd name="connsiteX6" fmla="*/ 2147365 w 2147365"/>
              <a:gd name="connsiteY6" fmla="*/ 728460 h 3579147"/>
              <a:gd name="connsiteX0" fmla="*/ 0 w 2147365"/>
              <a:gd name="connsiteY0" fmla="*/ 1619262 h 3579239"/>
              <a:gd name="connsiteX1" fmla="*/ 324465 w 2147365"/>
              <a:gd name="connsiteY1" fmla="*/ 1371489 h 3579239"/>
              <a:gd name="connsiteX2" fmla="*/ 719721 w 2147365"/>
              <a:gd name="connsiteY2" fmla="*/ 3164893 h 3579239"/>
              <a:gd name="connsiteX3" fmla="*/ 996991 w 2147365"/>
              <a:gd name="connsiteY3" fmla="*/ 3577848 h 3579239"/>
              <a:gd name="connsiteX4" fmla="*/ 1291959 w 2147365"/>
              <a:gd name="connsiteY4" fmla="*/ 3094101 h 3579239"/>
              <a:gd name="connsiteX5" fmla="*/ 1651819 w 2147365"/>
              <a:gd name="connsiteY5" fmla="*/ 144424 h 3579239"/>
              <a:gd name="connsiteX6" fmla="*/ 2147365 w 2147365"/>
              <a:gd name="connsiteY6" fmla="*/ 728460 h 3579239"/>
              <a:gd name="connsiteX0" fmla="*/ 0 w 2147365"/>
              <a:gd name="connsiteY0" fmla="*/ 1604506 h 3564483"/>
              <a:gd name="connsiteX1" fmla="*/ 324465 w 2147365"/>
              <a:gd name="connsiteY1" fmla="*/ 1356733 h 3564483"/>
              <a:gd name="connsiteX2" fmla="*/ 719721 w 2147365"/>
              <a:gd name="connsiteY2" fmla="*/ 3150137 h 3564483"/>
              <a:gd name="connsiteX3" fmla="*/ 996991 w 2147365"/>
              <a:gd name="connsiteY3" fmla="*/ 3563092 h 3564483"/>
              <a:gd name="connsiteX4" fmla="*/ 1291959 w 2147365"/>
              <a:gd name="connsiteY4" fmla="*/ 3079345 h 3564483"/>
              <a:gd name="connsiteX5" fmla="*/ 1704913 w 2147365"/>
              <a:gd name="connsiteY5" fmla="*/ 147366 h 3564483"/>
              <a:gd name="connsiteX6" fmla="*/ 2147365 w 2147365"/>
              <a:gd name="connsiteY6" fmla="*/ 713704 h 3564483"/>
              <a:gd name="connsiteX0" fmla="*/ 0 w 2147365"/>
              <a:gd name="connsiteY0" fmla="*/ 1609412 h 3569389"/>
              <a:gd name="connsiteX1" fmla="*/ 324465 w 2147365"/>
              <a:gd name="connsiteY1" fmla="*/ 1361639 h 3569389"/>
              <a:gd name="connsiteX2" fmla="*/ 719721 w 2147365"/>
              <a:gd name="connsiteY2" fmla="*/ 3155043 h 3569389"/>
              <a:gd name="connsiteX3" fmla="*/ 996991 w 2147365"/>
              <a:gd name="connsiteY3" fmla="*/ 3567998 h 3569389"/>
              <a:gd name="connsiteX4" fmla="*/ 1291959 w 2147365"/>
              <a:gd name="connsiteY4" fmla="*/ 3084251 h 3569389"/>
              <a:gd name="connsiteX5" fmla="*/ 1710813 w 2147365"/>
              <a:gd name="connsiteY5" fmla="*/ 146373 h 3569389"/>
              <a:gd name="connsiteX6" fmla="*/ 2147365 w 2147365"/>
              <a:gd name="connsiteY6" fmla="*/ 718610 h 3569389"/>
              <a:gd name="connsiteX0" fmla="*/ 0 w 2147365"/>
              <a:gd name="connsiteY0" fmla="*/ 1609412 h 3592719"/>
              <a:gd name="connsiteX1" fmla="*/ 324465 w 2147365"/>
              <a:gd name="connsiteY1" fmla="*/ 1361639 h 3592719"/>
              <a:gd name="connsiteX2" fmla="*/ 719721 w 2147365"/>
              <a:gd name="connsiteY2" fmla="*/ 3155043 h 3592719"/>
              <a:gd name="connsiteX3" fmla="*/ 996991 w 2147365"/>
              <a:gd name="connsiteY3" fmla="*/ 3591595 h 3592719"/>
              <a:gd name="connsiteX4" fmla="*/ 1291959 w 2147365"/>
              <a:gd name="connsiteY4" fmla="*/ 3084251 h 3592719"/>
              <a:gd name="connsiteX5" fmla="*/ 1710813 w 2147365"/>
              <a:gd name="connsiteY5" fmla="*/ 146373 h 3592719"/>
              <a:gd name="connsiteX6" fmla="*/ 2147365 w 2147365"/>
              <a:gd name="connsiteY6" fmla="*/ 718610 h 3592719"/>
              <a:gd name="connsiteX0" fmla="*/ 0 w 2147365"/>
              <a:gd name="connsiteY0" fmla="*/ 3804206 h 5887748"/>
              <a:gd name="connsiteX1" fmla="*/ 324465 w 2147365"/>
              <a:gd name="connsiteY1" fmla="*/ 3556433 h 5887748"/>
              <a:gd name="connsiteX2" fmla="*/ 719721 w 2147365"/>
              <a:gd name="connsiteY2" fmla="*/ 5349837 h 5887748"/>
              <a:gd name="connsiteX3" fmla="*/ 996991 w 2147365"/>
              <a:gd name="connsiteY3" fmla="*/ 5786389 h 5887748"/>
              <a:gd name="connsiteX4" fmla="*/ 1291959 w 2147365"/>
              <a:gd name="connsiteY4" fmla="*/ 5279045 h 5887748"/>
              <a:gd name="connsiteX5" fmla="*/ 1756580 w 2147365"/>
              <a:gd name="connsiteY5" fmla="*/ 38329 h 5887748"/>
              <a:gd name="connsiteX6" fmla="*/ 2147365 w 2147365"/>
              <a:gd name="connsiteY6" fmla="*/ 2913404 h 5887748"/>
              <a:gd name="connsiteX0" fmla="*/ 0 w 2147365"/>
              <a:gd name="connsiteY0" fmla="*/ 3804206 h 5797103"/>
              <a:gd name="connsiteX1" fmla="*/ 324465 w 2147365"/>
              <a:gd name="connsiteY1" fmla="*/ 3556433 h 5797103"/>
              <a:gd name="connsiteX2" fmla="*/ 719721 w 2147365"/>
              <a:gd name="connsiteY2" fmla="*/ 5349837 h 5797103"/>
              <a:gd name="connsiteX3" fmla="*/ 996991 w 2147365"/>
              <a:gd name="connsiteY3" fmla="*/ 5786389 h 5797103"/>
              <a:gd name="connsiteX4" fmla="*/ 1286874 w 2147365"/>
              <a:gd name="connsiteY4" fmla="*/ 5056549 h 5797103"/>
              <a:gd name="connsiteX5" fmla="*/ 1756580 w 2147365"/>
              <a:gd name="connsiteY5" fmla="*/ 38329 h 5797103"/>
              <a:gd name="connsiteX6" fmla="*/ 2147365 w 2147365"/>
              <a:gd name="connsiteY6" fmla="*/ 2913404 h 5797103"/>
              <a:gd name="connsiteX0" fmla="*/ 0 w 2147365"/>
              <a:gd name="connsiteY0" fmla="*/ 3804206 h 5818384"/>
              <a:gd name="connsiteX1" fmla="*/ 324465 w 2147365"/>
              <a:gd name="connsiteY1" fmla="*/ 3556433 h 5818384"/>
              <a:gd name="connsiteX2" fmla="*/ 719721 w 2147365"/>
              <a:gd name="connsiteY2" fmla="*/ 5349837 h 5818384"/>
              <a:gd name="connsiteX3" fmla="*/ 996991 w 2147365"/>
              <a:gd name="connsiteY3" fmla="*/ 5808640 h 5818384"/>
              <a:gd name="connsiteX4" fmla="*/ 1286874 w 2147365"/>
              <a:gd name="connsiteY4" fmla="*/ 5056549 h 5818384"/>
              <a:gd name="connsiteX5" fmla="*/ 1756580 w 2147365"/>
              <a:gd name="connsiteY5" fmla="*/ 38329 h 5818384"/>
              <a:gd name="connsiteX6" fmla="*/ 2147365 w 2147365"/>
              <a:gd name="connsiteY6" fmla="*/ 2913404 h 5818384"/>
              <a:gd name="connsiteX0" fmla="*/ 0 w 2147365"/>
              <a:gd name="connsiteY0" fmla="*/ 3804206 h 5830940"/>
              <a:gd name="connsiteX1" fmla="*/ 324465 w 2147365"/>
              <a:gd name="connsiteY1" fmla="*/ 3556433 h 5830940"/>
              <a:gd name="connsiteX2" fmla="*/ 719721 w 2147365"/>
              <a:gd name="connsiteY2" fmla="*/ 5349837 h 5830940"/>
              <a:gd name="connsiteX3" fmla="*/ 996991 w 2147365"/>
              <a:gd name="connsiteY3" fmla="*/ 5808640 h 5830940"/>
              <a:gd name="connsiteX4" fmla="*/ 1286874 w 2147365"/>
              <a:gd name="connsiteY4" fmla="*/ 5056549 h 5830940"/>
              <a:gd name="connsiteX5" fmla="*/ 1756580 w 2147365"/>
              <a:gd name="connsiteY5" fmla="*/ 38329 h 5830940"/>
              <a:gd name="connsiteX6" fmla="*/ 2147365 w 2147365"/>
              <a:gd name="connsiteY6" fmla="*/ 2913404 h 5830940"/>
              <a:gd name="connsiteX0" fmla="*/ 0 w 2147365"/>
              <a:gd name="connsiteY0" fmla="*/ 3804206 h 5826026"/>
              <a:gd name="connsiteX1" fmla="*/ 324465 w 2147365"/>
              <a:gd name="connsiteY1" fmla="*/ 3556433 h 5826026"/>
              <a:gd name="connsiteX2" fmla="*/ 719721 w 2147365"/>
              <a:gd name="connsiteY2" fmla="*/ 5349837 h 5826026"/>
              <a:gd name="connsiteX3" fmla="*/ 996991 w 2147365"/>
              <a:gd name="connsiteY3" fmla="*/ 5808640 h 5826026"/>
              <a:gd name="connsiteX4" fmla="*/ 1286874 w 2147365"/>
              <a:gd name="connsiteY4" fmla="*/ 5056549 h 5826026"/>
              <a:gd name="connsiteX5" fmla="*/ 1756580 w 2147365"/>
              <a:gd name="connsiteY5" fmla="*/ 38329 h 5826026"/>
              <a:gd name="connsiteX6" fmla="*/ 2147365 w 2147365"/>
              <a:gd name="connsiteY6" fmla="*/ 2913404 h 5826026"/>
              <a:gd name="connsiteX0" fmla="*/ 0 w 2147365"/>
              <a:gd name="connsiteY0" fmla="*/ 3804206 h 5818382"/>
              <a:gd name="connsiteX1" fmla="*/ 324465 w 2147365"/>
              <a:gd name="connsiteY1" fmla="*/ 3556433 h 5818382"/>
              <a:gd name="connsiteX2" fmla="*/ 719721 w 2147365"/>
              <a:gd name="connsiteY2" fmla="*/ 5349837 h 5818382"/>
              <a:gd name="connsiteX3" fmla="*/ 996991 w 2147365"/>
              <a:gd name="connsiteY3" fmla="*/ 5808640 h 5818382"/>
              <a:gd name="connsiteX4" fmla="*/ 1286874 w 2147365"/>
              <a:gd name="connsiteY4" fmla="*/ 5056549 h 5818382"/>
              <a:gd name="connsiteX5" fmla="*/ 1756580 w 2147365"/>
              <a:gd name="connsiteY5" fmla="*/ 38329 h 5818382"/>
              <a:gd name="connsiteX6" fmla="*/ 2147365 w 2147365"/>
              <a:gd name="connsiteY6" fmla="*/ 2913404 h 5818382"/>
              <a:gd name="connsiteX0" fmla="*/ 0 w 2147365"/>
              <a:gd name="connsiteY0" fmla="*/ 3804206 h 6290148"/>
              <a:gd name="connsiteX1" fmla="*/ 324465 w 2147365"/>
              <a:gd name="connsiteY1" fmla="*/ 3556433 h 6290148"/>
              <a:gd name="connsiteX2" fmla="*/ 719721 w 2147365"/>
              <a:gd name="connsiteY2" fmla="*/ 5349837 h 6290148"/>
              <a:gd name="connsiteX3" fmla="*/ 1007162 w 2147365"/>
              <a:gd name="connsiteY3" fmla="*/ 6287007 h 6290148"/>
              <a:gd name="connsiteX4" fmla="*/ 1286874 w 2147365"/>
              <a:gd name="connsiteY4" fmla="*/ 5056549 h 6290148"/>
              <a:gd name="connsiteX5" fmla="*/ 1756580 w 2147365"/>
              <a:gd name="connsiteY5" fmla="*/ 38329 h 6290148"/>
              <a:gd name="connsiteX6" fmla="*/ 2147365 w 2147365"/>
              <a:gd name="connsiteY6" fmla="*/ 2913404 h 6290148"/>
              <a:gd name="connsiteX0" fmla="*/ 0 w 2147365"/>
              <a:gd name="connsiteY0" fmla="*/ 3804206 h 6292983"/>
              <a:gd name="connsiteX1" fmla="*/ 324465 w 2147365"/>
              <a:gd name="connsiteY1" fmla="*/ 3556433 h 6292983"/>
              <a:gd name="connsiteX2" fmla="*/ 694295 w 2147365"/>
              <a:gd name="connsiteY2" fmla="*/ 5438837 h 6292983"/>
              <a:gd name="connsiteX3" fmla="*/ 1007162 w 2147365"/>
              <a:gd name="connsiteY3" fmla="*/ 6287007 h 6292983"/>
              <a:gd name="connsiteX4" fmla="*/ 1286874 w 2147365"/>
              <a:gd name="connsiteY4" fmla="*/ 5056549 h 6292983"/>
              <a:gd name="connsiteX5" fmla="*/ 1756580 w 2147365"/>
              <a:gd name="connsiteY5" fmla="*/ 38329 h 6292983"/>
              <a:gd name="connsiteX6" fmla="*/ 2147365 w 2147365"/>
              <a:gd name="connsiteY6" fmla="*/ 2913404 h 6292983"/>
              <a:gd name="connsiteX0" fmla="*/ 0 w 2147365"/>
              <a:gd name="connsiteY0" fmla="*/ 3804206 h 6524964"/>
              <a:gd name="connsiteX1" fmla="*/ 324465 w 2147365"/>
              <a:gd name="connsiteY1" fmla="*/ 3556433 h 6524964"/>
              <a:gd name="connsiteX2" fmla="*/ 694295 w 2147365"/>
              <a:gd name="connsiteY2" fmla="*/ 5438837 h 6524964"/>
              <a:gd name="connsiteX3" fmla="*/ 1007162 w 2147365"/>
              <a:gd name="connsiteY3" fmla="*/ 6520628 h 6524964"/>
              <a:gd name="connsiteX4" fmla="*/ 1286874 w 2147365"/>
              <a:gd name="connsiteY4" fmla="*/ 5056549 h 6524964"/>
              <a:gd name="connsiteX5" fmla="*/ 1756580 w 2147365"/>
              <a:gd name="connsiteY5" fmla="*/ 38329 h 6524964"/>
              <a:gd name="connsiteX6" fmla="*/ 2147365 w 2147365"/>
              <a:gd name="connsiteY6" fmla="*/ 2913404 h 6524964"/>
              <a:gd name="connsiteX0" fmla="*/ 0 w 2147365"/>
              <a:gd name="connsiteY0" fmla="*/ 3804206 h 6525272"/>
              <a:gd name="connsiteX1" fmla="*/ 324465 w 2147365"/>
              <a:gd name="connsiteY1" fmla="*/ 3556433 h 6525272"/>
              <a:gd name="connsiteX2" fmla="*/ 668869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3804206 h 6525272"/>
              <a:gd name="connsiteX1" fmla="*/ 324465 w 2147365"/>
              <a:gd name="connsiteY1" fmla="*/ 3556433 h 6525272"/>
              <a:gd name="connsiteX2" fmla="*/ 699380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3804206 h 6525272"/>
              <a:gd name="connsiteX1" fmla="*/ 324465 w 2147365"/>
              <a:gd name="connsiteY1" fmla="*/ 3556433 h 6525272"/>
              <a:gd name="connsiteX2" fmla="*/ 684125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365" h="6525272">
                <a:moveTo>
                  <a:pt x="0" y="3804206"/>
                </a:moveTo>
                <a:cubicBezTo>
                  <a:pt x="102255" y="3551517"/>
                  <a:pt x="210444" y="3282141"/>
                  <a:pt x="324465" y="3556433"/>
                </a:cubicBezTo>
                <a:cubicBezTo>
                  <a:pt x="438486" y="3830726"/>
                  <a:pt x="570342" y="4955929"/>
                  <a:pt x="684125" y="5449961"/>
                </a:cubicBezTo>
                <a:cubicBezTo>
                  <a:pt x="797908" y="5943994"/>
                  <a:pt x="906704" y="6586197"/>
                  <a:pt x="1007162" y="6520628"/>
                </a:cubicBezTo>
                <a:cubicBezTo>
                  <a:pt x="1107620" y="6455059"/>
                  <a:pt x="1161971" y="6136932"/>
                  <a:pt x="1286874" y="5056549"/>
                </a:cubicBezTo>
                <a:cubicBezTo>
                  <a:pt x="1411777" y="3976166"/>
                  <a:pt x="1605163" y="433586"/>
                  <a:pt x="1756580" y="38329"/>
                </a:cubicBezTo>
                <a:cubicBezTo>
                  <a:pt x="1907997" y="-356928"/>
                  <a:pt x="1975300" y="2423757"/>
                  <a:pt x="2147365" y="2913404"/>
                </a:cubicBezTo>
              </a:path>
            </a:pathLst>
          </a:custGeom>
          <a:ln w="38100" cap="rnd"/>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5CBF5B3A-626F-4F96-9BB3-780774F4A807}"/>
              </a:ext>
            </a:extLst>
          </p:cNvPr>
          <p:cNvSpPr/>
          <p:nvPr/>
        </p:nvSpPr>
        <p:spPr>
          <a:xfrm>
            <a:off x="3212613" y="2675481"/>
            <a:ext cx="2661788" cy="2867874"/>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1312808 h 3437004"/>
              <a:gd name="connsiteX1" fmla="*/ 324465 w 2141466"/>
              <a:gd name="connsiteY1" fmla="*/ 1065035 h 3437004"/>
              <a:gd name="connsiteX2" fmla="*/ 719721 w 2141466"/>
              <a:gd name="connsiteY2" fmla="*/ 2858439 h 3437004"/>
              <a:gd name="connsiteX3" fmla="*/ 991092 w 2141466"/>
              <a:gd name="connsiteY3" fmla="*/ 3436576 h 3437004"/>
              <a:gd name="connsiteX4" fmla="*/ 1238865 w 2141466"/>
              <a:gd name="connsiteY4" fmla="*/ 2793546 h 3437004"/>
              <a:gd name="connsiteX5" fmla="*/ 1686729 w 2141466"/>
              <a:gd name="connsiteY5" fmla="*/ 146999 h 3437004"/>
              <a:gd name="connsiteX6" fmla="*/ 2141466 w 2141466"/>
              <a:gd name="connsiteY6" fmla="*/ 899854 h 3437004"/>
              <a:gd name="connsiteX0" fmla="*/ 0 w 2141466"/>
              <a:gd name="connsiteY0" fmla="*/ 1312808 h 4058755"/>
              <a:gd name="connsiteX1" fmla="*/ 324465 w 2141466"/>
              <a:gd name="connsiteY1" fmla="*/ 1065035 h 4058755"/>
              <a:gd name="connsiteX2" fmla="*/ 719721 w 2141466"/>
              <a:gd name="connsiteY2" fmla="*/ 2858439 h 4058755"/>
              <a:gd name="connsiteX3" fmla="*/ 1001309 w 2141466"/>
              <a:gd name="connsiteY3" fmla="*/ 4058634 h 4058755"/>
              <a:gd name="connsiteX4" fmla="*/ 1238865 w 2141466"/>
              <a:gd name="connsiteY4" fmla="*/ 2793546 h 4058755"/>
              <a:gd name="connsiteX5" fmla="*/ 1686729 w 2141466"/>
              <a:gd name="connsiteY5" fmla="*/ 146999 h 4058755"/>
              <a:gd name="connsiteX6" fmla="*/ 2141466 w 2141466"/>
              <a:gd name="connsiteY6" fmla="*/ 899854 h 4058755"/>
              <a:gd name="connsiteX0" fmla="*/ 0 w 2141466"/>
              <a:gd name="connsiteY0" fmla="*/ 1312808 h 4058795"/>
              <a:gd name="connsiteX1" fmla="*/ 324465 w 2141466"/>
              <a:gd name="connsiteY1" fmla="*/ 1065035 h 4058795"/>
              <a:gd name="connsiteX2" fmla="*/ 699286 w 2141466"/>
              <a:gd name="connsiteY2" fmla="*/ 2867864 h 4058795"/>
              <a:gd name="connsiteX3" fmla="*/ 1001309 w 2141466"/>
              <a:gd name="connsiteY3" fmla="*/ 4058634 h 4058795"/>
              <a:gd name="connsiteX4" fmla="*/ 1238865 w 2141466"/>
              <a:gd name="connsiteY4" fmla="*/ 2793546 h 4058795"/>
              <a:gd name="connsiteX5" fmla="*/ 1686729 w 2141466"/>
              <a:gd name="connsiteY5" fmla="*/ 146999 h 4058795"/>
              <a:gd name="connsiteX6" fmla="*/ 2141466 w 2141466"/>
              <a:gd name="connsiteY6" fmla="*/ 899854 h 4058795"/>
              <a:gd name="connsiteX0" fmla="*/ 0 w 2141466"/>
              <a:gd name="connsiteY0" fmla="*/ 1312808 h 4058795"/>
              <a:gd name="connsiteX1" fmla="*/ 324465 w 2141466"/>
              <a:gd name="connsiteY1" fmla="*/ 1065035 h 4058795"/>
              <a:gd name="connsiteX2" fmla="*/ 699286 w 2141466"/>
              <a:gd name="connsiteY2" fmla="*/ 2867864 h 4058795"/>
              <a:gd name="connsiteX3" fmla="*/ 1001309 w 2141466"/>
              <a:gd name="connsiteY3" fmla="*/ 4058634 h 4058795"/>
              <a:gd name="connsiteX4" fmla="*/ 1238865 w 2141466"/>
              <a:gd name="connsiteY4" fmla="*/ 2793546 h 4058795"/>
              <a:gd name="connsiteX5" fmla="*/ 1686729 w 2141466"/>
              <a:gd name="connsiteY5" fmla="*/ 146999 h 4058795"/>
              <a:gd name="connsiteX6" fmla="*/ 2141466 w 2141466"/>
              <a:gd name="connsiteY6" fmla="*/ 899854 h 4058795"/>
              <a:gd name="connsiteX0" fmla="*/ 0 w 2141466"/>
              <a:gd name="connsiteY0" fmla="*/ 1312808 h 4190726"/>
              <a:gd name="connsiteX1" fmla="*/ 324465 w 2141466"/>
              <a:gd name="connsiteY1" fmla="*/ 1065035 h 4190726"/>
              <a:gd name="connsiteX2" fmla="*/ 699286 w 2141466"/>
              <a:gd name="connsiteY2" fmla="*/ 2867864 h 4190726"/>
              <a:gd name="connsiteX3" fmla="*/ 1001309 w 2141466"/>
              <a:gd name="connsiteY3" fmla="*/ 4190586 h 4190726"/>
              <a:gd name="connsiteX4" fmla="*/ 1238865 w 2141466"/>
              <a:gd name="connsiteY4" fmla="*/ 2793546 h 4190726"/>
              <a:gd name="connsiteX5" fmla="*/ 1686729 w 2141466"/>
              <a:gd name="connsiteY5" fmla="*/ 146999 h 4190726"/>
              <a:gd name="connsiteX6" fmla="*/ 2141466 w 2141466"/>
              <a:gd name="connsiteY6" fmla="*/ 899854 h 4190726"/>
              <a:gd name="connsiteX0" fmla="*/ 0 w 2141466"/>
              <a:gd name="connsiteY0" fmla="*/ 1312808 h 4256691"/>
              <a:gd name="connsiteX1" fmla="*/ 324465 w 2141466"/>
              <a:gd name="connsiteY1" fmla="*/ 1065035 h 4256691"/>
              <a:gd name="connsiteX2" fmla="*/ 699286 w 2141466"/>
              <a:gd name="connsiteY2" fmla="*/ 2867864 h 4256691"/>
              <a:gd name="connsiteX3" fmla="*/ 1001309 w 2141466"/>
              <a:gd name="connsiteY3" fmla="*/ 4256562 h 4256691"/>
              <a:gd name="connsiteX4" fmla="*/ 1238865 w 2141466"/>
              <a:gd name="connsiteY4" fmla="*/ 2793546 h 4256691"/>
              <a:gd name="connsiteX5" fmla="*/ 1686729 w 2141466"/>
              <a:gd name="connsiteY5" fmla="*/ 146999 h 4256691"/>
              <a:gd name="connsiteX6" fmla="*/ 2141466 w 2141466"/>
              <a:gd name="connsiteY6" fmla="*/ 899854 h 4256691"/>
              <a:gd name="connsiteX0" fmla="*/ 0 w 2141466"/>
              <a:gd name="connsiteY0" fmla="*/ 1312808 h 4256600"/>
              <a:gd name="connsiteX1" fmla="*/ 324465 w 2141466"/>
              <a:gd name="connsiteY1" fmla="*/ 1065035 h 4256600"/>
              <a:gd name="connsiteX2" fmla="*/ 699286 w 2141466"/>
              <a:gd name="connsiteY2" fmla="*/ 2867864 h 4256600"/>
              <a:gd name="connsiteX3" fmla="*/ 1001309 w 2141466"/>
              <a:gd name="connsiteY3" fmla="*/ 4256562 h 4256600"/>
              <a:gd name="connsiteX4" fmla="*/ 1238865 w 2141466"/>
              <a:gd name="connsiteY4" fmla="*/ 2793546 h 4256600"/>
              <a:gd name="connsiteX5" fmla="*/ 1686729 w 2141466"/>
              <a:gd name="connsiteY5" fmla="*/ 146999 h 4256600"/>
              <a:gd name="connsiteX6" fmla="*/ 2141466 w 2141466"/>
              <a:gd name="connsiteY6" fmla="*/ 899854 h 4256600"/>
              <a:gd name="connsiteX0" fmla="*/ 0 w 2141466"/>
              <a:gd name="connsiteY0" fmla="*/ 1312808 h 4256601"/>
              <a:gd name="connsiteX1" fmla="*/ 324465 w 2141466"/>
              <a:gd name="connsiteY1" fmla="*/ 1065035 h 4256601"/>
              <a:gd name="connsiteX2" fmla="*/ 699286 w 2141466"/>
              <a:gd name="connsiteY2" fmla="*/ 2867864 h 4256601"/>
              <a:gd name="connsiteX3" fmla="*/ 1001309 w 2141466"/>
              <a:gd name="connsiteY3" fmla="*/ 4256562 h 4256601"/>
              <a:gd name="connsiteX4" fmla="*/ 1238865 w 2141466"/>
              <a:gd name="connsiteY4" fmla="*/ 2793546 h 4256601"/>
              <a:gd name="connsiteX5" fmla="*/ 1686729 w 2141466"/>
              <a:gd name="connsiteY5" fmla="*/ 146999 h 4256601"/>
              <a:gd name="connsiteX6" fmla="*/ 2141466 w 2141466"/>
              <a:gd name="connsiteY6" fmla="*/ 899854 h 4256601"/>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729"/>
              <a:gd name="connsiteX1" fmla="*/ 324465 w 2141466"/>
              <a:gd name="connsiteY1" fmla="*/ 1065035 h 4256729"/>
              <a:gd name="connsiteX2" fmla="*/ 673743 w 2141466"/>
              <a:gd name="connsiteY2" fmla="*/ 2877289 h 4256729"/>
              <a:gd name="connsiteX3" fmla="*/ 1001309 w 2141466"/>
              <a:gd name="connsiteY3" fmla="*/ 4256562 h 4256729"/>
              <a:gd name="connsiteX4" fmla="*/ 1259300 w 2141466"/>
              <a:gd name="connsiteY4" fmla="*/ 2793546 h 4256729"/>
              <a:gd name="connsiteX5" fmla="*/ 1686729 w 2141466"/>
              <a:gd name="connsiteY5" fmla="*/ 146999 h 4256729"/>
              <a:gd name="connsiteX6" fmla="*/ 2141466 w 2141466"/>
              <a:gd name="connsiteY6" fmla="*/ 899854 h 4256729"/>
              <a:gd name="connsiteX0" fmla="*/ 0 w 2141466"/>
              <a:gd name="connsiteY0" fmla="*/ 1312808 h 4256729"/>
              <a:gd name="connsiteX1" fmla="*/ 324465 w 2141466"/>
              <a:gd name="connsiteY1" fmla="*/ 1065035 h 4256729"/>
              <a:gd name="connsiteX2" fmla="*/ 678852 w 2141466"/>
              <a:gd name="connsiteY2" fmla="*/ 2877289 h 4256729"/>
              <a:gd name="connsiteX3" fmla="*/ 1001309 w 2141466"/>
              <a:gd name="connsiteY3" fmla="*/ 4256562 h 4256729"/>
              <a:gd name="connsiteX4" fmla="*/ 1259300 w 2141466"/>
              <a:gd name="connsiteY4" fmla="*/ 2793546 h 4256729"/>
              <a:gd name="connsiteX5" fmla="*/ 1686729 w 2141466"/>
              <a:gd name="connsiteY5" fmla="*/ 146999 h 4256729"/>
              <a:gd name="connsiteX6" fmla="*/ 2141466 w 2141466"/>
              <a:gd name="connsiteY6" fmla="*/ 899854 h 4256729"/>
              <a:gd name="connsiteX0" fmla="*/ 0 w 2141466"/>
              <a:gd name="connsiteY0" fmla="*/ 1312808 h 4256693"/>
              <a:gd name="connsiteX1" fmla="*/ 324465 w 2141466"/>
              <a:gd name="connsiteY1" fmla="*/ 1065035 h 4256693"/>
              <a:gd name="connsiteX2" fmla="*/ 678852 w 2141466"/>
              <a:gd name="connsiteY2" fmla="*/ 2877289 h 4256693"/>
              <a:gd name="connsiteX3" fmla="*/ 1001309 w 2141466"/>
              <a:gd name="connsiteY3" fmla="*/ 4256562 h 4256693"/>
              <a:gd name="connsiteX4" fmla="*/ 1274626 w 2141466"/>
              <a:gd name="connsiteY4" fmla="*/ 2802971 h 4256693"/>
              <a:gd name="connsiteX5" fmla="*/ 1686729 w 2141466"/>
              <a:gd name="connsiteY5" fmla="*/ 146999 h 4256693"/>
              <a:gd name="connsiteX6" fmla="*/ 2141466 w 2141466"/>
              <a:gd name="connsiteY6" fmla="*/ 899854 h 4256693"/>
              <a:gd name="connsiteX0" fmla="*/ 0 w 2141466"/>
              <a:gd name="connsiteY0" fmla="*/ 1312808 h 4256694"/>
              <a:gd name="connsiteX1" fmla="*/ 324465 w 2141466"/>
              <a:gd name="connsiteY1" fmla="*/ 1065035 h 4256694"/>
              <a:gd name="connsiteX2" fmla="*/ 678852 w 2141466"/>
              <a:gd name="connsiteY2" fmla="*/ 2877289 h 4256694"/>
              <a:gd name="connsiteX3" fmla="*/ 1001309 w 2141466"/>
              <a:gd name="connsiteY3" fmla="*/ 4256562 h 4256694"/>
              <a:gd name="connsiteX4" fmla="*/ 1284844 w 2141466"/>
              <a:gd name="connsiteY4" fmla="*/ 2802971 h 4256694"/>
              <a:gd name="connsiteX5" fmla="*/ 1686729 w 2141466"/>
              <a:gd name="connsiteY5" fmla="*/ 146999 h 4256694"/>
              <a:gd name="connsiteX6" fmla="*/ 2141466 w 2141466"/>
              <a:gd name="connsiteY6" fmla="*/ 899854 h 42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466" h="4256694">
                <a:moveTo>
                  <a:pt x="0" y="1312808"/>
                </a:moveTo>
                <a:cubicBezTo>
                  <a:pt x="102255" y="1060119"/>
                  <a:pt x="211323" y="804288"/>
                  <a:pt x="324465" y="1065035"/>
                </a:cubicBezTo>
                <a:cubicBezTo>
                  <a:pt x="437607" y="1325782"/>
                  <a:pt x="566045" y="2345368"/>
                  <a:pt x="678852" y="2877289"/>
                </a:cubicBezTo>
                <a:cubicBezTo>
                  <a:pt x="791659" y="3409210"/>
                  <a:pt x="900310" y="4268948"/>
                  <a:pt x="1001309" y="4256562"/>
                </a:cubicBezTo>
                <a:cubicBezTo>
                  <a:pt x="1102308" y="4244176"/>
                  <a:pt x="1196150" y="3506749"/>
                  <a:pt x="1284844" y="2802971"/>
                </a:cubicBezTo>
                <a:cubicBezTo>
                  <a:pt x="1373538" y="2099193"/>
                  <a:pt x="1535312" y="542256"/>
                  <a:pt x="1686729" y="146999"/>
                </a:cubicBezTo>
                <a:cubicBezTo>
                  <a:pt x="1867643" y="-313151"/>
                  <a:pt x="1969401" y="410207"/>
                  <a:pt x="2141466" y="899854"/>
                </a:cubicBezTo>
              </a:path>
            </a:pathLst>
          </a:custGeom>
          <a:ln w="38100" cap="rnd">
            <a:solidFill>
              <a:srgbClr val="CC660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5075807F-1990-4365-9C0F-82FF3C6A2B66}"/>
              </a:ext>
            </a:extLst>
          </p:cNvPr>
          <p:cNvSpPr/>
          <p:nvPr/>
        </p:nvSpPr>
        <p:spPr>
          <a:xfrm>
            <a:off x="5880977" y="2593081"/>
            <a:ext cx="2662105" cy="2222893"/>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2743601"/>
              <a:gd name="connsiteX1" fmla="*/ 324465 w 2141466"/>
              <a:gd name="connsiteY1" fmla="*/ 530207 h 2743601"/>
              <a:gd name="connsiteX2" fmla="*/ 719721 w 2141466"/>
              <a:gd name="connsiteY2" fmla="*/ 2323611 h 2743601"/>
              <a:gd name="connsiteX3" fmla="*/ 1008887 w 2141466"/>
              <a:gd name="connsiteY3" fmla="*/ 2742465 h 2743601"/>
              <a:gd name="connsiteX4" fmla="*/ 1238865 w 2141466"/>
              <a:gd name="connsiteY4" fmla="*/ 2258718 h 2743601"/>
              <a:gd name="connsiteX5" fmla="*/ 1569229 w 2141466"/>
              <a:gd name="connsiteY5" fmla="*/ 347329 h 2743601"/>
              <a:gd name="connsiteX6" fmla="*/ 2141466 w 2141466"/>
              <a:gd name="connsiteY6" fmla="*/ 365026 h 2743601"/>
              <a:gd name="connsiteX0" fmla="*/ 0 w 2141466"/>
              <a:gd name="connsiteY0" fmla="*/ 777980 h 2749387"/>
              <a:gd name="connsiteX1" fmla="*/ 324465 w 2141466"/>
              <a:gd name="connsiteY1" fmla="*/ 530207 h 2749387"/>
              <a:gd name="connsiteX2" fmla="*/ 648541 w 2141466"/>
              <a:gd name="connsiteY2" fmla="*/ 2022744 h 2749387"/>
              <a:gd name="connsiteX3" fmla="*/ 1008887 w 2141466"/>
              <a:gd name="connsiteY3" fmla="*/ 2742465 h 2749387"/>
              <a:gd name="connsiteX4" fmla="*/ 1238865 w 2141466"/>
              <a:gd name="connsiteY4" fmla="*/ 2258718 h 2749387"/>
              <a:gd name="connsiteX5" fmla="*/ 1569229 w 2141466"/>
              <a:gd name="connsiteY5" fmla="*/ 347329 h 2749387"/>
              <a:gd name="connsiteX6" fmla="*/ 2141466 w 2141466"/>
              <a:gd name="connsiteY6" fmla="*/ 365026 h 2749387"/>
              <a:gd name="connsiteX0" fmla="*/ 0 w 2141466"/>
              <a:gd name="connsiteY0" fmla="*/ 777980 h 2742473"/>
              <a:gd name="connsiteX1" fmla="*/ 324465 w 2141466"/>
              <a:gd name="connsiteY1" fmla="*/ 530207 h 2742473"/>
              <a:gd name="connsiteX2" fmla="*/ 648541 w 2141466"/>
              <a:gd name="connsiteY2" fmla="*/ 2022744 h 2742473"/>
              <a:gd name="connsiteX3" fmla="*/ 1008887 w 2141466"/>
              <a:gd name="connsiteY3" fmla="*/ 2742465 h 2742473"/>
              <a:gd name="connsiteX4" fmla="*/ 1286317 w 2141466"/>
              <a:gd name="connsiteY4" fmla="*/ 2010945 h 2742473"/>
              <a:gd name="connsiteX5" fmla="*/ 1569229 w 2141466"/>
              <a:gd name="connsiteY5" fmla="*/ 347329 h 2742473"/>
              <a:gd name="connsiteX6" fmla="*/ 2141466 w 2141466"/>
              <a:gd name="connsiteY6" fmla="*/ 365026 h 2742473"/>
              <a:gd name="connsiteX0" fmla="*/ 0 w 2141466"/>
              <a:gd name="connsiteY0" fmla="*/ 777980 h 2406240"/>
              <a:gd name="connsiteX1" fmla="*/ 324465 w 2141466"/>
              <a:gd name="connsiteY1" fmla="*/ 530207 h 2406240"/>
              <a:gd name="connsiteX2" fmla="*/ 648541 w 2141466"/>
              <a:gd name="connsiteY2" fmla="*/ 2022744 h 2406240"/>
              <a:gd name="connsiteX3" fmla="*/ 1008887 w 2141466"/>
              <a:gd name="connsiteY3" fmla="*/ 2406202 h 2406240"/>
              <a:gd name="connsiteX4" fmla="*/ 1286317 w 2141466"/>
              <a:gd name="connsiteY4" fmla="*/ 2010945 h 2406240"/>
              <a:gd name="connsiteX5" fmla="*/ 1569229 w 2141466"/>
              <a:gd name="connsiteY5" fmla="*/ 347329 h 2406240"/>
              <a:gd name="connsiteX6" fmla="*/ 2141466 w 2141466"/>
              <a:gd name="connsiteY6" fmla="*/ 365026 h 2406240"/>
              <a:gd name="connsiteX0" fmla="*/ 0 w 2141466"/>
              <a:gd name="connsiteY0" fmla="*/ 777980 h 2410160"/>
              <a:gd name="connsiteX1" fmla="*/ 324465 w 2141466"/>
              <a:gd name="connsiteY1" fmla="*/ 530207 h 2410160"/>
              <a:gd name="connsiteX2" fmla="*/ 678200 w 2141466"/>
              <a:gd name="connsiteY2" fmla="*/ 1869361 h 2410160"/>
              <a:gd name="connsiteX3" fmla="*/ 1008887 w 2141466"/>
              <a:gd name="connsiteY3" fmla="*/ 2406202 h 2410160"/>
              <a:gd name="connsiteX4" fmla="*/ 1286317 w 2141466"/>
              <a:gd name="connsiteY4" fmla="*/ 2010945 h 2410160"/>
              <a:gd name="connsiteX5" fmla="*/ 1569229 w 2141466"/>
              <a:gd name="connsiteY5" fmla="*/ 347329 h 2410160"/>
              <a:gd name="connsiteX6" fmla="*/ 2141466 w 2141466"/>
              <a:gd name="connsiteY6" fmla="*/ 365026 h 2410160"/>
              <a:gd name="connsiteX0" fmla="*/ 0 w 2141466"/>
              <a:gd name="connsiteY0" fmla="*/ 777980 h 2285454"/>
              <a:gd name="connsiteX1" fmla="*/ 324465 w 2141466"/>
              <a:gd name="connsiteY1" fmla="*/ 530207 h 2285454"/>
              <a:gd name="connsiteX2" fmla="*/ 678200 w 2141466"/>
              <a:gd name="connsiteY2" fmla="*/ 1869361 h 2285454"/>
              <a:gd name="connsiteX3" fmla="*/ 997023 w 2141466"/>
              <a:gd name="connsiteY3" fmla="*/ 2270516 h 2285454"/>
              <a:gd name="connsiteX4" fmla="*/ 1286317 w 2141466"/>
              <a:gd name="connsiteY4" fmla="*/ 2010945 h 2285454"/>
              <a:gd name="connsiteX5" fmla="*/ 1569229 w 2141466"/>
              <a:gd name="connsiteY5" fmla="*/ 347329 h 2285454"/>
              <a:gd name="connsiteX6" fmla="*/ 2141466 w 2141466"/>
              <a:gd name="connsiteY6" fmla="*/ 365026 h 2285454"/>
              <a:gd name="connsiteX0" fmla="*/ 0 w 2141466"/>
              <a:gd name="connsiteY0" fmla="*/ 777980 h 2273155"/>
              <a:gd name="connsiteX1" fmla="*/ 324465 w 2141466"/>
              <a:gd name="connsiteY1" fmla="*/ 530207 h 2273155"/>
              <a:gd name="connsiteX2" fmla="*/ 678200 w 2141466"/>
              <a:gd name="connsiteY2" fmla="*/ 1869361 h 2273155"/>
              <a:gd name="connsiteX3" fmla="*/ 997023 w 2141466"/>
              <a:gd name="connsiteY3" fmla="*/ 2270516 h 2273155"/>
              <a:gd name="connsiteX4" fmla="*/ 1286317 w 2141466"/>
              <a:gd name="connsiteY4" fmla="*/ 2010945 h 2273155"/>
              <a:gd name="connsiteX5" fmla="*/ 1569229 w 2141466"/>
              <a:gd name="connsiteY5" fmla="*/ 347329 h 2273155"/>
              <a:gd name="connsiteX6" fmla="*/ 2141466 w 2141466"/>
              <a:gd name="connsiteY6" fmla="*/ 365026 h 2273155"/>
              <a:gd name="connsiteX0" fmla="*/ 0 w 2141466"/>
              <a:gd name="connsiteY0" fmla="*/ 777980 h 2285454"/>
              <a:gd name="connsiteX1" fmla="*/ 324465 w 2141466"/>
              <a:gd name="connsiteY1" fmla="*/ 530207 h 2285454"/>
              <a:gd name="connsiteX2" fmla="*/ 678200 w 2141466"/>
              <a:gd name="connsiteY2" fmla="*/ 1869361 h 2285454"/>
              <a:gd name="connsiteX3" fmla="*/ 997023 w 2141466"/>
              <a:gd name="connsiteY3" fmla="*/ 2270516 h 2285454"/>
              <a:gd name="connsiteX4" fmla="*/ 1286317 w 2141466"/>
              <a:gd name="connsiteY4" fmla="*/ 2010945 h 2285454"/>
              <a:gd name="connsiteX5" fmla="*/ 1569229 w 2141466"/>
              <a:gd name="connsiteY5" fmla="*/ 347329 h 2285454"/>
              <a:gd name="connsiteX6" fmla="*/ 2141466 w 2141466"/>
              <a:gd name="connsiteY6" fmla="*/ 365026 h 2285454"/>
              <a:gd name="connsiteX0" fmla="*/ 0 w 2141466"/>
              <a:gd name="connsiteY0" fmla="*/ 777980 h 2305452"/>
              <a:gd name="connsiteX1" fmla="*/ 324465 w 2141466"/>
              <a:gd name="connsiteY1" fmla="*/ 530207 h 2305452"/>
              <a:gd name="connsiteX2" fmla="*/ 678200 w 2141466"/>
              <a:gd name="connsiteY2" fmla="*/ 1869361 h 2305452"/>
              <a:gd name="connsiteX3" fmla="*/ 961434 w 2141466"/>
              <a:gd name="connsiteY3" fmla="*/ 2294114 h 2305452"/>
              <a:gd name="connsiteX4" fmla="*/ 1286317 w 2141466"/>
              <a:gd name="connsiteY4" fmla="*/ 2010945 h 2305452"/>
              <a:gd name="connsiteX5" fmla="*/ 1569229 w 2141466"/>
              <a:gd name="connsiteY5" fmla="*/ 347329 h 2305452"/>
              <a:gd name="connsiteX6" fmla="*/ 2141466 w 2141466"/>
              <a:gd name="connsiteY6" fmla="*/ 365026 h 2305452"/>
              <a:gd name="connsiteX0" fmla="*/ 0 w 2141466"/>
              <a:gd name="connsiteY0" fmla="*/ 777980 h 2305452"/>
              <a:gd name="connsiteX1" fmla="*/ 324465 w 2141466"/>
              <a:gd name="connsiteY1" fmla="*/ 530207 h 2305452"/>
              <a:gd name="connsiteX2" fmla="*/ 678200 w 2141466"/>
              <a:gd name="connsiteY2" fmla="*/ 1869361 h 2305452"/>
              <a:gd name="connsiteX3" fmla="*/ 961434 w 2141466"/>
              <a:gd name="connsiteY3" fmla="*/ 2294114 h 2305452"/>
              <a:gd name="connsiteX4" fmla="*/ 1286317 w 2141466"/>
              <a:gd name="connsiteY4" fmla="*/ 2010945 h 2305452"/>
              <a:gd name="connsiteX5" fmla="*/ 1569229 w 2141466"/>
              <a:gd name="connsiteY5" fmla="*/ 347329 h 2305452"/>
              <a:gd name="connsiteX6" fmla="*/ 2141466 w 2141466"/>
              <a:gd name="connsiteY6" fmla="*/ 365026 h 2305452"/>
              <a:gd name="connsiteX0" fmla="*/ 0 w 2141466"/>
              <a:gd name="connsiteY0" fmla="*/ 777980 h 2300919"/>
              <a:gd name="connsiteX1" fmla="*/ 324465 w 2141466"/>
              <a:gd name="connsiteY1" fmla="*/ 530207 h 2300919"/>
              <a:gd name="connsiteX2" fmla="*/ 678200 w 2141466"/>
              <a:gd name="connsiteY2" fmla="*/ 1869361 h 2300919"/>
              <a:gd name="connsiteX3" fmla="*/ 961434 w 2141466"/>
              <a:gd name="connsiteY3" fmla="*/ 2294114 h 2300919"/>
              <a:gd name="connsiteX4" fmla="*/ 1256659 w 2141466"/>
              <a:gd name="connsiteY4" fmla="*/ 1987348 h 2300919"/>
              <a:gd name="connsiteX5" fmla="*/ 1569229 w 2141466"/>
              <a:gd name="connsiteY5" fmla="*/ 347329 h 2300919"/>
              <a:gd name="connsiteX6" fmla="*/ 2141466 w 2141466"/>
              <a:gd name="connsiteY6" fmla="*/ 365026 h 2300919"/>
              <a:gd name="connsiteX0" fmla="*/ 0 w 2141466"/>
              <a:gd name="connsiteY0" fmla="*/ 946167 h 2474960"/>
              <a:gd name="connsiteX1" fmla="*/ 324465 w 2141466"/>
              <a:gd name="connsiteY1" fmla="*/ 698394 h 2474960"/>
              <a:gd name="connsiteX2" fmla="*/ 678200 w 2141466"/>
              <a:gd name="connsiteY2" fmla="*/ 2037548 h 2474960"/>
              <a:gd name="connsiteX3" fmla="*/ 961434 w 2141466"/>
              <a:gd name="connsiteY3" fmla="*/ 2462301 h 2474960"/>
              <a:gd name="connsiteX4" fmla="*/ 1256659 w 2141466"/>
              <a:gd name="connsiteY4" fmla="*/ 2155535 h 2474960"/>
              <a:gd name="connsiteX5" fmla="*/ 1545503 w 2141466"/>
              <a:gd name="connsiteY5" fmla="*/ 238246 h 2474960"/>
              <a:gd name="connsiteX6" fmla="*/ 2141466 w 2141466"/>
              <a:gd name="connsiteY6" fmla="*/ 533213 h 2474960"/>
              <a:gd name="connsiteX0" fmla="*/ 0 w 2153330"/>
              <a:gd name="connsiteY0" fmla="*/ 983630 h 2512423"/>
              <a:gd name="connsiteX1" fmla="*/ 324465 w 2153330"/>
              <a:gd name="connsiteY1" fmla="*/ 735857 h 2512423"/>
              <a:gd name="connsiteX2" fmla="*/ 678200 w 2153330"/>
              <a:gd name="connsiteY2" fmla="*/ 2075011 h 2512423"/>
              <a:gd name="connsiteX3" fmla="*/ 961434 w 2153330"/>
              <a:gd name="connsiteY3" fmla="*/ 2499764 h 2512423"/>
              <a:gd name="connsiteX4" fmla="*/ 1256659 w 2153330"/>
              <a:gd name="connsiteY4" fmla="*/ 2192998 h 2512423"/>
              <a:gd name="connsiteX5" fmla="*/ 1545503 w 2153330"/>
              <a:gd name="connsiteY5" fmla="*/ 275709 h 2512423"/>
              <a:gd name="connsiteX6" fmla="*/ 2153330 w 2153330"/>
              <a:gd name="connsiteY6" fmla="*/ 458588 h 2512423"/>
              <a:gd name="connsiteX0" fmla="*/ 0 w 2153330"/>
              <a:gd name="connsiteY0" fmla="*/ 983630 h 2512423"/>
              <a:gd name="connsiteX1" fmla="*/ 319144 w 2153330"/>
              <a:gd name="connsiteY1" fmla="*/ 535440 h 2512423"/>
              <a:gd name="connsiteX2" fmla="*/ 678200 w 2153330"/>
              <a:gd name="connsiteY2" fmla="*/ 2075011 h 2512423"/>
              <a:gd name="connsiteX3" fmla="*/ 961434 w 2153330"/>
              <a:gd name="connsiteY3" fmla="*/ 2499764 h 2512423"/>
              <a:gd name="connsiteX4" fmla="*/ 1256659 w 2153330"/>
              <a:gd name="connsiteY4" fmla="*/ 2192998 h 2512423"/>
              <a:gd name="connsiteX5" fmla="*/ 1545503 w 2153330"/>
              <a:gd name="connsiteY5" fmla="*/ 275709 h 2512423"/>
              <a:gd name="connsiteX6" fmla="*/ 2153330 w 2153330"/>
              <a:gd name="connsiteY6" fmla="*/ 458588 h 2512423"/>
              <a:gd name="connsiteX0" fmla="*/ 0 w 2153330"/>
              <a:gd name="connsiteY0" fmla="*/ 983630 h 2500112"/>
              <a:gd name="connsiteX1" fmla="*/ 319144 w 2153330"/>
              <a:gd name="connsiteY1" fmla="*/ 535440 h 2500112"/>
              <a:gd name="connsiteX2" fmla="*/ 678200 w 2153330"/>
              <a:gd name="connsiteY2" fmla="*/ 2075011 h 2500112"/>
              <a:gd name="connsiteX3" fmla="*/ 961434 w 2153330"/>
              <a:gd name="connsiteY3" fmla="*/ 2499764 h 2500112"/>
              <a:gd name="connsiteX4" fmla="*/ 1267300 w 2153330"/>
              <a:gd name="connsiteY4" fmla="*/ 2031551 h 2500112"/>
              <a:gd name="connsiteX5" fmla="*/ 1545503 w 2153330"/>
              <a:gd name="connsiteY5" fmla="*/ 275709 h 2500112"/>
              <a:gd name="connsiteX6" fmla="*/ 2153330 w 2153330"/>
              <a:gd name="connsiteY6" fmla="*/ 458588 h 2500112"/>
              <a:gd name="connsiteX0" fmla="*/ 0 w 2153330"/>
              <a:gd name="connsiteY0" fmla="*/ 983630 h 2433610"/>
              <a:gd name="connsiteX1" fmla="*/ 319144 w 2153330"/>
              <a:gd name="connsiteY1" fmla="*/ 535440 h 2433610"/>
              <a:gd name="connsiteX2" fmla="*/ 678200 w 2153330"/>
              <a:gd name="connsiteY2" fmla="*/ 2075011 h 2433610"/>
              <a:gd name="connsiteX3" fmla="*/ 961434 w 2153330"/>
              <a:gd name="connsiteY3" fmla="*/ 2432958 h 2433610"/>
              <a:gd name="connsiteX4" fmla="*/ 1267300 w 2153330"/>
              <a:gd name="connsiteY4" fmla="*/ 2031551 h 2433610"/>
              <a:gd name="connsiteX5" fmla="*/ 1545503 w 2153330"/>
              <a:gd name="connsiteY5" fmla="*/ 275709 h 2433610"/>
              <a:gd name="connsiteX6" fmla="*/ 2153330 w 2153330"/>
              <a:gd name="connsiteY6" fmla="*/ 458588 h 2433610"/>
              <a:gd name="connsiteX0" fmla="*/ 0 w 2153330"/>
              <a:gd name="connsiteY0" fmla="*/ 983630 h 2433286"/>
              <a:gd name="connsiteX1" fmla="*/ 319144 w 2153330"/>
              <a:gd name="connsiteY1" fmla="*/ 535440 h 2433286"/>
              <a:gd name="connsiteX2" fmla="*/ 699485 w 2153330"/>
              <a:gd name="connsiteY2" fmla="*/ 2063877 h 2433286"/>
              <a:gd name="connsiteX3" fmla="*/ 961434 w 2153330"/>
              <a:gd name="connsiteY3" fmla="*/ 2432958 h 2433286"/>
              <a:gd name="connsiteX4" fmla="*/ 1267300 w 2153330"/>
              <a:gd name="connsiteY4" fmla="*/ 2031551 h 2433286"/>
              <a:gd name="connsiteX5" fmla="*/ 1545503 w 2153330"/>
              <a:gd name="connsiteY5" fmla="*/ 275709 h 2433286"/>
              <a:gd name="connsiteX6" fmla="*/ 2153330 w 2153330"/>
              <a:gd name="connsiteY6" fmla="*/ 458588 h 2433286"/>
              <a:gd name="connsiteX0" fmla="*/ 0 w 2153330"/>
              <a:gd name="connsiteY0" fmla="*/ 1424672 h 2874328"/>
              <a:gd name="connsiteX1" fmla="*/ 319144 w 2153330"/>
              <a:gd name="connsiteY1" fmla="*/ 976482 h 2874328"/>
              <a:gd name="connsiteX2" fmla="*/ 699485 w 2153330"/>
              <a:gd name="connsiteY2" fmla="*/ 2504919 h 2874328"/>
              <a:gd name="connsiteX3" fmla="*/ 961434 w 2153330"/>
              <a:gd name="connsiteY3" fmla="*/ 2874000 h 2874328"/>
              <a:gd name="connsiteX4" fmla="*/ 1267300 w 2153330"/>
              <a:gd name="connsiteY4" fmla="*/ 2472593 h 2874328"/>
              <a:gd name="connsiteX5" fmla="*/ 1612277 w 2153330"/>
              <a:gd name="connsiteY5" fmla="*/ 147033 h 2874328"/>
              <a:gd name="connsiteX6" fmla="*/ 2153330 w 2153330"/>
              <a:gd name="connsiteY6" fmla="*/ 899630 h 2874328"/>
              <a:gd name="connsiteX0" fmla="*/ 0 w 2153330"/>
              <a:gd name="connsiteY0" fmla="*/ 1487121 h 2936777"/>
              <a:gd name="connsiteX1" fmla="*/ 319144 w 2153330"/>
              <a:gd name="connsiteY1" fmla="*/ 1038931 h 2936777"/>
              <a:gd name="connsiteX2" fmla="*/ 699485 w 2153330"/>
              <a:gd name="connsiteY2" fmla="*/ 2567368 h 2936777"/>
              <a:gd name="connsiteX3" fmla="*/ 961434 w 2153330"/>
              <a:gd name="connsiteY3" fmla="*/ 2936449 h 2936777"/>
              <a:gd name="connsiteX4" fmla="*/ 1267300 w 2153330"/>
              <a:gd name="connsiteY4" fmla="*/ 2535042 h 2936777"/>
              <a:gd name="connsiteX5" fmla="*/ 1612277 w 2153330"/>
              <a:gd name="connsiteY5" fmla="*/ 209482 h 2936777"/>
              <a:gd name="connsiteX6" fmla="*/ 1971670 w 2153330"/>
              <a:gd name="connsiteY6" fmla="*/ 163652 h 2936777"/>
              <a:gd name="connsiteX7" fmla="*/ 2153330 w 2153330"/>
              <a:gd name="connsiteY7" fmla="*/ 962079 h 2936777"/>
              <a:gd name="connsiteX0" fmla="*/ 0 w 2153330"/>
              <a:gd name="connsiteY0" fmla="*/ 1487121 h 3406264"/>
              <a:gd name="connsiteX1" fmla="*/ 319144 w 2153330"/>
              <a:gd name="connsiteY1" fmla="*/ 1038931 h 3406264"/>
              <a:gd name="connsiteX2" fmla="*/ 699485 w 2153330"/>
              <a:gd name="connsiteY2" fmla="*/ 2567368 h 3406264"/>
              <a:gd name="connsiteX3" fmla="*/ 1002526 w 2153330"/>
              <a:gd name="connsiteY3" fmla="*/ 3406217 h 3406264"/>
              <a:gd name="connsiteX4" fmla="*/ 1267300 w 2153330"/>
              <a:gd name="connsiteY4" fmla="*/ 2535042 h 3406264"/>
              <a:gd name="connsiteX5" fmla="*/ 1612277 w 2153330"/>
              <a:gd name="connsiteY5" fmla="*/ 209482 h 3406264"/>
              <a:gd name="connsiteX6" fmla="*/ 1971670 w 2153330"/>
              <a:gd name="connsiteY6" fmla="*/ 163652 h 3406264"/>
              <a:gd name="connsiteX7" fmla="*/ 2153330 w 2153330"/>
              <a:gd name="connsiteY7" fmla="*/ 962079 h 3406264"/>
              <a:gd name="connsiteX0" fmla="*/ 0 w 2153330"/>
              <a:gd name="connsiteY0" fmla="*/ 1487121 h 3435023"/>
              <a:gd name="connsiteX1" fmla="*/ 319144 w 2153330"/>
              <a:gd name="connsiteY1" fmla="*/ 1038931 h 3435023"/>
              <a:gd name="connsiteX2" fmla="*/ 786804 w 2153330"/>
              <a:gd name="connsiteY2" fmla="*/ 3017145 h 3435023"/>
              <a:gd name="connsiteX3" fmla="*/ 1002526 w 2153330"/>
              <a:gd name="connsiteY3" fmla="*/ 3406217 h 3435023"/>
              <a:gd name="connsiteX4" fmla="*/ 1267300 w 2153330"/>
              <a:gd name="connsiteY4" fmla="*/ 2535042 h 3435023"/>
              <a:gd name="connsiteX5" fmla="*/ 1612277 w 2153330"/>
              <a:gd name="connsiteY5" fmla="*/ 209482 h 3435023"/>
              <a:gd name="connsiteX6" fmla="*/ 1971670 w 2153330"/>
              <a:gd name="connsiteY6" fmla="*/ 163652 h 3435023"/>
              <a:gd name="connsiteX7" fmla="*/ 2153330 w 2153330"/>
              <a:gd name="connsiteY7" fmla="*/ 962079 h 3435023"/>
              <a:gd name="connsiteX0" fmla="*/ 0 w 2153330"/>
              <a:gd name="connsiteY0" fmla="*/ 1487121 h 3416023"/>
              <a:gd name="connsiteX1" fmla="*/ 319144 w 2153330"/>
              <a:gd name="connsiteY1" fmla="*/ 1038931 h 3416023"/>
              <a:gd name="connsiteX2" fmla="*/ 786804 w 2153330"/>
              <a:gd name="connsiteY2" fmla="*/ 3017145 h 3416023"/>
              <a:gd name="connsiteX3" fmla="*/ 1002526 w 2153330"/>
              <a:gd name="connsiteY3" fmla="*/ 3406217 h 3416023"/>
              <a:gd name="connsiteX4" fmla="*/ 1226209 w 2153330"/>
              <a:gd name="connsiteY4" fmla="*/ 2824898 h 3416023"/>
              <a:gd name="connsiteX5" fmla="*/ 1612277 w 2153330"/>
              <a:gd name="connsiteY5" fmla="*/ 209482 h 3416023"/>
              <a:gd name="connsiteX6" fmla="*/ 1971670 w 2153330"/>
              <a:gd name="connsiteY6" fmla="*/ 163652 h 3416023"/>
              <a:gd name="connsiteX7" fmla="*/ 2153330 w 2153330"/>
              <a:gd name="connsiteY7" fmla="*/ 962079 h 3416023"/>
              <a:gd name="connsiteX0" fmla="*/ 0 w 2153330"/>
              <a:gd name="connsiteY0" fmla="*/ 1487121 h 3501666"/>
              <a:gd name="connsiteX1" fmla="*/ 319144 w 2153330"/>
              <a:gd name="connsiteY1" fmla="*/ 1038931 h 3501666"/>
              <a:gd name="connsiteX2" fmla="*/ 786804 w 2153330"/>
              <a:gd name="connsiteY2" fmla="*/ 3017145 h 3501666"/>
              <a:gd name="connsiteX3" fmla="*/ 997389 w 2153330"/>
              <a:gd name="connsiteY3" fmla="*/ 3496172 h 3501666"/>
              <a:gd name="connsiteX4" fmla="*/ 1226209 w 2153330"/>
              <a:gd name="connsiteY4" fmla="*/ 2824898 h 3501666"/>
              <a:gd name="connsiteX5" fmla="*/ 1612277 w 2153330"/>
              <a:gd name="connsiteY5" fmla="*/ 209482 h 3501666"/>
              <a:gd name="connsiteX6" fmla="*/ 1971670 w 2153330"/>
              <a:gd name="connsiteY6" fmla="*/ 163652 h 3501666"/>
              <a:gd name="connsiteX7" fmla="*/ 2153330 w 2153330"/>
              <a:gd name="connsiteY7" fmla="*/ 962079 h 3501666"/>
              <a:gd name="connsiteX0" fmla="*/ 0 w 2153330"/>
              <a:gd name="connsiteY0" fmla="*/ 1487121 h 3496214"/>
              <a:gd name="connsiteX1" fmla="*/ 319144 w 2153330"/>
              <a:gd name="connsiteY1" fmla="*/ 1038931 h 3496214"/>
              <a:gd name="connsiteX2" fmla="*/ 786804 w 2153330"/>
              <a:gd name="connsiteY2" fmla="*/ 3017145 h 3496214"/>
              <a:gd name="connsiteX3" fmla="*/ 997389 w 2153330"/>
              <a:gd name="connsiteY3" fmla="*/ 3496172 h 3496214"/>
              <a:gd name="connsiteX4" fmla="*/ 1226209 w 2153330"/>
              <a:gd name="connsiteY4" fmla="*/ 2824898 h 3496214"/>
              <a:gd name="connsiteX5" fmla="*/ 1612277 w 2153330"/>
              <a:gd name="connsiteY5" fmla="*/ 209482 h 3496214"/>
              <a:gd name="connsiteX6" fmla="*/ 1971670 w 2153330"/>
              <a:gd name="connsiteY6" fmla="*/ 163652 h 3496214"/>
              <a:gd name="connsiteX7" fmla="*/ 2153330 w 2153330"/>
              <a:gd name="connsiteY7" fmla="*/ 962079 h 3496214"/>
              <a:gd name="connsiteX0" fmla="*/ 0 w 2153330"/>
              <a:gd name="connsiteY0" fmla="*/ 1482725 h 3491818"/>
              <a:gd name="connsiteX1" fmla="*/ 319144 w 2153330"/>
              <a:gd name="connsiteY1" fmla="*/ 1034535 h 3491818"/>
              <a:gd name="connsiteX2" fmla="*/ 786804 w 2153330"/>
              <a:gd name="connsiteY2" fmla="*/ 3012749 h 3491818"/>
              <a:gd name="connsiteX3" fmla="*/ 997389 w 2153330"/>
              <a:gd name="connsiteY3" fmla="*/ 3491776 h 3491818"/>
              <a:gd name="connsiteX4" fmla="*/ 1226209 w 2153330"/>
              <a:gd name="connsiteY4" fmla="*/ 2820502 h 3491818"/>
              <a:gd name="connsiteX5" fmla="*/ 1612277 w 2153330"/>
              <a:gd name="connsiteY5" fmla="*/ 205086 h 3491818"/>
              <a:gd name="connsiteX6" fmla="*/ 1954335 w 2153330"/>
              <a:gd name="connsiteY6" fmla="*/ 170500 h 3491818"/>
              <a:gd name="connsiteX7" fmla="*/ 2153330 w 2153330"/>
              <a:gd name="connsiteY7" fmla="*/ 957683 h 3491818"/>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98340 h 3507433"/>
              <a:gd name="connsiteX1" fmla="*/ 319144 w 2153330"/>
              <a:gd name="connsiteY1" fmla="*/ 1050150 h 3507433"/>
              <a:gd name="connsiteX2" fmla="*/ 786804 w 2153330"/>
              <a:gd name="connsiteY2" fmla="*/ 3028364 h 3507433"/>
              <a:gd name="connsiteX3" fmla="*/ 997389 w 2153330"/>
              <a:gd name="connsiteY3" fmla="*/ 3507391 h 3507433"/>
              <a:gd name="connsiteX4" fmla="*/ 1226209 w 2153330"/>
              <a:gd name="connsiteY4" fmla="*/ 2836117 h 3507433"/>
              <a:gd name="connsiteX5" fmla="*/ 1612277 w 2153330"/>
              <a:gd name="connsiteY5" fmla="*/ 220701 h 3507433"/>
              <a:gd name="connsiteX6" fmla="*/ 1954335 w 2153330"/>
              <a:gd name="connsiteY6" fmla="*/ 186115 h 3507433"/>
              <a:gd name="connsiteX7" fmla="*/ 2153330 w 2153330"/>
              <a:gd name="connsiteY7" fmla="*/ 973298 h 3507433"/>
              <a:gd name="connsiteX0" fmla="*/ 0 w 2153330"/>
              <a:gd name="connsiteY0" fmla="*/ 1492204 h 3501297"/>
              <a:gd name="connsiteX1" fmla="*/ 319144 w 2153330"/>
              <a:gd name="connsiteY1" fmla="*/ 1044014 h 3501297"/>
              <a:gd name="connsiteX2" fmla="*/ 786804 w 2153330"/>
              <a:gd name="connsiteY2" fmla="*/ 3022228 h 3501297"/>
              <a:gd name="connsiteX3" fmla="*/ 997389 w 2153330"/>
              <a:gd name="connsiteY3" fmla="*/ 3501255 h 3501297"/>
              <a:gd name="connsiteX4" fmla="*/ 1226209 w 2153330"/>
              <a:gd name="connsiteY4" fmla="*/ 2829981 h 3501297"/>
              <a:gd name="connsiteX5" fmla="*/ 1612277 w 2153330"/>
              <a:gd name="connsiteY5" fmla="*/ 214565 h 3501297"/>
              <a:gd name="connsiteX6" fmla="*/ 1954335 w 2153330"/>
              <a:gd name="connsiteY6" fmla="*/ 179979 h 3501297"/>
              <a:gd name="connsiteX7" fmla="*/ 2153330 w 2153330"/>
              <a:gd name="connsiteY7" fmla="*/ 967162 h 3501297"/>
              <a:gd name="connsiteX0" fmla="*/ 0 w 2153330"/>
              <a:gd name="connsiteY0" fmla="*/ 1488599 h 3497692"/>
              <a:gd name="connsiteX1" fmla="*/ 319144 w 2153330"/>
              <a:gd name="connsiteY1" fmla="*/ 1040409 h 3497692"/>
              <a:gd name="connsiteX2" fmla="*/ 786804 w 2153330"/>
              <a:gd name="connsiteY2" fmla="*/ 3018623 h 3497692"/>
              <a:gd name="connsiteX3" fmla="*/ 997389 w 2153330"/>
              <a:gd name="connsiteY3" fmla="*/ 3497650 h 3497692"/>
              <a:gd name="connsiteX4" fmla="*/ 1226209 w 2153330"/>
              <a:gd name="connsiteY4" fmla="*/ 2826376 h 3497692"/>
              <a:gd name="connsiteX5" fmla="*/ 1612277 w 2153330"/>
              <a:gd name="connsiteY5" fmla="*/ 210960 h 3497692"/>
              <a:gd name="connsiteX6" fmla="*/ 1954335 w 2153330"/>
              <a:gd name="connsiteY6" fmla="*/ 176374 h 3497692"/>
              <a:gd name="connsiteX7" fmla="*/ 2153330 w 2153330"/>
              <a:gd name="connsiteY7" fmla="*/ 963557 h 3497692"/>
              <a:gd name="connsiteX0" fmla="*/ 0 w 2153330"/>
              <a:gd name="connsiteY0" fmla="*/ 1486230 h 3495323"/>
              <a:gd name="connsiteX1" fmla="*/ 319144 w 2153330"/>
              <a:gd name="connsiteY1" fmla="*/ 1038040 h 3495323"/>
              <a:gd name="connsiteX2" fmla="*/ 786804 w 2153330"/>
              <a:gd name="connsiteY2" fmla="*/ 3016254 h 3495323"/>
              <a:gd name="connsiteX3" fmla="*/ 997389 w 2153330"/>
              <a:gd name="connsiteY3" fmla="*/ 3495281 h 3495323"/>
              <a:gd name="connsiteX4" fmla="*/ 1226209 w 2153330"/>
              <a:gd name="connsiteY4" fmla="*/ 2824007 h 3495323"/>
              <a:gd name="connsiteX5" fmla="*/ 1612277 w 2153330"/>
              <a:gd name="connsiteY5" fmla="*/ 208591 h 3495323"/>
              <a:gd name="connsiteX6" fmla="*/ 1954335 w 2153330"/>
              <a:gd name="connsiteY6" fmla="*/ 174005 h 3495323"/>
              <a:gd name="connsiteX7" fmla="*/ 2153330 w 2153330"/>
              <a:gd name="connsiteY7" fmla="*/ 961188 h 3495323"/>
              <a:gd name="connsiteX0" fmla="*/ 0 w 2153330"/>
              <a:gd name="connsiteY0" fmla="*/ 1489794 h 3498887"/>
              <a:gd name="connsiteX1" fmla="*/ 319144 w 2153330"/>
              <a:gd name="connsiteY1" fmla="*/ 1041604 h 3498887"/>
              <a:gd name="connsiteX2" fmla="*/ 786804 w 2153330"/>
              <a:gd name="connsiteY2" fmla="*/ 3019818 h 3498887"/>
              <a:gd name="connsiteX3" fmla="*/ 997389 w 2153330"/>
              <a:gd name="connsiteY3" fmla="*/ 3498845 h 3498887"/>
              <a:gd name="connsiteX4" fmla="*/ 1226209 w 2153330"/>
              <a:gd name="connsiteY4" fmla="*/ 2827571 h 3498887"/>
              <a:gd name="connsiteX5" fmla="*/ 1612277 w 2153330"/>
              <a:gd name="connsiteY5" fmla="*/ 212155 h 3498887"/>
              <a:gd name="connsiteX6" fmla="*/ 1954335 w 2153330"/>
              <a:gd name="connsiteY6" fmla="*/ 177569 h 3498887"/>
              <a:gd name="connsiteX7" fmla="*/ 2153330 w 2153330"/>
              <a:gd name="connsiteY7" fmla="*/ 964752 h 3498887"/>
              <a:gd name="connsiteX0" fmla="*/ 0 w 2153330"/>
              <a:gd name="connsiteY0" fmla="*/ 1489794 h 3498887"/>
              <a:gd name="connsiteX1" fmla="*/ 319144 w 2153330"/>
              <a:gd name="connsiteY1" fmla="*/ 1041604 h 3498887"/>
              <a:gd name="connsiteX2" fmla="*/ 786804 w 2153330"/>
              <a:gd name="connsiteY2" fmla="*/ 3019818 h 3498887"/>
              <a:gd name="connsiteX3" fmla="*/ 997389 w 2153330"/>
              <a:gd name="connsiteY3" fmla="*/ 3498845 h 3498887"/>
              <a:gd name="connsiteX4" fmla="*/ 1226209 w 2153330"/>
              <a:gd name="connsiteY4" fmla="*/ 2827571 h 3498887"/>
              <a:gd name="connsiteX5" fmla="*/ 1612277 w 2153330"/>
              <a:gd name="connsiteY5" fmla="*/ 212155 h 3498887"/>
              <a:gd name="connsiteX6" fmla="*/ 1954335 w 2153330"/>
              <a:gd name="connsiteY6" fmla="*/ 177569 h 3498887"/>
              <a:gd name="connsiteX7" fmla="*/ 2153330 w 2153330"/>
              <a:gd name="connsiteY7" fmla="*/ 964752 h 34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3330" h="3498887">
                <a:moveTo>
                  <a:pt x="0" y="1489794"/>
                </a:moveTo>
                <a:cubicBezTo>
                  <a:pt x="102255" y="1237105"/>
                  <a:pt x="188010" y="786600"/>
                  <a:pt x="319144" y="1041604"/>
                </a:cubicBezTo>
                <a:cubicBezTo>
                  <a:pt x="450278" y="1296608"/>
                  <a:pt x="673763" y="2610278"/>
                  <a:pt x="786804" y="3019818"/>
                </a:cubicBezTo>
                <a:cubicBezTo>
                  <a:pt x="899845" y="3429358"/>
                  <a:pt x="924155" y="3500900"/>
                  <a:pt x="997389" y="3498845"/>
                </a:cubicBezTo>
                <a:cubicBezTo>
                  <a:pt x="1070623" y="3496790"/>
                  <a:pt x="1123728" y="3375353"/>
                  <a:pt x="1226209" y="2827571"/>
                </a:cubicBezTo>
                <a:cubicBezTo>
                  <a:pt x="1328690" y="2279789"/>
                  <a:pt x="1498306" y="574070"/>
                  <a:pt x="1612277" y="212155"/>
                </a:cubicBezTo>
                <a:cubicBezTo>
                  <a:pt x="1726248" y="-149760"/>
                  <a:pt x="1900758" y="29647"/>
                  <a:pt x="1954335" y="177569"/>
                </a:cubicBezTo>
                <a:cubicBezTo>
                  <a:pt x="2038732" y="340481"/>
                  <a:pt x="2119629" y="864998"/>
                  <a:pt x="2153330" y="964752"/>
                </a:cubicBezTo>
              </a:path>
            </a:pathLst>
          </a:custGeom>
          <a:ln w="38100" cap="rnd">
            <a:solidFill>
              <a:srgbClr val="4592DF"/>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F59D1B26-476E-423A-9271-ADF290E6913C}"/>
              </a:ext>
            </a:extLst>
          </p:cNvPr>
          <p:cNvSpPr/>
          <p:nvPr/>
        </p:nvSpPr>
        <p:spPr>
          <a:xfrm>
            <a:off x="8543083" y="2842710"/>
            <a:ext cx="2676192" cy="3661839"/>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3132045"/>
              <a:gd name="connsiteX1" fmla="*/ 324465 w 2141466"/>
              <a:gd name="connsiteY1" fmla="*/ 530207 h 3132045"/>
              <a:gd name="connsiteX2" fmla="*/ 719721 w 2141466"/>
              <a:gd name="connsiteY2" fmla="*/ 2323611 h 3132045"/>
              <a:gd name="connsiteX3" fmla="*/ 1002956 w 2141466"/>
              <a:gd name="connsiteY3" fmla="*/ 3131823 h 3132045"/>
              <a:gd name="connsiteX4" fmla="*/ 1238865 w 2141466"/>
              <a:gd name="connsiteY4" fmla="*/ 2258718 h 3132045"/>
              <a:gd name="connsiteX5" fmla="*/ 1569229 w 2141466"/>
              <a:gd name="connsiteY5" fmla="*/ 347329 h 3132045"/>
              <a:gd name="connsiteX6" fmla="*/ 2141466 w 2141466"/>
              <a:gd name="connsiteY6" fmla="*/ 365026 h 3132045"/>
              <a:gd name="connsiteX0" fmla="*/ 0 w 2141466"/>
              <a:gd name="connsiteY0" fmla="*/ 777980 h 3132139"/>
              <a:gd name="connsiteX1" fmla="*/ 324465 w 2141466"/>
              <a:gd name="connsiteY1" fmla="*/ 530207 h 3132139"/>
              <a:gd name="connsiteX2" fmla="*/ 672268 w 2141466"/>
              <a:gd name="connsiteY2" fmla="*/ 2335410 h 3132139"/>
              <a:gd name="connsiteX3" fmla="*/ 1002956 w 2141466"/>
              <a:gd name="connsiteY3" fmla="*/ 3131823 h 3132139"/>
              <a:gd name="connsiteX4" fmla="*/ 1238865 w 2141466"/>
              <a:gd name="connsiteY4" fmla="*/ 2258718 h 3132139"/>
              <a:gd name="connsiteX5" fmla="*/ 1569229 w 2141466"/>
              <a:gd name="connsiteY5" fmla="*/ 347329 h 3132139"/>
              <a:gd name="connsiteX6" fmla="*/ 2141466 w 2141466"/>
              <a:gd name="connsiteY6" fmla="*/ 365026 h 3132139"/>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98182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5031 h 3128996"/>
              <a:gd name="connsiteX1" fmla="*/ 324465 w 2141466"/>
              <a:gd name="connsiteY1" fmla="*/ 527258 h 3128996"/>
              <a:gd name="connsiteX2" fmla="*/ 672268 w 2141466"/>
              <a:gd name="connsiteY2" fmla="*/ 2332461 h 3128996"/>
              <a:gd name="connsiteX3" fmla="*/ 1002956 w 2141466"/>
              <a:gd name="connsiteY3" fmla="*/ 3128874 h 3128996"/>
              <a:gd name="connsiteX4" fmla="*/ 1280387 w 2141466"/>
              <a:gd name="connsiteY4" fmla="*/ 2285266 h 3128996"/>
              <a:gd name="connsiteX5" fmla="*/ 1569229 w 2141466"/>
              <a:gd name="connsiteY5" fmla="*/ 350279 h 3128996"/>
              <a:gd name="connsiteX6" fmla="*/ 2141466 w 2141466"/>
              <a:gd name="connsiteY6" fmla="*/ 362077 h 3128996"/>
              <a:gd name="connsiteX0" fmla="*/ 0 w 2141466"/>
              <a:gd name="connsiteY0" fmla="*/ 662129 h 3016094"/>
              <a:gd name="connsiteX1" fmla="*/ 324465 w 2141466"/>
              <a:gd name="connsiteY1" fmla="*/ 414356 h 3016094"/>
              <a:gd name="connsiteX2" fmla="*/ 672268 w 2141466"/>
              <a:gd name="connsiteY2" fmla="*/ 2219559 h 3016094"/>
              <a:gd name="connsiteX3" fmla="*/ 1002956 w 2141466"/>
              <a:gd name="connsiteY3" fmla="*/ 3015972 h 3016094"/>
              <a:gd name="connsiteX4" fmla="*/ 1280387 w 2141466"/>
              <a:gd name="connsiteY4" fmla="*/ 2172364 h 3016094"/>
              <a:gd name="connsiteX5" fmla="*/ 1503981 w 2141466"/>
              <a:gd name="connsiteY5" fmla="*/ 526445 h 3016094"/>
              <a:gd name="connsiteX6" fmla="*/ 2141466 w 2141466"/>
              <a:gd name="connsiteY6" fmla="*/ 249175 h 3016094"/>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4531281"/>
              <a:gd name="connsiteX1" fmla="*/ 324465 w 2141466"/>
              <a:gd name="connsiteY1" fmla="*/ 424236 h 4531281"/>
              <a:gd name="connsiteX2" fmla="*/ 672268 w 2141466"/>
              <a:gd name="connsiteY2" fmla="*/ 2229439 h 4531281"/>
              <a:gd name="connsiteX3" fmla="*/ 1008037 w 2141466"/>
              <a:gd name="connsiteY3" fmla="*/ 4531253 h 4531281"/>
              <a:gd name="connsiteX4" fmla="*/ 1280387 w 2141466"/>
              <a:gd name="connsiteY4" fmla="*/ 2182244 h 4531281"/>
              <a:gd name="connsiteX5" fmla="*/ 1486186 w 2141466"/>
              <a:gd name="connsiteY5" fmla="*/ 518627 h 4531281"/>
              <a:gd name="connsiteX6" fmla="*/ 2141466 w 2141466"/>
              <a:gd name="connsiteY6" fmla="*/ 259055 h 4531281"/>
              <a:gd name="connsiteX0" fmla="*/ 0 w 2141466"/>
              <a:gd name="connsiteY0" fmla="*/ 672009 h 4531360"/>
              <a:gd name="connsiteX1" fmla="*/ 324465 w 2141466"/>
              <a:gd name="connsiteY1" fmla="*/ 424236 h 4531360"/>
              <a:gd name="connsiteX2" fmla="*/ 621456 w 2141466"/>
              <a:gd name="connsiteY2" fmla="*/ 2273716 h 4531360"/>
              <a:gd name="connsiteX3" fmla="*/ 1008037 w 2141466"/>
              <a:gd name="connsiteY3" fmla="*/ 4531253 h 4531360"/>
              <a:gd name="connsiteX4" fmla="*/ 1280387 w 2141466"/>
              <a:gd name="connsiteY4" fmla="*/ 2182244 h 4531360"/>
              <a:gd name="connsiteX5" fmla="*/ 1486186 w 2141466"/>
              <a:gd name="connsiteY5" fmla="*/ 518627 h 4531360"/>
              <a:gd name="connsiteX6" fmla="*/ 2141466 w 2141466"/>
              <a:gd name="connsiteY6" fmla="*/ 259055 h 4531360"/>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31199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4798 h 4534150"/>
              <a:gd name="connsiteX1" fmla="*/ 324465 w 2141466"/>
              <a:gd name="connsiteY1" fmla="*/ 427025 h 4534150"/>
              <a:gd name="connsiteX2" fmla="*/ 621456 w 2141466"/>
              <a:gd name="connsiteY2" fmla="*/ 2276505 h 4534150"/>
              <a:gd name="connsiteX3" fmla="*/ 1008037 w 2141466"/>
              <a:gd name="connsiteY3" fmla="*/ 4534042 h 4534150"/>
              <a:gd name="connsiteX4" fmla="*/ 1305793 w 2141466"/>
              <a:gd name="connsiteY4" fmla="*/ 2185033 h 4534150"/>
              <a:gd name="connsiteX5" fmla="*/ 1481105 w 2141466"/>
              <a:gd name="connsiteY5" fmla="*/ 512561 h 4534150"/>
              <a:gd name="connsiteX6" fmla="*/ 2141466 w 2141466"/>
              <a:gd name="connsiteY6" fmla="*/ 261844 h 4534150"/>
              <a:gd name="connsiteX0" fmla="*/ 0 w 2141466"/>
              <a:gd name="connsiteY0" fmla="*/ 674798 h 4534150"/>
              <a:gd name="connsiteX1" fmla="*/ 324465 w 2141466"/>
              <a:gd name="connsiteY1" fmla="*/ 427025 h 4534150"/>
              <a:gd name="connsiteX2" fmla="*/ 621456 w 2141466"/>
              <a:gd name="connsiteY2" fmla="*/ 2276505 h 4534150"/>
              <a:gd name="connsiteX3" fmla="*/ 1008037 w 2141466"/>
              <a:gd name="connsiteY3" fmla="*/ 4534042 h 4534150"/>
              <a:gd name="connsiteX4" fmla="*/ 1305793 w 2141466"/>
              <a:gd name="connsiteY4" fmla="*/ 2185033 h 4534150"/>
              <a:gd name="connsiteX5" fmla="*/ 1481105 w 2141466"/>
              <a:gd name="connsiteY5" fmla="*/ 512561 h 4534150"/>
              <a:gd name="connsiteX6" fmla="*/ 2141466 w 2141466"/>
              <a:gd name="connsiteY6" fmla="*/ 261844 h 4534150"/>
              <a:gd name="connsiteX0" fmla="*/ 0 w 2141466"/>
              <a:gd name="connsiteY0" fmla="*/ 679530 h 4538882"/>
              <a:gd name="connsiteX1" fmla="*/ 324465 w 2141466"/>
              <a:gd name="connsiteY1" fmla="*/ 431757 h 4538882"/>
              <a:gd name="connsiteX2" fmla="*/ 621456 w 2141466"/>
              <a:gd name="connsiteY2" fmla="*/ 2281237 h 4538882"/>
              <a:gd name="connsiteX3" fmla="*/ 1008037 w 2141466"/>
              <a:gd name="connsiteY3" fmla="*/ 4538774 h 4538882"/>
              <a:gd name="connsiteX4" fmla="*/ 1305793 w 2141466"/>
              <a:gd name="connsiteY4" fmla="*/ 2189765 h 4538882"/>
              <a:gd name="connsiteX5" fmla="*/ 1481105 w 2141466"/>
              <a:gd name="connsiteY5" fmla="*/ 517293 h 4538882"/>
              <a:gd name="connsiteX6" fmla="*/ 2141466 w 2141466"/>
              <a:gd name="connsiteY6" fmla="*/ 266576 h 4538882"/>
              <a:gd name="connsiteX0" fmla="*/ 0 w 2141466"/>
              <a:gd name="connsiteY0" fmla="*/ 679530 h 4538882"/>
              <a:gd name="connsiteX1" fmla="*/ 324465 w 2141466"/>
              <a:gd name="connsiteY1" fmla="*/ 431757 h 4538882"/>
              <a:gd name="connsiteX2" fmla="*/ 601131 w 2141466"/>
              <a:gd name="connsiteY2" fmla="*/ 2281237 h 4538882"/>
              <a:gd name="connsiteX3" fmla="*/ 1008037 w 2141466"/>
              <a:gd name="connsiteY3" fmla="*/ 4538774 h 4538882"/>
              <a:gd name="connsiteX4" fmla="*/ 1305793 w 2141466"/>
              <a:gd name="connsiteY4" fmla="*/ 2189765 h 4538882"/>
              <a:gd name="connsiteX5" fmla="*/ 1481105 w 2141466"/>
              <a:gd name="connsiteY5" fmla="*/ 517293 h 4538882"/>
              <a:gd name="connsiteX6" fmla="*/ 2141466 w 2141466"/>
              <a:gd name="connsiteY6" fmla="*/ 266576 h 4538882"/>
              <a:gd name="connsiteX0" fmla="*/ 0 w 2141466"/>
              <a:gd name="connsiteY0" fmla="*/ 679530 h 4538883"/>
              <a:gd name="connsiteX1" fmla="*/ 324465 w 2141466"/>
              <a:gd name="connsiteY1" fmla="*/ 431757 h 4538883"/>
              <a:gd name="connsiteX2" fmla="*/ 601131 w 2141466"/>
              <a:gd name="connsiteY2" fmla="*/ 2281237 h 4538883"/>
              <a:gd name="connsiteX3" fmla="*/ 1008037 w 2141466"/>
              <a:gd name="connsiteY3" fmla="*/ 4538774 h 4538883"/>
              <a:gd name="connsiteX4" fmla="*/ 1305793 w 2141466"/>
              <a:gd name="connsiteY4" fmla="*/ 2189765 h 4538883"/>
              <a:gd name="connsiteX5" fmla="*/ 1481105 w 2141466"/>
              <a:gd name="connsiteY5" fmla="*/ 517293 h 4538883"/>
              <a:gd name="connsiteX6" fmla="*/ 2141466 w 2141466"/>
              <a:gd name="connsiteY6" fmla="*/ 266576 h 4538883"/>
              <a:gd name="connsiteX0" fmla="*/ 0 w 2141466"/>
              <a:gd name="connsiteY0" fmla="*/ 1042694 h 4902047"/>
              <a:gd name="connsiteX1" fmla="*/ 324465 w 2141466"/>
              <a:gd name="connsiteY1" fmla="*/ 794921 h 4902047"/>
              <a:gd name="connsiteX2" fmla="*/ 601131 w 2141466"/>
              <a:gd name="connsiteY2" fmla="*/ 2644401 h 4902047"/>
              <a:gd name="connsiteX3" fmla="*/ 1008037 w 2141466"/>
              <a:gd name="connsiteY3" fmla="*/ 4901938 h 4902047"/>
              <a:gd name="connsiteX4" fmla="*/ 1305793 w 2141466"/>
              <a:gd name="connsiteY4" fmla="*/ 2552929 h 4902047"/>
              <a:gd name="connsiteX5" fmla="*/ 1567485 w 2141466"/>
              <a:gd name="connsiteY5" fmla="*/ 224281 h 4902047"/>
              <a:gd name="connsiteX6" fmla="*/ 2141466 w 2141466"/>
              <a:gd name="connsiteY6" fmla="*/ 629740 h 4902047"/>
              <a:gd name="connsiteX0" fmla="*/ 0 w 2141466"/>
              <a:gd name="connsiteY0" fmla="*/ 1068670 h 4928023"/>
              <a:gd name="connsiteX1" fmla="*/ 324465 w 2141466"/>
              <a:gd name="connsiteY1" fmla="*/ 820897 h 4928023"/>
              <a:gd name="connsiteX2" fmla="*/ 601131 w 2141466"/>
              <a:gd name="connsiteY2" fmla="*/ 2670377 h 4928023"/>
              <a:gd name="connsiteX3" fmla="*/ 1008037 w 2141466"/>
              <a:gd name="connsiteY3" fmla="*/ 4927914 h 4928023"/>
              <a:gd name="connsiteX4" fmla="*/ 1305793 w 2141466"/>
              <a:gd name="connsiteY4" fmla="*/ 2578905 h 4928023"/>
              <a:gd name="connsiteX5" fmla="*/ 1567485 w 2141466"/>
              <a:gd name="connsiteY5" fmla="*/ 250257 h 4928023"/>
              <a:gd name="connsiteX6" fmla="*/ 2141466 w 2141466"/>
              <a:gd name="connsiteY6" fmla="*/ 655716 h 4928023"/>
              <a:gd name="connsiteX0" fmla="*/ 0 w 2141466"/>
              <a:gd name="connsiteY0" fmla="*/ 1079805 h 4939158"/>
              <a:gd name="connsiteX1" fmla="*/ 324465 w 2141466"/>
              <a:gd name="connsiteY1" fmla="*/ 832032 h 4939158"/>
              <a:gd name="connsiteX2" fmla="*/ 601131 w 2141466"/>
              <a:gd name="connsiteY2" fmla="*/ 2681512 h 4939158"/>
              <a:gd name="connsiteX3" fmla="*/ 1008037 w 2141466"/>
              <a:gd name="connsiteY3" fmla="*/ 4939049 h 4939158"/>
              <a:gd name="connsiteX4" fmla="*/ 1305793 w 2141466"/>
              <a:gd name="connsiteY4" fmla="*/ 2590040 h 4939158"/>
              <a:gd name="connsiteX5" fmla="*/ 1567485 w 2141466"/>
              <a:gd name="connsiteY5" fmla="*/ 261392 h 4939158"/>
              <a:gd name="connsiteX6" fmla="*/ 2141466 w 2141466"/>
              <a:gd name="connsiteY6" fmla="*/ 666851 h 4939158"/>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05793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26118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26118 w 2141466"/>
              <a:gd name="connsiteY4" fmla="*/ 2593751 h 4942869"/>
              <a:gd name="connsiteX5" fmla="*/ 1567485 w 2141466"/>
              <a:gd name="connsiteY5" fmla="*/ 265103 h 4942869"/>
              <a:gd name="connsiteX6" fmla="*/ 2141466 w 2141466"/>
              <a:gd name="connsiteY6" fmla="*/ 670562 h 49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466" h="4942869">
                <a:moveTo>
                  <a:pt x="0" y="1083516"/>
                </a:moveTo>
                <a:cubicBezTo>
                  <a:pt x="102255" y="830827"/>
                  <a:pt x="224277" y="568792"/>
                  <a:pt x="324465" y="835743"/>
                </a:cubicBezTo>
                <a:cubicBezTo>
                  <a:pt x="424654" y="1102694"/>
                  <a:pt x="512608" y="1991865"/>
                  <a:pt x="601131" y="2685223"/>
                </a:cubicBezTo>
                <a:cubicBezTo>
                  <a:pt x="689654" y="3378581"/>
                  <a:pt x="887206" y="4958005"/>
                  <a:pt x="1008037" y="4942760"/>
                </a:cubicBezTo>
                <a:cubicBezTo>
                  <a:pt x="1128868" y="4927515"/>
                  <a:pt x="1232877" y="3373360"/>
                  <a:pt x="1326118" y="2593751"/>
                </a:cubicBezTo>
                <a:cubicBezTo>
                  <a:pt x="1419359" y="1814142"/>
                  <a:pt x="1487247" y="701655"/>
                  <a:pt x="1567485" y="265103"/>
                </a:cubicBezTo>
                <a:cubicBezTo>
                  <a:pt x="1723760" y="-322405"/>
                  <a:pt x="1969401" y="180915"/>
                  <a:pt x="2141466" y="670562"/>
                </a:cubicBezTo>
              </a:path>
            </a:pathLst>
          </a:custGeom>
          <a:ln w="38100" cap="rnd">
            <a:solidFill>
              <a:srgbClr val="00B05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A2E24298-95A1-4ECC-8480-DB3DFC0B7842}"/>
              </a:ext>
            </a:extLst>
          </p:cNvPr>
          <p:cNvCxnSpPr>
            <a:cxnSpLocks/>
          </p:cNvCxnSpPr>
          <p:nvPr/>
        </p:nvCxnSpPr>
        <p:spPr>
          <a:xfrm>
            <a:off x="8547271" y="1386114"/>
            <a:ext cx="0" cy="4520656"/>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5E20942-65E0-4A0E-9B20-9A165F08EE49}"/>
              </a:ext>
            </a:extLst>
          </p:cNvPr>
          <p:cNvCxnSpPr>
            <a:cxnSpLocks/>
          </p:cNvCxnSpPr>
          <p:nvPr/>
        </p:nvCxnSpPr>
        <p:spPr>
          <a:xfrm>
            <a:off x="5874559" y="1355547"/>
            <a:ext cx="0" cy="4450344"/>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03E1993-3B39-4030-8BC6-4FDE346A50C6}"/>
              </a:ext>
            </a:extLst>
          </p:cNvPr>
          <p:cNvCxnSpPr>
            <a:cxnSpLocks/>
          </p:cNvCxnSpPr>
          <p:nvPr/>
        </p:nvCxnSpPr>
        <p:spPr>
          <a:xfrm>
            <a:off x="3206035" y="1355546"/>
            <a:ext cx="0" cy="4450345"/>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EFADE21-7922-4285-B59C-9ADB6551ED8E}"/>
              </a:ext>
            </a:extLst>
          </p:cNvPr>
          <p:cNvCxnSpPr>
            <a:cxnSpLocks/>
          </p:cNvCxnSpPr>
          <p:nvPr/>
        </p:nvCxnSpPr>
        <p:spPr>
          <a:xfrm>
            <a:off x="517197" y="1250464"/>
            <a:ext cx="0" cy="4656306"/>
          </a:xfrm>
          <a:prstGeom prst="straightConnector1">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AA5B25-D90D-4BAF-BA1E-59FF517BE084}"/>
              </a:ext>
            </a:extLst>
          </p:cNvPr>
          <p:cNvCxnSpPr>
            <a:cxnSpLocks/>
          </p:cNvCxnSpPr>
          <p:nvPr/>
        </p:nvCxnSpPr>
        <p:spPr>
          <a:xfrm>
            <a:off x="517196" y="2570306"/>
            <a:ext cx="10702079"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B5622A-2F2C-4B26-919A-61E4EEC511DD}"/>
              </a:ext>
            </a:extLst>
          </p:cNvPr>
          <p:cNvCxnSpPr>
            <a:cxnSpLocks/>
          </p:cNvCxnSpPr>
          <p:nvPr/>
        </p:nvCxnSpPr>
        <p:spPr>
          <a:xfrm>
            <a:off x="529937" y="5008384"/>
            <a:ext cx="10702079"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1" name="Arrow: Up 20">
            <a:extLst>
              <a:ext uri="{FF2B5EF4-FFF2-40B4-BE49-F238E27FC236}">
                <a16:creationId xmlns:a16="http://schemas.microsoft.com/office/drawing/2014/main" id="{D738C4E7-C750-4382-84ED-E99E19B6AA9E}"/>
              </a:ext>
            </a:extLst>
          </p:cNvPr>
          <p:cNvSpPr/>
          <p:nvPr/>
        </p:nvSpPr>
        <p:spPr>
          <a:xfrm>
            <a:off x="2598455" y="1555756"/>
            <a:ext cx="284800" cy="1019071"/>
          </a:xfrm>
          <a:prstGeom prst="upArrow">
            <a:avLst/>
          </a:prstGeom>
          <a:solidFill>
            <a:srgbClr val="FAA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23" name="Arrow: Down 22">
            <a:extLst>
              <a:ext uri="{FF2B5EF4-FFF2-40B4-BE49-F238E27FC236}">
                <a16:creationId xmlns:a16="http://schemas.microsoft.com/office/drawing/2014/main" id="{71D54440-C9F9-440B-8F8A-46222268C593}"/>
              </a:ext>
            </a:extLst>
          </p:cNvPr>
          <p:cNvSpPr/>
          <p:nvPr/>
        </p:nvSpPr>
        <p:spPr>
          <a:xfrm>
            <a:off x="9648087" y="5025669"/>
            <a:ext cx="273456" cy="124818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2" name="Freeform: Shape 1">
            <a:extLst>
              <a:ext uri="{FF2B5EF4-FFF2-40B4-BE49-F238E27FC236}">
                <a16:creationId xmlns:a16="http://schemas.microsoft.com/office/drawing/2014/main" id="{1CC18FFB-1945-42E1-8BBB-EA305A492C42}"/>
              </a:ext>
            </a:extLst>
          </p:cNvPr>
          <p:cNvSpPr/>
          <p:nvPr/>
        </p:nvSpPr>
        <p:spPr>
          <a:xfrm>
            <a:off x="517525" y="2565400"/>
            <a:ext cx="1901825" cy="1412875"/>
          </a:xfrm>
          <a:custGeom>
            <a:avLst/>
            <a:gdLst>
              <a:gd name="connsiteX0" fmla="*/ 3175 w 1901825"/>
              <a:gd name="connsiteY0" fmla="*/ 939800 h 1412875"/>
              <a:gd name="connsiteX1" fmla="*/ 69850 w 1901825"/>
              <a:gd name="connsiteY1" fmla="*/ 863600 h 1412875"/>
              <a:gd name="connsiteX2" fmla="*/ 136525 w 1901825"/>
              <a:gd name="connsiteY2" fmla="*/ 796925 h 1412875"/>
              <a:gd name="connsiteX3" fmla="*/ 234950 w 1901825"/>
              <a:gd name="connsiteY3" fmla="*/ 746125 h 1412875"/>
              <a:gd name="connsiteX4" fmla="*/ 301625 w 1901825"/>
              <a:gd name="connsiteY4" fmla="*/ 736600 h 1412875"/>
              <a:gd name="connsiteX5" fmla="*/ 371475 w 1901825"/>
              <a:gd name="connsiteY5" fmla="*/ 771525 h 1412875"/>
              <a:gd name="connsiteX6" fmla="*/ 450850 w 1901825"/>
              <a:gd name="connsiteY6" fmla="*/ 863600 h 1412875"/>
              <a:gd name="connsiteX7" fmla="*/ 517525 w 1901825"/>
              <a:gd name="connsiteY7" fmla="*/ 1006475 h 1412875"/>
              <a:gd name="connsiteX8" fmla="*/ 596900 w 1901825"/>
              <a:gd name="connsiteY8" fmla="*/ 1200150 h 1412875"/>
              <a:gd name="connsiteX9" fmla="*/ 666750 w 1901825"/>
              <a:gd name="connsiteY9" fmla="*/ 1409700 h 1412875"/>
              <a:gd name="connsiteX10" fmla="*/ 1666875 w 1901825"/>
              <a:gd name="connsiteY10" fmla="*/ 1412875 h 1412875"/>
              <a:gd name="connsiteX11" fmla="*/ 1727200 w 1901825"/>
              <a:gd name="connsiteY11" fmla="*/ 1069975 h 1412875"/>
              <a:gd name="connsiteX12" fmla="*/ 1768475 w 1901825"/>
              <a:gd name="connsiteY12" fmla="*/ 809625 h 1412875"/>
              <a:gd name="connsiteX13" fmla="*/ 1809750 w 1901825"/>
              <a:gd name="connsiteY13" fmla="*/ 546100 h 1412875"/>
              <a:gd name="connsiteX14" fmla="*/ 1870075 w 1901825"/>
              <a:gd name="connsiteY14" fmla="*/ 177800 h 1412875"/>
              <a:gd name="connsiteX15" fmla="*/ 1901825 w 1901825"/>
              <a:gd name="connsiteY15" fmla="*/ 0 h 1412875"/>
              <a:gd name="connsiteX16" fmla="*/ 0 w 1901825"/>
              <a:gd name="connsiteY16" fmla="*/ 6350 h 1412875"/>
              <a:gd name="connsiteX17" fmla="*/ 3175 w 1901825"/>
              <a:gd name="connsiteY17" fmla="*/ 93980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1825" h="1412875">
                <a:moveTo>
                  <a:pt x="3175" y="939800"/>
                </a:moveTo>
                <a:lnTo>
                  <a:pt x="69850" y="863600"/>
                </a:lnTo>
                <a:lnTo>
                  <a:pt x="136525" y="796925"/>
                </a:lnTo>
                <a:lnTo>
                  <a:pt x="234950" y="746125"/>
                </a:lnTo>
                <a:lnTo>
                  <a:pt x="301625" y="736600"/>
                </a:lnTo>
                <a:lnTo>
                  <a:pt x="371475" y="771525"/>
                </a:lnTo>
                <a:lnTo>
                  <a:pt x="450850" y="863600"/>
                </a:lnTo>
                <a:lnTo>
                  <a:pt x="517525" y="1006475"/>
                </a:lnTo>
                <a:lnTo>
                  <a:pt x="596900" y="1200150"/>
                </a:lnTo>
                <a:lnTo>
                  <a:pt x="666750" y="1409700"/>
                </a:lnTo>
                <a:lnTo>
                  <a:pt x="1666875" y="1412875"/>
                </a:lnTo>
                <a:lnTo>
                  <a:pt x="1727200" y="1069975"/>
                </a:lnTo>
                <a:lnTo>
                  <a:pt x="1768475" y="809625"/>
                </a:lnTo>
                <a:lnTo>
                  <a:pt x="1809750" y="546100"/>
                </a:lnTo>
                <a:lnTo>
                  <a:pt x="1870075" y="177800"/>
                </a:lnTo>
                <a:lnTo>
                  <a:pt x="1901825" y="0"/>
                </a:lnTo>
                <a:lnTo>
                  <a:pt x="0" y="6350"/>
                </a:lnTo>
                <a:cubicBezTo>
                  <a:pt x="2117" y="317500"/>
                  <a:pt x="4233" y="628650"/>
                  <a:pt x="3175" y="939800"/>
                </a:cubicBezTo>
                <a:close/>
              </a:path>
            </a:pathLst>
          </a:custGeom>
          <a:solidFill>
            <a:srgbClr val="FAA41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C4C7BD32-8BA4-464D-B887-6B297185B71B}"/>
              </a:ext>
            </a:extLst>
          </p:cNvPr>
          <p:cNvSpPr txBox="1"/>
          <p:nvPr/>
        </p:nvSpPr>
        <p:spPr>
          <a:xfrm>
            <a:off x="4329137" y="1921052"/>
            <a:ext cx="3230308" cy="369332"/>
          </a:xfrm>
          <a:prstGeom prst="rect">
            <a:avLst/>
          </a:prstGeom>
          <a:solidFill>
            <a:schemeClr val="bg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525252"/>
                </a:solidFill>
                <a:effectLst/>
                <a:uLnTx/>
                <a:uFillTx/>
                <a:latin typeface="Calibri"/>
                <a:ea typeface="+mn-ea"/>
                <a:cs typeface="+mn-cs"/>
              </a:rPr>
              <a:t>Underutilised network capacity </a:t>
            </a:r>
          </a:p>
        </p:txBody>
      </p:sp>
      <p:cxnSp>
        <p:nvCxnSpPr>
          <p:cNvPr id="42" name="Connector: Curved 41">
            <a:extLst>
              <a:ext uri="{FF2B5EF4-FFF2-40B4-BE49-F238E27FC236}">
                <a16:creationId xmlns:a16="http://schemas.microsoft.com/office/drawing/2014/main" id="{5E60BC04-4B6E-42E0-936D-B3F79E0F0D26}"/>
              </a:ext>
            </a:extLst>
          </p:cNvPr>
          <p:cNvCxnSpPr>
            <a:cxnSpLocks/>
          </p:cNvCxnSpPr>
          <p:nvPr/>
        </p:nvCxnSpPr>
        <p:spPr>
          <a:xfrm rot="10800000" flipV="1">
            <a:off x="1738827" y="2091778"/>
            <a:ext cx="2575516" cy="849243"/>
          </a:xfrm>
          <a:prstGeom prst="curvedConnector3">
            <a:avLst>
              <a:gd name="adj1" fmla="val 9986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DA305B45-DFBE-46DB-9E85-0A552DF9209A}"/>
              </a:ext>
            </a:extLst>
          </p:cNvPr>
          <p:cNvCxnSpPr>
            <a:cxnSpLocks/>
          </p:cNvCxnSpPr>
          <p:nvPr/>
        </p:nvCxnSpPr>
        <p:spPr>
          <a:xfrm>
            <a:off x="7513413" y="2120373"/>
            <a:ext cx="2514705" cy="742089"/>
          </a:xfrm>
          <a:prstGeom prst="curvedConnector3">
            <a:avLst>
              <a:gd name="adj1" fmla="val 9999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04B82AF7-7CB3-4CF9-BF50-1025000D2316}"/>
              </a:ext>
            </a:extLst>
          </p:cNvPr>
          <p:cNvCxnSpPr>
            <a:cxnSpLocks/>
          </p:cNvCxnSpPr>
          <p:nvPr/>
        </p:nvCxnSpPr>
        <p:spPr>
          <a:xfrm rot="5400000">
            <a:off x="4431485" y="2395249"/>
            <a:ext cx="583333" cy="373756"/>
          </a:xfrm>
          <a:prstGeom prst="curvedConnector3">
            <a:avLst>
              <a:gd name="adj1" fmla="val 4423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A74D19E5-3598-4CC9-860A-42F8EA0A97E9}"/>
              </a:ext>
            </a:extLst>
          </p:cNvPr>
          <p:cNvCxnSpPr>
            <a:cxnSpLocks/>
          </p:cNvCxnSpPr>
          <p:nvPr/>
        </p:nvCxnSpPr>
        <p:spPr>
          <a:xfrm rot="16200000" flipH="1">
            <a:off x="6624652" y="2395340"/>
            <a:ext cx="583333" cy="373756"/>
          </a:xfrm>
          <a:prstGeom prst="curvedConnector3">
            <a:avLst>
              <a:gd name="adj1" fmla="val 44237"/>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1583F0AD-564E-4F41-B33B-E02354D58959}"/>
              </a:ext>
            </a:extLst>
          </p:cNvPr>
          <p:cNvSpPr txBox="1">
            <a:spLocks/>
          </p:cNvSpPr>
          <p:nvPr/>
        </p:nvSpPr>
        <p:spPr>
          <a:xfrm>
            <a:off x="385876" y="380107"/>
            <a:ext cx="11420858" cy="490776"/>
          </a:xfrm>
          <a:prstGeom prst="rect">
            <a:avLst/>
          </a:prstGeom>
        </p:spPr>
        <p:txBody>
          <a:bodyPr vert="horz" lIns="0" tIns="0" rIns="0" bIns="0" rtlCol="0" anchor="t" anchorCtr="0">
            <a:norm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ts val="3100"/>
              </a:lnSpc>
              <a:spcBef>
                <a:spcPct val="0"/>
              </a:spcBef>
              <a:spcAft>
                <a:spcPts val="0"/>
              </a:spcAft>
              <a:buClrTx/>
              <a:buSzTx/>
              <a:buFontTx/>
              <a:buNone/>
              <a:tabLst/>
              <a:defRPr/>
            </a:pPr>
            <a:r>
              <a:rPr kumimoji="0" lang="en-AU" sz="3200" b="1" i="0" u="none" strike="noStrike" kern="1200" cap="none" spc="0" normalizeH="0" baseline="0" noProof="0">
                <a:ln>
                  <a:noFill/>
                </a:ln>
                <a:solidFill>
                  <a:schemeClr val="tx2"/>
                </a:solidFill>
                <a:effectLst/>
                <a:uLnTx/>
                <a:uFillTx/>
                <a:latin typeface="Calibri"/>
                <a:ea typeface="+mj-ea"/>
                <a:cs typeface="+mj-cs"/>
              </a:rPr>
              <a:t>Untapped potential of our assets</a:t>
            </a:r>
          </a:p>
        </p:txBody>
      </p:sp>
      <p:sp>
        <p:nvSpPr>
          <p:cNvPr id="39" name="TextBox 38">
            <a:extLst>
              <a:ext uri="{FF2B5EF4-FFF2-40B4-BE49-F238E27FC236}">
                <a16:creationId xmlns:a16="http://schemas.microsoft.com/office/drawing/2014/main" id="{083E4085-D3EC-4136-A574-0536C0461CFA}"/>
              </a:ext>
            </a:extLst>
          </p:cNvPr>
          <p:cNvSpPr txBox="1"/>
          <p:nvPr/>
        </p:nvSpPr>
        <p:spPr>
          <a:xfrm>
            <a:off x="10444697" y="3577877"/>
            <a:ext cx="108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252"/>
                </a:solidFill>
                <a:effectLst/>
                <a:uLnTx/>
                <a:uFillTx/>
                <a:latin typeface="Calibri"/>
                <a:ea typeface="+mn-ea"/>
                <a:cs typeface="+mn-cs"/>
              </a:rPr>
              <a:t>IMPORTS</a:t>
            </a:r>
            <a:endParaRPr kumimoji="0" lang="en-AU" sz="1800" b="1" i="0" u="none" strike="noStrike" kern="1200" cap="none" spc="0" normalizeH="0" baseline="0" noProof="0">
              <a:ln>
                <a:noFill/>
              </a:ln>
              <a:solidFill>
                <a:srgbClr val="525252"/>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64731586-8C1C-480E-A3FA-FEE17DDDDEE0}"/>
              </a:ext>
            </a:extLst>
          </p:cNvPr>
          <p:cNvSpPr txBox="1"/>
          <p:nvPr/>
        </p:nvSpPr>
        <p:spPr>
          <a:xfrm>
            <a:off x="10437215" y="3996452"/>
            <a:ext cx="108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252"/>
                </a:solidFill>
                <a:effectLst/>
                <a:uLnTx/>
                <a:uFillTx/>
                <a:latin typeface="Calibri"/>
                <a:ea typeface="+mn-ea"/>
                <a:cs typeface="+mn-cs"/>
              </a:rPr>
              <a:t>EXPORTS</a:t>
            </a:r>
            <a:endParaRPr kumimoji="0" lang="en-AU" sz="1800" b="1" i="0" u="none" strike="noStrike" kern="1200" cap="none" spc="0" normalizeH="0" baseline="0" noProof="0">
              <a:ln>
                <a:noFill/>
              </a:ln>
              <a:solidFill>
                <a:srgbClr val="525252"/>
              </a:solidFill>
              <a:effectLst/>
              <a:uLnTx/>
              <a:uFillTx/>
              <a:latin typeface="Calibri"/>
              <a:ea typeface="+mn-ea"/>
              <a:cs typeface="+mn-cs"/>
            </a:endParaRPr>
          </a:p>
        </p:txBody>
      </p:sp>
      <p:sp>
        <p:nvSpPr>
          <p:cNvPr id="41" name="Slide Number Placeholder 3">
            <a:extLst>
              <a:ext uri="{FF2B5EF4-FFF2-40B4-BE49-F238E27FC236}">
                <a16:creationId xmlns:a16="http://schemas.microsoft.com/office/drawing/2014/main" id="{27E0A836-808F-47DA-9EC2-FAC036A39B11}"/>
              </a:ext>
            </a:extLst>
          </p:cNvPr>
          <p:cNvSpPr txBox="1">
            <a:spLocks/>
          </p:cNvSpPr>
          <p:nvPr/>
        </p:nvSpPr>
        <p:spPr>
          <a:xfrm>
            <a:off x="11298733" y="6416673"/>
            <a:ext cx="508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52525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525252"/>
              </a:solidFill>
              <a:effectLst/>
              <a:uLnTx/>
              <a:uFillTx/>
              <a:latin typeface="Calibri"/>
              <a:ea typeface="+mn-ea"/>
              <a:cs typeface="+mn-cs"/>
            </a:endParaRPr>
          </a:p>
        </p:txBody>
      </p:sp>
    </p:spTree>
    <p:extLst>
      <p:ext uri="{BB962C8B-B14F-4D97-AF65-F5344CB8AC3E}">
        <p14:creationId xmlns:p14="http://schemas.microsoft.com/office/powerpoint/2010/main" val="1428898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5037478-8348-4B4E-A89B-4CF42F69A56F}"/>
              </a:ext>
            </a:extLst>
          </p:cNvPr>
          <p:cNvSpPr/>
          <p:nvPr/>
        </p:nvSpPr>
        <p:spPr>
          <a:xfrm>
            <a:off x="531593" y="3960813"/>
            <a:ext cx="2686050" cy="1044575"/>
          </a:xfrm>
          <a:custGeom>
            <a:avLst/>
            <a:gdLst>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46150 w 2686050"/>
              <a:gd name="connsiteY4" fmla="*/ 752475 h 1044575"/>
              <a:gd name="connsiteX5" fmla="*/ 1031875 w 2686050"/>
              <a:gd name="connsiteY5" fmla="*/ 828675 h 1044575"/>
              <a:gd name="connsiteX6" fmla="*/ 1184275 w 2686050"/>
              <a:gd name="connsiteY6" fmla="*/ 857250 h 1044575"/>
              <a:gd name="connsiteX7" fmla="*/ 1323975 w 2686050"/>
              <a:gd name="connsiteY7" fmla="*/ 854075 h 1044575"/>
              <a:gd name="connsiteX8" fmla="*/ 1463675 w 2686050"/>
              <a:gd name="connsiteY8" fmla="*/ 815975 h 1044575"/>
              <a:gd name="connsiteX9" fmla="*/ 1543050 w 2686050"/>
              <a:gd name="connsiteY9" fmla="*/ 698500 h 1044575"/>
              <a:gd name="connsiteX10" fmla="*/ 1568450 w 2686050"/>
              <a:gd name="connsiteY10" fmla="*/ 5429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31875 w 2686050"/>
              <a:gd name="connsiteY5" fmla="*/ 828675 h 1044575"/>
              <a:gd name="connsiteX6" fmla="*/ 1184275 w 2686050"/>
              <a:gd name="connsiteY6" fmla="*/ 857250 h 1044575"/>
              <a:gd name="connsiteX7" fmla="*/ 1323975 w 2686050"/>
              <a:gd name="connsiteY7" fmla="*/ 854075 h 1044575"/>
              <a:gd name="connsiteX8" fmla="*/ 1463675 w 2686050"/>
              <a:gd name="connsiteY8" fmla="*/ 815975 h 1044575"/>
              <a:gd name="connsiteX9" fmla="*/ 1543050 w 2686050"/>
              <a:gd name="connsiteY9" fmla="*/ 698500 h 1044575"/>
              <a:gd name="connsiteX10" fmla="*/ 1568450 w 2686050"/>
              <a:gd name="connsiteY10" fmla="*/ 5429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184275 w 2686050"/>
              <a:gd name="connsiteY6" fmla="*/ 857250 h 1044575"/>
              <a:gd name="connsiteX7" fmla="*/ 1323975 w 2686050"/>
              <a:gd name="connsiteY7" fmla="*/ 854075 h 1044575"/>
              <a:gd name="connsiteX8" fmla="*/ 1463675 w 2686050"/>
              <a:gd name="connsiteY8" fmla="*/ 815975 h 1044575"/>
              <a:gd name="connsiteX9" fmla="*/ 1543050 w 2686050"/>
              <a:gd name="connsiteY9" fmla="*/ 698500 h 1044575"/>
              <a:gd name="connsiteX10" fmla="*/ 1568450 w 2686050"/>
              <a:gd name="connsiteY10" fmla="*/ 5429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76287 h 1044575"/>
              <a:gd name="connsiteX7" fmla="*/ 1323975 w 2686050"/>
              <a:gd name="connsiteY7" fmla="*/ 854075 h 1044575"/>
              <a:gd name="connsiteX8" fmla="*/ 1463675 w 2686050"/>
              <a:gd name="connsiteY8" fmla="*/ 815975 h 1044575"/>
              <a:gd name="connsiteX9" fmla="*/ 1543050 w 2686050"/>
              <a:gd name="connsiteY9" fmla="*/ 698500 h 1044575"/>
              <a:gd name="connsiteX10" fmla="*/ 1568450 w 2686050"/>
              <a:gd name="connsiteY10" fmla="*/ 5429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76287 h 1044575"/>
              <a:gd name="connsiteX7" fmla="*/ 1347788 w 2686050"/>
              <a:gd name="connsiteY7" fmla="*/ 768350 h 1044575"/>
              <a:gd name="connsiteX8" fmla="*/ 1463675 w 2686050"/>
              <a:gd name="connsiteY8" fmla="*/ 815975 h 1044575"/>
              <a:gd name="connsiteX9" fmla="*/ 1543050 w 2686050"/>
              <a:gd name="connsiteY9" fmla="*/ 698500 h 1044575"/>
              <a:gd name="connsiteX10" fmla="*/ 1568450 w 2686050"/>
              <a:gd name="connsiteY10" fmla="*/ 5429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76287 h 1044575"/>
              <a:gd name="connsiteX7" fmla="*/ 1347788 w 2686050"/>
              <a:gd name="connsiteY7" fmla="*/ 768350 h 1044575"/>
              <a:gd name="connsiteX8" fmla="*/ 1468437 w 2686050"/>
              <a:gd name="connsiteY8" fmla="*/ 735012 h 1044575"/>
              <a:gd name="connsiteX9" fmla="*/ 1543050 w 2686050"/>
              <a:gd name="connsiteY9" fmla="*/ 698500 h 1044575"/>
              <a:gd name="connsiteX10" fmla="*/ 1568450 w 2686050"/>
              <a:gd name="connsiteY10" fmla="*/ 5429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76287 h 1044575"/>
              <a:gd name="connsiteX7" fmla="*/ 1347788 w 2686050"/>
              <a:gd name="connsiteY7" fmla="*/ 768350 h 1044575"/>
              <a:gd name="connsiteX8" fmla="*/ 1468437 w 2686050"/>
              <a:gd name="connsiteY8" fmla="*/ 735012 h 1044575"/>
              <a:gd name="connsiteX9" fmla="*/ 1543050 w 2686050"/>
              <a:gd name="connsiteY9" fmla="*/ 674688 h 1044575"/>
              <a:gd name="connsiteX10" fmla="*/ 1568450 w 2686050"/>
              <a:gd name="connsiteY10" fmla="*/ 5429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76287 h 1044575"/>
              <a:gd name="connsiteX7" fmla="*/ 1347788 w 2686050"/>
              <a:gd name="connsiteY7" fmla="*/ 768350 h 1044575"/>
              <a:gd name="connsiteX8" fmla="*/ 1468437 w 2686050"/>
              <a:gd name="connsiteY8" fmla="*/ 735012 h 1044575"/>
              <a:gd name="connsiteX9" fmla="*/ 1543050 w 2686050"/>
              <a:gd name="connsiteY9" fmla="*/ 674688 h 1044575"/>
              <a:gd name="connsiteX10" fmla="*/ 1536700 w 2686050"/>
              <a:gd name="connsiteY10" fmla="*/ 5302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76287 h 1044575"/>
              <a:gd name="connsiteX7" fmla="*/ 1347788 w 2686050"/>
              <a:gd name="connsiteY7" fmla="*/ 768350 h 1044575"/>
              <a:gd name="connsiteX8" fmla="*/ 1468437 w 2686050"/>
              <a:gd name="connsiteY8" fmla="*/ 735012 h 1044575"/>
              <a:gd name="connsiteX9" fmla="*/ 1485900 w 2686050"/>
              <a:gd name="connsiteY9" fmla="*/ 630238 h 1044575"/>
              <a:gd name="connsiteX10" fmla="*/ 1536700 w 2686050"/>
              <a:gd name="connsiteY10" fmla="*/ 5302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76287 h 1044575"/>
              <a:gd name="connsiteX7" fmla="*/ 1347788 w 2686050"/>
              <a:gd name="connsiteY7" fmla="*/ 768350 h 1044575"/>
              <a:gd name="connsiteX8" fmla="*/ 1427162 w 2686050"/>
              <a:gd name="connsiteY8" fmla="*/ 687387 h 1044575"/>
              <a:gd name="connsiteX9" fmla="*/ 1485900 w 2686050"/>
              <a:gd name="connsiteY9" fmla="*/ 630238 h 1044575"/>
              <a:gd name="connsiteX10" fmla="*/ 1536700 w 2686050"/>
              <a:gd name="connsiteY10" fmla="*/ 5302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76287 h 1044575"/>
              <a:gd name="connsiteX7" fmla="*/ 1344613 w 2686050"/>
              <a:gd name="connsiteY7" fmla="*/ 739775 h 1044575"/>
              <a:gd name="connsiteX8" fmla="*/ 1427162 w 2686050"/>
              <a:gd name="connsiteY8" fmla="*/ 687387 h 1044575"/>
              <a:gd name="connsiteX9" fmla="*/ 1485900 w 2686050"/>
              <a:gd name="connsiteY9" fmla="*/ 630238 h 1044575"/>
              <a:gd name="connsiteX10" fmla="*/ 1536700 w 2686050"/>
              <a:gd name="connsiteY10" fmla="*/ 5302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0450 w 2686050"/>
              <a:gd name="connsiteY5" fmla="*/ 747712 h 1044575"/>
              <a:gd name="connsiteX6" fmla="*/ 1217613 w 2686050"/>
              <a:gd name="connsiteY6" fmla="*/ 760412 h 1044575"/>
              <a:gd name="connsiteX7" fmla="*/ 1344613 w 2686050"/>
              <a:gd name="connsiteY7" fmla="*/ 739775 h 1044575"/>
              <a:gd name="connsiteX8" fmla="*/ 1427162 w 2686050"/>
              <a:gd name="connsiteY8" fmla="*/ 687387 h 1044575"/>
              <a:gd name="connsiteX9" fmla="*/ 1485900 w 2686050"/>
              <a:gd name="connsiteY9" fmla="*/ 630238 h 1044575"/>
              <a:gd name="connsiteX10" fmla="*/ 1536700 w 2686050"/>
              <a:gd name="connsiteY10" fmla="*/ 5302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 name="connsiteX0" fmla="*/ 0 w 2686050"/>
              <a:gd name="connsiteY0" fmla="*/ 6350 h 1044575"/>
              <a:gd name="connsiteX1" fmla="*/ 739775 w 2686050"/>
              <a:gd name="connsiteY1" fmla="*/ 6350 h 1044575"/>
              <a:gd name="connsiteX2" fmla="*/ 784225 w 2686050"/>
              <a:gd name="connsiteY2" fmla="*/ 247650 h 1044575"/>
              <a:gd name="connsiteX3" fmla="*/ 863600 w 2686050"/>
              <a:gd name="connsiteY3" fmla="*/ 527050 h 1044575"/>
              <a:gd name="connsiteX4" fmla="*/ 936625 w 2686050"/>
              <a:gd name="connsiteY4" fmla="*/ 690563 h 1044575"/>
              <a:gd name="connsiteX5" fmla="*/ 1069975 w 2686050"/>
              <a:gd name="connsiteY5" fmla="*/ 735012 h 1044575"/>
              <a:gd name="connsiteX6" fmla="*/ 1217613 w 2686050"/>
              <a:gd name="connsiteY6" fmla="*/ 760412 h 1044575"/>
              <a:gd name="connsiteX7" fmla="*/ 1344613 w 2686050"/>
              <a:gd name="connsiteY7" fmla="*/ 739775 h 1044575"/>
              <a:gd name="connsiteX8" fmla="*/ 1427162 w 2686050"/>
              <a:gd name="connsiteY8" fmla="*/ 687387 h 1044575"/>
              <a:gd name="connsiteX9" fmla="*/ 1485900 w 2686050"/>
              <a:gd name="connsiteY9" fmla="*/ 630238 h 1044575"/>
              <a:gd name="connsiteX10" fmla="*/ 1536700 w 2686050"/>
              <a:gd name="connsiteY10" fmla="*/ 530225 h 1044575"/>
              <a:gd name="connsiteX11" fmla="*/ 1603375 w 2686050"/>
              <a:gd name="connsiteY11" fmla="*/ 317500 h 1044575"/>
              <a:gd name="connsiteX12" fmla="*/ 1635125 w 2686050"/>
              <a:gd name="connsiteY12" fmla="*/ 120650 h 1044575"/>
              <a:gd name="connsiteX13" fmla="*/ 1651000 w 2686050"/>
              <a:gd name="connsiteY13" fmla="*/ 0 h 1044575"/>
              <a:gd name="connsiteX14" fmla="*/ 2686050 w 2686050"/>
              <a:gd name="connsiteY14" fmla="*/ 0 h 1044575"/>
              <a:gd name="connsiteX15" fmla="*/ 2686050 w 2686050"/>
              <a:gd name="connsiteY15" fmla="*/ 1044575 h 1044575"/>
              <a:gd name="connsiteX16" fmla="*/ 6350 w 2686050"/>
              <a:gd name="connsiteY16" fmla="*/ 1044575 h 1044575"/>
              <a:gd name="connsiteX17" fmla="*/ 0 w 2686050"/>
              <a:gd name="connsiteY17" fmla="*/ 6350 h 10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6050" h="1044575">
                <a:moveTo>
                  <a:pt x="0" y="6350"/>
                </a:moveTo>
                <a:lnTo>
                  <a:pt x="739775" y="6350"/>
                </a:lnTo>
                <a:lnTo>
                  <a:pt x="784225" y="247650"/>
                </a:lnTo>
                <a:lnTo>
                  <a:pt x="863600" y="527050"/>
                </a:lnTo>
                <a:lnTo>
                  <a:pt x="936625" y="690563"/>
                </a:lnTo>
                <a:lnTo>
                  <a:pt x="1069975" y="735012"/>
                </a:lnTo>
                <a:lnTo>
                  <a:pt x="1217613" y="760412"/>
                </a:lnTo>
                <a:lnTo>
                  <a:pt x="1344613" y="739775"/>
                </a:lnTo>
                <a:lnTo>
                  <a:pt x="1427162" y="687387"/>
                </a:lnTo>
                <a:lnTo>
                  <a:pt x="1485900" y="630238"/>
                </a:lnTo>
                <a:lnTo>
                  <a:pt x="1536700" y="530225"/>
                </a:lnTo>
                <a:lnTo>
                  <a:pt x="1603375" y="317500"/>
                </a:lnTo>
                <a:lnTo>
                  <a:pt x="1635125" y="120650"/>
                </a:lnTo>
                <a:lnTo>
                  <a:pt x="1651000" y="0"/>
                </a:lnTo>
                <a:lnTo>
                  <a:pt x="2686050" y="0"/>
                </a:lnTo>
                <a:lnTo>
                  <a:pt x="2686050" y="1044575"/>
                </a:lnTo>
                <a:lnTo>
                  <a:pt x="6350" y="1044575"/>
                </a:lnTo>
                <a:cubicBezTo>
                  <a:pt x="4233" y="698500"/>
                  <a:pt x="2117" y="352425"/>
                  <a:pt x="0" y="6350"/>
                </a:cubicBezTo>
                <a:close/>
              </a:path>
            </a:pathLst>
          </a:custGeom>
          <a:solidFill>
            <a:srgbClr val="FEE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32269F0F-99CB-4B61-ACED-9D36BFBD5F4F}"/>
              </a:ext>
            </a:extLst>
          </p:cNvPr>
          <p:cNvSpPr/>
          <p:nvPr/>
        </p:nvSpPr>
        <p:spPr>
          <a:xfrm>
            <a:off x="10182225" y="3968750"/>
            <a:ext cx="1044575" cy="1038225"/>
          </a:xfrm>
          <a:custGeom>
            <a:avLst/>
            <a:gdLst>
              <a:gd name="connsiteX0" fmla="*/ 1073150 w 1073150"/>
              <a:gd name="connsiteY0" fmla="*/ 0 h 1038225"/>
              <a:gd name="connsiteX1" fmla="*/ 184150 w 1073150"/>
              <a:gd name="connsiteY1" fmla="*/ 0 h 1038225"/>
              <a:gd name="connsiteX2" fmla="*/ 142875 w 1073150"/>
              <a:gd name="connsiteY2" fmla="*/ 288925 h 1038225"/>
              <a:gd name="connsiteX3" fmla="*/ 79375 w 1073150"/>
              <a:gd name="connsiteY3" fmla="*/ 657225 h 1038225"/>
              <a:gd name="connsiteX4" fmla="*/ 25400 w 1073150"/>
              <a:gd name="connsiteY4" fmla="*/ 911225 h 1038225"/>
              <a:gd name="connsiteX5" fmla="*/ 0 w 1073150"/>
              <a:gd name="connsiteY5" fmla="*/ 1038225 h 1038225"/>
              <a:gd name="connsiteX6" fmla="*/ 1044575 w 1073150"/>
              <a:gd name="connsiteY6" fmla="*/ 1038225 h 1038225"/>
              <a:gd name="connsiteX7" fmla="*/ 1073150 w 1073150"/>
              <a:gd name="connsiteY7" fmla="*/ 0 h 1038225"/>
              <a:gd name="connsiteX0" fmla="*/ 1073150 w 1073150"/>
              <a:gd name="connsiteY0" fmla="*/ 0 h 1038225"/>
              <a:gd name="connsiteX1" fmla="*/ 184150 w 1073150"/>
              <a:gd name="connsiteY1" fmla="*/ 0 h 1038225"/>
              <a:gd name="connsiteX2" fmla="*/ 142875 w 1073150"/>
              <a:gd name="connsiteY2" fmla="*/ 288925 h 1038225"/>
              <a:gd name="connsiteX3" fmla="*/ 79375 w 1073150"/>
              <a:gd name="connsiteY3" fmla="*/ 657225 h 1038225"/>
              <a:gd name="connsiteX4" fmla="*/ 25400 w 1073150"/>
              <a:gd name="connsiteY4" fmla="*/ 911225 h 1038225"/>
              <a:gd name="connsiteX5" fmla="*/ 0 w 1073150"/>
              <a:gd name="connsiteY5" fmla="*/ 1038225 h 1038225"/>
              <a:gd name="connsiteX6" fmla="*/ 1073150 w 1073150"/>
              <a:gd name="connsiteY6" fmla="*/ 1033462 h 1038225"/>
              <a:gd name="connsiteX7" fmla="*/ 1073150 w 1073150"/>
              <a:gd name="connsiteY7" fmla="*/ 0 h 1038225"/>
              <a:gd name="connsiteX0" fmla="*/ 1073150 w 1073150"/>
              <a:gd name="connsiteY0" fmla="*/ 0 h 1038225"/>
              <a:gd name="connsiteX1" fmla="*/ 184150 w 1073150"/>
              <a:gd name="connsiteY1" fmla="*/ 0 h 1038225"/>
              <a:gd name="connsiteX2" fmla="*/ 142875 w 1073150"/>
              <a:gd name="connsiteY2" fmla="*/ 288925 h 1038225"/>
              <a:gd name="connsiteX3" fmla="*/ 112712 w 1073150"/>
              <a:gd name="connsiteY3" fmla="*/ 666750 h 1038225"/>
              <a:gd name="connsiteX4" fmla="*/ 25400 w 1073150"/>
              <a:gd name="connsiteY4" fmla="*/ 911225 h 1038225"/>
              <a:gd name="connsiteX5" fmla="*/ 0 w 1073150"/>
              <a:gd name="connsiteY5" fmla="*/ 1038225 h 1038225"/>
              <a:gd name="connsiteX6" fmla="*/ 1073150 w 1073150"/>
              <a:gd name="connsiteY6" fmla="*/ 1033462 h 1038225"/>
              <a:gd name="connsiteX7" fmla="*/ 1073150 w 1073150"/>
              <a:gd name="connsiteY7" fmla="*/ 0 h 1038225"/>
              <a:gd name="connsiteX0" fmla="*/ 1073150 w 1073150"/>
              <a:gd name="connsiteY0" fmla="*/ 0 h 1038225"/>
              <a:gd name="connsiteX1" fmla="*/ 184150 w 1073150"/>
              <a:gd name="connsiteY1" fmla="*/ 0 h 1038225"/>
              <a:gd name="connsiteX2" fmla="*/ 142875 w 1073150"/>
              <a:gd name="connsiteY2" fmla="*/ 288925 h 1038225"/>
              <a:gd name="connsiteX3" fmla="*/ 112712 w 1073150"/>
              <a:gd name="connsiteY3" fmla="*/ 666750 h 1038225"/>
              <a:gd name="connsiteX4" fmla="*/ 46832 w 1073150"/>
              <a:gd name="connsiteY4" fmla="*/ 915988 h 1038225"/>
              <a:gd name="connsiteX5" fmla="*/ 0 w 1073150"/>
              <a:gd name="connsiteY5" fmla="*/ 1038225 h 1038225"/>
              <a:gd name="connsiteX6" fmla="*/ 1073150 w 1073150"/>
              <a:gd name="connsiteY6" fmla="*/ 1033462 h 1038225"/>
              <a:gd name="connsiteX7" fmla="*/ 1073150 w 1073150"/>
              <a:gd name="connsiteY7" fmla="*/ 0 h 1038225"/>
              <a:gd name="connsiteX0" fmla="*/ 1044575 w 1044575"/>
              <a:gd name="connsiteY0" fmla="*/ 0 h 1038225"/>
              <a:gd name="connsiteX1" fmla="*/ 155575 w 1044575"/>
              <a:gd name="connsiteY1" fmla="*/ 0 h 1038225"/>
              <a:gd name="connsiteX2" fmla="*/ 114300 w 1044575"/>
              <a:gd name="connsiteY2" fmla="*/ 288925 h 1038225"/>
              <a:gd name="connsiteX3" fmla="*/ 84137 w 1044575"/>
              <a:gd name="connsiteY3" fmla="*/ 666750 h 1038225"/>
              <a:gd name="connsiteX4" fmla="*/ 18257 w 1044575"/>
              <a:gd name="connsiteY4" fmla="*/ 915988 h 1038225"/>
              <a:gd name="connsiteX5" fmla="*/ 0 w 1044575"/>
              <a:gd name="connsiteY5" fmla="*/ 1038225 h 1038225"/>
              <a:gd name="connsiteX6" fmla="*/ 1044575 w 1044575"/>
              <a:gd name="connsiteY6" fmla="*/ 1033462 h 1038225"/>
              <a:gd name="connsiteX7" fmla="*/ 1044575 w 1044575"/>
              <a:gd name="connsiteY7" fmla="*/ 0 h 1038225"/>
              <a:gd name="connsiteX0" fmla="*/ 1044575 w 1044575"/>
              <a:gd name="connsiteY0" fmla="*/ 0 h 1038225"/>
              <a:gd name="connsiteX1" fmla="*/ 155575 w 1044575"/>
              <a:gd name="connsiteY1" fmla="*/ 0 h 1038225"/>
              <a:gd name="connsiteX2" fmla="*/ 114300 w 1044575"/>
              <a:gd name="connsiteY2" fmla="*/ 288925 h 1038225"/>
              <a:gd name="connsiteX3" fmla="*/ 69849 w 1044575"/>
              <a:gd name="connsiteY3" fmla="*/ 638175 h 1038225"/>
              <a:gd name="connsiteX4" fmla="*/ 18257 w 1044575"/>
              <a:gd name="connsiteY4" fmla="*/ 915988 h 1038225"/>
              <a:gd name="connsiteX5" fmla="*/ 0 w 1044575"/>
              <a:gd name="connsiteY5" fmla="*/ 1038225 h 1038225"/>
              <a:gd name="connsiteX6" fmla="*/ 1044575 w 1044575"/>
              <a:gd name="connsiteY6" fmla="*/ 1033462 h 1038225"/>
              <a:gd name="connsiteX7" fmla="*/ 1044575 w 1044575"/>
              <a:gd name="connsiteY7"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575" h="1038225">
                <a:moveTo>
                  <a:pt x="1044575" y="0"/>
                </a:moveTo>
                <a:lnTo>
                  <a:pt x="155575" y="0"/>
                </a:lnTo>
                <a:lnTo>
                  <a:pt x="114300" y="288925"/>
                </a:lnTo>
                <a:lnTo>
                  <a:pt x="69849" y="638175"/>
                </a:lnTo>
                <a:lnTo>
                  <a:pt x="18257" y="915988"/>
                </a:lnTo>
                <a:lnTo>
                  <a:pt x="0" y="1038225"/>
                </a:lnTo>
                <a:lnTo>
                  <a:pt x="1044575" y="1033462"/>
                </a:lnTo>
                <a:lnTo>
                  <a:pt x="1044575" y="0"/>
                </a:lnTo>
                <a:close/>
              </a:path>
            </a:pathLst>
          </a:custGeom>
          <a:solidFill>
            <a:srgbClr val="CCE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C67EAEA4-9484-48B1-8A4E-BF9E68CA7584}"/>
              </a:ext>
            </a:extLst>
          </p:cNvPr>
          <p:cNvSpPr/>
          <p:nvPr/>
        </p:nvSpPr>
        <p:spPr>
          <a:xfrm>
            <a:off x="8547101" y="3968750"/>
            <a:ext cx="872332" cy="1041400"/>
          </a:xfrm>
          <a:custGeom>
            <a:avLst/>
            <a:gdLst>
              <a:gd name="connsiteX0" fmla="*/ 9525 w 784225"/>
              <a:gd name="connsiteY0" fmla="*/ 0 h 1041400"/>
              <a:gd name="connsiteX1" fmla="*/ 571500 w 784225"/>
              <a:gd name="connsiteY1" fmla="*/ 0 h 1041400"/>
              <a:gd name="connsiteX2" fmla="*/ 650875 w 784225"/>
              <a:gd name="connsiteY2" fmla="*/ 396875 h 1041400"/>
              <a:gd name="connsiteX3" fmla="*/ 730250 w 784225"/>
              <a:gd name="connsiteY3" fmla="*/ 777875 h 1041400"/>
              <a:gd name="connsiteX4" fmla="*/ 784225 w 784225"/>
              <a:gd name="connsiteY4" fmla="*/ 1041400 h 1041400"/>
              <a:gd name="connsiteX5" fmla="*/ 0 w 784225"/>
              <a:gd name="connsiteY5" fmla="*/ 1041400 h 1041400"/>
              <a:gd name="connsiteX6" fmla="*/ 9525 w 784225"/>
              <a:gd name="connsiteY6" fmla="*/ 0 h 1041400"/>
              <a:gd name="connsiteX0" fmla="*/ 9525 w 784225"/>
              <a:gd name="connsiteY0" fmla="*/ 0 h 1041400"/>
              <a:gd name="connsiteX1" fmla="*/ 571500 w 784225"/>
              <a:gd name="connsiteY1" fmla="*/ 0 h 1041400"/>
              <a:gd name="connsiteX2" fmla="*/ 665163 w 784225"/>
              <a:gd name="connsiteY2" fmla="*/ 394494 h 1041400"/>
              <a:gd name="connsiteX3" fmla="*/ 730250 w 784225"/>
              <a:gd name="connsiteY3" fmla="*/ 777875 h 1041400"/>
              <a:gd name="connsiteX4" fmla="*/ 784225 w 784225"/>
              <a:gd name="connsiteY4" fmla="*/ 1041400 h 1041400"/>
              <a:gd name="connsiteX5" fmla="*/ 0 w 784225"/>
              <a:gd name="connsiteY5" fmla="*/ 1041400 h 1041400"/>
              <a:gd name="connsiteX6" fmla="*/ 9525 w 784225"/>
              <a:gd name="connsiteY6" fmla="*/ 0 h 1041400"/>
              <a:gd name="connsiteX0" fmla="*/ 9525 w 784225"/>
              <a:gd name="connsiteY0" fmla="*/ 0 h 1041400"/>
              <a:gd name="connsiteX1" fmla="*/ 571500 w 784225"/>
              <a:gd name="connsiteY1" fmla="*/ 0 h 1041400"/>
              <a:gd name="connsiteX2" fmla="*/ 665163 w 784225"/>
              <a:gd name="connsiteY2" fmla="*/ 394494 h 1041400"/>
              <a:gd name="connsiteX3" fmla="*/ 770732 w 784225"/>
              <a:gd name="connsiteY3" fmla="*/ 768350 h 1041400"/>
              <a:gd name="connsiteX4" fmla="*/ 784225 w 784225"/>
              <a:gd name="connsiteY4" fmla="*/ 1041400 h 1041400"/>
              <a:gd name="connsiteX5" fmla="*/ 0 w 784225"/>
              <a:gd name="connsiteY5" fmla="*/ 1041400 h 1041400"/>
              <a:gd name="connsiteX6" fmla="*/ 9525 w 784225"/>
              <a:gd name="connsiteY6" fmla="*/ 0 h 1041400"/>
              <a:gd name="connsiteX0" fmla="*/ 9525 w 858044"/>
              <a:gd name="connsiteY0" fmla="*/ 0 h 1041400"/>
              <a:gd name="connsiteX1" fmla="*/ 571500 w 858044"/>
              <a:gd name="connsiteY1" fmla="*/ 0 h 1041400"/>
              <a:gd name="connsiteX2" fmla="*/ 665163 w 858044"/>
              <a:gd name="connsiteY2" fmla="*/ 394494 h 1041400"/>
              <a:gd name="connsiteX3" fmla="*/ 770732 w 858044"/>
              <a:gd name="connsiteY3" fmla="*/ 768350 h 1041400"/>
              <a:gd name="connsiteX4" fmla="*/ 858044 w 858044"/>
              <a:gd name="connsiteY4" fmla="*/ 1039019 h 1041400"/>
              <a:gd name="connsiteX5" fmla="*/ 0 w 858044"/>
              <a:gd name="connsiteY5" fmla="*/ 1041400 h 1041400"/>
              <a:gd name="connsiteX6" fmla="*/ 9525 w 858044"/>
              <a:gd name="connsiteY6" fmla="*/ 0 h 1041400"/>
              <a:gd name="connsiteX0" fmla="*/ 9525 w 858044"/>
              <a:gd name="connsiteY0" fmla="*/ 0 h 1041400"/>
              <a:gd name="connsiteX1" fmla="*/ 571500 w 858044"/>
              <a:gd name="connsiteY1" fmla="*/ 0 h 1041400"/>
              <a:gd name="connsiteX2" fmla="*/ 688976 w 858044"/>
              <a:gd name="connsiteY2" fmla="*/ 394494 h 1041400"/>
              <a:gd name="connsiteX3" fmla="*/ 770732 w 858044"/>
              <a:gd name="connsiteY3" fmla="*/ 768350 h 1041400"/>
              <a:gd name="connsiteX4" fmla="*/ 858044 w 858044"/>
              <a:gd name="connsiteY4" fmla="*/ 1039019 h 1041400"/>
              <a:gd name="connsiteX5" fmla="*/ 0 w 858044"/>
              <a:gd name="connsiteY5" fmla="*/ 1041400 h 1041400"/>
              <a:gd name="connsiteX6" fmla="*/ 9525 w 858044"/>
              <a:gd name="connsiteY6" fmla="*/ 0 h 1041400"/>
              <a:gd name="connsiteX0" fmla="*/ 9525 w 858044"/>
              <a:gd name="connsiteY0" fmla="*/ 0 h 1041400"/>
              <a:gd name="connsiteX1" fmla="*/ 571500 w 858044"/>
              <a:gd name="connsiteY1" fmla="*/ 0 h 1041400"/>
              <a:gd name="connsiteX2" fmla="*/ 688976 w 858044"/>
              <a:gd name="connsiteY2" fmla="*/ 394494 h 1041400"/>
              <a:gd name="connsiteX3" fmla="*/ 789782 w 858044"/>
              <a:gd name="connsiteY3" fmla="*/ 763588 h 1041400"/>
              <a:gd name="connsiteX4" fmla="*/ 858044 w 858044"/>
              <a:gd name="connsiteY4" fmla="*/ 1039019 h 1041400"/>
              <a:gd name="connsiteX5" fmla="*/ 0 w 858044"/>
              <a:gd name="connsiteY5" fmla="*/ 1041400 h 1041400"/>
              <a:gd name="connsiteX6" fmla="*/ 9525 w 858044"/>
              <a:gd name="connsiteY6" fmla="*/ 0 h 1041400"/>
              <a:gd name="connsiteX0" fmla="*/ 9525 w 872332"/>
              <a:gd name="connsiteY0" fmla="*/ 0 h 1041400"/>
              <a:gd name="connsiteX1" fmla="*/ 571500 w 872332"/>
              <a:gd name="connsiteY1" fmla="*/ 0 h 1041400"/>
              <a:gd name="connsiteX2" fmla="*/ 688976 w 872332"/>
              <a:gd name="connsiteY2" fmla="*/ 394494 h 1041400"/>
              <a:gd name="connsiteX3" fmla="*/ 789782 w 872332"/>
              <a:gd name="connsiteY3" fmla="*/ 763588 h 1041400"/>
              <a:gd name="connsiteX4" fmla="*/ 872332 w 872332"/>
              <a:gd name="connsiteY4" fmla="*/ 1039019 h 1041400"/>
              <a:gd name="connsiteX5" fmla="*/ 0 w 872332"/>
              <a:gd name="connsiteY5" fmla="*/ 1041400 h 1041400"/>
              <a:gd name="connsiteX6" fmla="*/ 9525 w 872332"/>
              <a:gd name="connsiteY6" fmla="*/ 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332" h="1041400">
                <a:moveTo>
                  <a:pt x="9525" y="0"/>
                </a:moveTo>
                <a:lnTo>
                  <a:pt x="571500" y="0"/>
                </a:lnTo>
                <a:lnTo>
                  <a:pt x="688976" y="394494"/>
                </a:lnTo>
                <a:lnTo>
                  <a:pt x="789782" y="763588"/>
                </a:lnTo>
                <a:lnTo>
                  <a:pt x="872332" y="1039019"/>
                </a:lnTo>
                <a:lnTo>
                  <a:pt x="0" y="1041400"/>
                </a:lnTo>
                <a:lnTo>
                  <a:pt x="9525" y="0"/>
                </a:lnTo>
                <a:close/>
              </a:path>
            </a:pathLst>
          </a:cu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80784588-91BA-48C6-A9FF-F71502B662F0}"/>
              </a:ext>
            </a:extLst>
          </p:cNvPr>
          <p:cNvSpPr/>
          <p:nvPr/>
        </p:nvSpPr>
        <p:spPr>
          <a:xfrm>
            <a:off x="8551068" y="2571750"/>
            <a:ext cx="2682876" cy="1403350"/>
          </a:xfrm>
          <a:custGeom>
            <a:avLst/>
            <a:gdLst>
              <a:gd name="connsiteX0" fmla="*/ 0 w 2682875"/>
              <a:gd name="connsiteY0" fmla="*/ 1060450 h 1409700"/>
              <a:gd name="connsiteX1" fmla="*/ 85725 w 2682875"/>
              <a:gd name="connsiteY1" fmla="*/ 939800 h 1409700"/>
              <a:gd name="connsiteX2" fmla="*/ 174625 w 2682875"/>
              <a:gd name="connsiteY2" fmla="*/ 854075 h 1409700"/>
              <a:gd name="connsiteX3" fmla="*/ 269875 w 2682875"/>
              <a:gd name="connsiteY3" fmla="*/ 803275 h 1409700"/>
              <a:gd name="connsiteX4" fmla="*/ 346075 w 2682875"/>
              <a:gd name="connsiteY4" fmla="*/ 828675 h 1409700"/>
              <a:gd name="connsiteX5" fmla="*/ 409575 w 2682875"/>
              <a:gd name="connsiteY5" fmla="*/ 904875 h 1409700"/>
              <a:gd name="connsiteX6" fmla="*/ 466725 w 2682875"/>
              <a:gd name="connsiteY6" fmla="*/ 1057275 h 1409700"/>
              <a:gd name="connsiteX7" fmla="*/ 536575 w 2682875"/>
              <a:gd name="connsiteY7" fmla="*/ 1292225 h 1409700"/>
              <a:gd name="connsiteX8" fmla="*/ 565150 w 2682875"/>
              <a:gd name="connsiteY8" fmla="*/ 1409700 h 1409700"/>
              <a:gd name="connsiteX9" fmla="*/ 1784350 w 2682875"/>
              <a:gd name="connsiteY9" fmla="*/ 1409700 h 1409700"/>
              <a:gd name="connsiteX10" fmla="*/ 1844675 w 2682875"/>
              <a:gd name="connsiteY10" fmla="*/ 984250 h 1409700"/>
              <a:gd name="connsiteX11" fmla="*/ 1901825 w 2682875"/>
              <a:gd name="connsiteY11" fmla="*/ 641350 h 1409700"/>
              <a:gd name="connsiteX12" fmla="*/ 1955800 w 2682875"/>
              <a:gd name="connsiteY12" fmla="*/ 450850 h 1409700"/>
              <a:gd name="connsiteX13" fmla="*/ 2051050 w 2682875"/>
              <a:gd name="connsiteY13" fmla="*/ 307975 h 1409700"/>
              <a:gd name="connsiteX14" fmla="*/ 2174875 w 2682875"/>
              <a:gd name="connsiteY14" fmla="*/ 263525 h 1409700"/>
              <a:gd name="connsiteX15" fmla="*/ 2289175 w 2682875"/>
              <a:gd name="connsiteY15" fmla="*/ 311150 h 1409700"/>
              <a:gd name="connsiteX16" fmla="*/ 2403475 w 2682875"/>
              <a:gd name="connsiteY16" fmla="*/ 406400 h 1409700"/>
              <a:gd name="connsiteX17" fmla="*/ 2530475 w 2682875"/>
              <a:gd name="connsiteY17" fmla="*/ 561975 h 1409700"/>
              <a:gd name="connsiteX18" fmla="*/ 2682875 w 2682875"/>
              <a:gd name="connsiteY18" fmla="*/ 781050 h 1409700"/>
              <a:gd name="connsiteX19" fmla="*/ 2682875 w 2682875"/>
              <a:gd name="connsiteY19" fmla="*/ 0 h 1409700"/>
              <a:gd name="connsiteX20" fmla="*/ 0 w 2682875"/>
              <a:gd name="connsiteY20" fmla="*/ 0 h 1409700"/>
              <a:gd name="connsiteX21" fmla="*/ 0 w 2682875"/>
              <a:gd name="connsiteY21" fmla="*/ 1060450 h 1409700"/>
              <a:gd name="connsiteX0" fmla="*/ 0 w 2682875"/>
              <a:gd name="connsiteY0" fmla="*/ 1060450 h 1409700"/>
              <a:gd name="connsiteX1" fmla="*/ 85725 w 2682875"/>
              <a:gd name="connsiteY1" fmla="*/ 939800 h 1409700"/>
              <a:gd name="connsiteX2" fmla="*/ 174625 w 2682875"/>
              <a:gd name="connsiteY2" fmla="*/ 854075 h 1409700"/>
              <a:gd name="connsiteX3" fmla="*/ 269875 w 2682875"/>
              <a:gd name="connsiteY3" fmla="*/ 803275 h 1409700"/>
              <a:gd name="connsiteX4" fmla="*/ 346075 w 2682875"/>
              <a:gd name="connsiteY4" fmla="*/ 828675 h 1409700"/>
              <a:gd name="connsiteX5" fmla="*/ 409575 w 2682875"/>
              <a:gd name="connsiteY5" fmla="*/ 904875 h 1409700"/>
              <a:gd name="connsiteX6" fmla="*/ 466725 w 2682875"/>
              <a:gd name="connsiteY6" fmla="*/ 1057275 h 1409700"/>
              <a:gd name="connsiteX7" fmla="*/ 536575 w 2682875"/>
              <a:gd name="connsiteY7" fmla="*/ 1292225 h 1409700"/>
              <a:gd name="connsiteX8" fmla="*/ 565150 w 2682875"/>
              <a:gd name="connsiteY8" fmla="*/ 1409700 h 1409700"/>
              <a:gd name="connsiteX9" fmla="*/ 1784350 w 2682875"/>
              <a:gd name="connsiteY9" fmla="*/ 1409700 h 1409700"/>
              <a:gd name="connsiteX10" fmla="*/ 1844675 w 2682875"/>
              <a:gd name="connsiteY10" fmla="*/ 984250 h 1409700"/>
              <a:gd name="connsiteX11" fmla="*/ 1901825 w 2682875"/>
              <a:gd name="connsiteY11" fmla="*/ 641350 h 1409700"/>
              <a:gd name="connsiteX12" fmla="*/ 1955800 w 2682875"/>
              <a:gd name="connsiteY12" fmla="*/ 450850 h 1409700"/>
              <a:gd name="connsiteX13" fmla="*/ 2051050 w 2682875"/>
              <a:gd name="connsiteY13" fmla="*/ 307975 h 1409700"/>
              <a:gd name="connsiteX14" fmla="*/ 2174875 w 2682875"/>
              <a:gd name="connsiteY14" fmla="*/ 263525 h 1409700"/>
              <a:gd name="connsiteX15" fmla="*/ 2289175 w 2682875"/>
              <a:gd name="connsiteY15" fmla="*/ 311150 h 1409700"/>
              <a:gd name="connsiteX16" fmla="*/ 2403475 w 2682875"/>
              <a:gd name="connsiteY16" fmla="*/ 406400 h 1409700"/>
              <a:gd name="connsiteX17" fmla="*/ 2530475 w 2682875"/>
              <a:gd name="connsiteY17" fmla="*/ 561975 h 1409700"/>
              <a:gd name="connsiteX18" fmla="*/ 2682875 w 2682875"/>
              <a:gd name="connsiteY18" fmla="*/ 781050 h 1409700"/>
              <a:gd name="connsiteX19" fmla="*/ 2679700 w 2682875"/>
              <a:gd name="connsiteY19" fmla="*/ 9525 h 1409700"/>
              <a:gd name="connsiteX20" fmla="*/ 0 w 2682875"/>
              <a:gd name="connsiteY20" fmla="*/ 0 h 1409700"/>
              <a:gd name="connsiteX21" fmla="*/ 0 w 2682875"/>
              <a:gd name="connsiteY21" fmla="*/ 1060450 h 1409700"/>
              <a:gd name="connsiteX0" fmla="*/ 0 w 2682875"/>
              <a:gd name="connsiteY0" fmla="*/ 1054100 h 1403350"/>
              <a:gd name="connsiteX1" fmla="*/ 85725 w 2682875"/>
              <a:gd name="connsiteY1" fmla="*/ 933450 h 1403350"/>
              <a:gd name="connsiteX2" fmla="*/ 174625 w 2682875"/>
              <a:gd name="connsiteY2" fmla="*/ 847725 h 1403350"/>
              <a:gd name="connsiteX3" fmla="*/ 269875 w 2682875"/>
              <a:gd name="connsiteY3" fmla="*/ 796925 h 1403350"/>
              <a:gd name="connsiteX4" fmla="*/ 346075 w 2682875"/>
              <a:gd name="connsiteY4" fmla="*/ 822325 h 1403350"/>
              <a:gd name="connsiteX5" fmla="*/ 409575 w 2682875"/>
              <a:gd name="connsiteY5" fmla="*/ 898525 h 1403350"/>
              <a:gd name="connsiteX6" fmla="*/ 466725 w 2682875"/>
              <a:gd name="connsiteY6" fmla="*/ 1050925 h 1403350"/>
              <a:gd name="connsiteX7" fmla="*/ 536575 w 2682875"/>
              <a:gd name="connsiteY7" fmla="*/ 1285875 h 1403350"/>
              <a:gd name="connsiteX8" fmla="*/ 565150 w 2682875"/>
              <a:gd name="connsiteY8" fmla="*/ 1403350 h 1403350"/>
              <a:gd name="connsiteX9" fmla="*/ 1784350 w 2682875"/>
              <a:gd name="connsiteY9" fmla="*/ 1403350 h 1403350"/>
              <a:gd name="connsiteX10" fmla="*/ 1844675 w 2682875"/>
              <a:gd name="connsiteY10" fmla="*/ 977900 h 1403350"/>
              <a:gd name="connsiteX11" fmla="*/ 1901825 w 2682875"/>
              <a:gd name="connsiteY11" fmla="*/ 635000 h 1403350"/>
              <a:gd name="connsiteX12" fmla="*/ 1955800 w 2682875"/>
              <a:gd name="connsiteY12" fmla="*/ 444500 h 1403350"/>
              <a:gd name="connsiteX13" fmla="*/ 2051050 w 2682875"/>
              <a:gd name="connsiteY13" fmla="*/ 301625 h 1403350"/>
              <a:gd name="connsiteX14" fmla="*/ 2174875 w 2682875"/>
              <a:gd name="connsiteY14" fmla="*/ 257175 h 1403350"/>
              <a:gd name="connsiteX15" fmla="*/ 2289175 w 2682875"/>
              <a:gd name="connsiteY15" fmla="*/ 304800 h 1403350"/>
              <a:gd name="connsiteX16" fmla="*/ 2403475 w 2682875"/>
              <a:gd name="connsiteY16" fmla="*/ 400050 h 1403350"/>
              <a:gd name="connsiteX17" fmla="*/ 2530475 w 2682875"/>
              <a:gd name="connsiteY17" fmla="*/ 555625 h 1403350"/>
              <a:gd name="connsiteX18" fmla="*/ 2682875 w 2682875"/>
              <a:gd name="connsiteY18" fmla="*/ 774700 h 1403350"/>
              <a:gd name="connsiteX19" fmla="*/ 2679700 w 2682875"/>
              <a:gd name="connsiteY19" fmla="*/ 3175 h 1403350"/>
              <a:gd name="connsiteX20" fmla="*/ 0 w 2682875"/>
              <a:gd name="connsiteY20" fmla="*/ 0 h 1403350"/>
              <a:gd name="connsiteX21" fmla="*/ 0 w 2682875"/>
              <a:gd name="connsiteY21" fmla="*/ 1054100 h 1403350"/>
              <a:gd name="connsiteX0" fmla="*/ 0 w 2685257"/>
              <a:gd name="connsiteY0" fmla="*/ 630237 h 1403350"/>
              <a:gd name="connsiteX1" fmla="*/ 88107 w 2685257"/>
              <a:gd name="connsiteY1" fmla="*/ 933450 h 1403350"/>
              <a:gd name="connsiteX2" fmla="*/ 177007 w 2685257"/>
              <a:gd name="connsiteY2" fmla="*/ 847725 h 1403350"/>
              <a:gd name="connsiteX3" fmla="*/ 272257 w 2685257"/>
              <a:gd name="connsiteY3" fmla="*/ 796925 h 1403350"/>
              <a:gd name="connsiteX4" fmla="*/ 348457 w 2685257"/>
              <a:gd name="connsiteY4" fmla="*/ 822325 h 1403350"/>
              <a:gd name="connsiteX5" fmla="*/ 411957 w 2685257"/>
              <a:gd name="connsiteY5" fmla="*/ 898525 h 1403350"/>
              <a:gd name="connsiteX6" fmla="*/ 469107 w 2685257"/>
              <a:gd name="connsiteY6" fmla="*/ 1050925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4207 w 2685257"/>
              <a:gd name="connsiteY11" fmla="*/ 635000 h 1403350"/>
              <a:gd name="connsiteX12" fmla="*/ 1958182 w 2685257"/>
              <a:gd name="connsiteY12" fmla="*/ 444500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177007 w 2685257"/>
              <a:gd name="connsiteY2" fmla="*/ 847725 h 1403350"/>
              <a:gd name="connsiteX3" fmla="*/ 272257 w 2685257"/>
              <a:gd name="connsiteY3" fmla="*/ 796925 h 1403350"/>
              <a:gd name="connsiteX4" fmla="*/ 348457 w 2685257"/>
              <a:gd name="connsiteY4" fmla="*/ 822325 h 1403350"/>
              <a:gd name="connsiteX5" fmla="*/ 411957 w 2685257"/>
              <a:gd name="connsiteY5" fmla="*/ 898525 h 1403350"/>
              <a:gd name="connsiteX6" fmla="*/ 469107 w 2685257"/>
              <a:gd name="connsiteY6" fmla="*/ 1050925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4207 w 2685257"/>
              <a:gd name="connsiteY11" fmla="*/ 635000 h 1403350"/>
              <a:gd name="connsiteX12" fmla="*/ 1958182 w 2685257"/>
              <a:gd name="connsiteY12" fmla="*/ 444500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272257 w 2685257"/>
              <a:gd name="connsiteY3" fmla="*/ 796925 h 1403350"/>
              <a:gd name="connsiteX4" fmla="*/ 348457 w 2685257"/>
              <a:gd name="connsiteY4" fmla="*/ 822325 h 1403350"/>
              <a:gd name="connsiteX5" fmla="*/ 411957 w 2685257"/>
              <a:gd name="connsiteY5" fmla="*/ 898525 h 1403350"/>
              <a:gd name="connsiteX6" fmla="*/ 469107 w 2685257"/>
              <a:gd name="connsiteY6" fmla="*/ 1050925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4207 w 2685257"/>
              <a:gd name="connsiteY11" fmla="*/ 635000 h 1403350"/>
              <a:gd name="connsiteX12" fmla="*/ 1958182 w 2685257"/>
              <a:gd name="connsiteY12" fmla="*/ 444500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48457 w 2685257"/>
              <a:gd name="connsiteY4" fmla="*/ 822325 h 1403350"/>
              <a:gd name="connsiteX5" fmla="*/ 411957 w 2685257"/>
              <a:gd name="connsiteY5" fmla="*/ 898525 h 1403350"/>
              <a:gd name="connsiteX6" fmla="*/ 469107 w 2685257"/>
              <a:gd name="connsiteY6" fmla="*/ 1050925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4207 w 2685257"/>
              <a:gd name="connsiteY11" fmla="*/ 635000 h 1403350"/>
              <a:gd name="connsiteX12" fmla="*/ 1958182 w 2685257"/>
              <a:gd name="connsiteY12" fmla="*/ 444500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11957 w 2685257"/>
              <a:gd name="connsiteY5" fmla="*/ 898525 h 1403350"/>
              <a:gd name="connsiteX6" fmla="*/ 469107 w 2685257"/>
              <a:gd name="connsiteY6" fmla="*/ 1050925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4207 w 2685257"/>
              <a:gd name="connsiteY11" fmla="*/ 635000 h 1403350"/>
              <a:gd name="connsiteX12" fmla="*/ 1958182 w 2685257"/>
              <a:gd name="connsiteY12" fmla="*/ 444500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69107 w 2685257"/>
              <a:gd name="connsiteY6" fmla="*/ 1050925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4207 w 2685257"/>
              <a:gd name="connsiteY11" fmla="*/ 635000 h 1403350"/>
              <a:gd name="connsiteX12" fmla="*/ 1958182 w 2685257"/>
              <a:gd name="connsiteY12" fmla="*/ 444500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76250 w 2685257"/>
              <a:gd name="connsiteY6" fmla="*/ 1048544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4207 w 2685257"/>
              <a:gd name="connsiteY11" fmla="*/ 635000 h 1403350"/>
              <a:gd name="connsiteX12" fmla="*/ 1958182 w 2685257"/>
              <a:gd name="connsiteY12" fmla="*/ 444500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76250 w 2685257"/>
              <a:gd name="connsiteY6" fmla="*/ 1048544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6589 w 2685257"/>
              <a:gd name="connsiteY11" fmla="*/ 639763 h 1403350"/>
              <a:gd name="connsiteX12" fmla="*/ 1958182 w 2685257"/>
              <a:gd name="connsiteY12" fmla="*/ 444500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76250 w 2685257"/>
              <a:gd name="connsiteY6" fmla="*/ 1048544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06589 w 2685257"/>
              <a:gd name="connsiteY11" fmla="*/ 639763 h 1403350"/>
              <a:gd name="connsiteX12" fmla="*/ 2072482 w 2685257"/>
              <a:gd name="connsiteY12" fmla="*/ 499268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76250 w 2685257"/>
              <a:gd name="connsiteY6" fmla="*/ 1048544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23258 w 2685257"/>
              <a:gd name="connsiteY11" fmla="*/ 680244 h 1403350"/>
              <a:gd name="connsiteX12" fmla="*/ 2072482 w 2685257"/>
              <a:gd name="connsiteY12" fmla="*/ 499268 h 1403350"/>
              <a:gd name="connsiteX13" fmla="*/ 2053432 w 2685257"/>
              <a:gd name="connsiteY13" fmla="*/ 301625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76250 w 2685257"/>
              <a:gd name="connsiteY6" fmla="*/ 1048544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23258 w 2685257"/>
              <a:gd name="connsiteY11" fmla="*/ 680244 h 1403350"/>
              <a:gd name="connsiteX12" fmla="*/ 2072482 w 2685257"/>
              <a:gd name="connsiteY12" fmla="*/ 499268 h 1403350"/>
              <a:gd name="connsiteX13" fmla="*/ 2153444 w 2685257"/>
              <a:gd name="connsiteY13" fmla="*/ 449262 h 1403350"/>
              <a:gd name="connsiteX14" fmla="*/ 2177257 w 2685257"/>
              <a:gd name="connsiteY14" fmla="*/ 257175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76250 w 2685257"/>
              <a:gd name="connsiteY6" fmla="*/ 1048544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23258 w 2685257"/>
              <a:gd name="connsiteY11" fmla="*/ 680244 h 1403350"/>
              <a:gd name="connsiteX12" fmla="*/ 2072482 w 2685257"/>
              <a:gd name="connsiteY12" fmla="*/ 499268 h 1403350"/>
              <a:gd name="connsiteX13" fmla="*/ 2153444 w 2685257"/>
              <a:gd name="connsiteY13" fmla="*/ 449262 h 1403350"/>
              <a:gd name="connsiteX14" fmla="*/ 2241551 w 2685257"/>
              <a:gd name="connsiteY14" fmla="*/ 435769 h 1403350"/>
              <a:gd name="connsiteX15" fmla="*/ 2291557 w 2685257"/>
              <a:gd name="connsiteY15" fmla="*/ 304800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76250 w 2685257"/>
              <a:gd name="connsiteY6" fmla="*/ 1048544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23258 w 2685257"/>
              <a:gd name="connsiteY11" fmla="*/ 680244 h 1403350"/>
              <a:gd name="connsiteX12" fmla="*/ 2072482 w 2685257"/>
              <a:gd name="connsiteY12" fmla="*/ 499268 h 1403350"/>
              <a:gd name="connsiteX13" fmla="*/ 2153444 w 2685257"/>
              <a:gd name="connsiteY13" fmla="*/ 449262 h 1403350"/>
              <a:gd name="connsiteX14" fmla="*/ 2241551 w 2685257"/>
              <a:gd name="connsiteY14" fmla="*/ 435769 h 1403350"/>
              <a:gd name="connsiteX15" fmla="*/ 2320132 w 2685257"/>
              <a:gd name="connsiteY15" fmla="*/ 442912 h 1403350"/>
              <a:gd name="connsiteX16" fmla="*/ 2405857 w 2685257"/>
              <a:gd name="connsiteY16" fmla="*/ 400050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5257"/>
              <a:gd name="connsiteY0" fmla="*/ 630237 h 1403350"/>
              <a:gd name="connsiteX1" fmla="*/ 119063 w 2685257"/>
              <a:gd name="connsiteY1" fmla="*/ 595313 h 1403350"/>
              <a:gd name="connsiteX2" fmla="*/ 231776 w 2685257"/>
              <a:gd name="connsiteY2" fmla="*/ 583406 h 1403350"/>
              <a:gd name="connsiteX3" fmla="*/ 327026 w 2685257"/>
              <a:gd name="connsiteY3" fmla="*/ 611188 h 1403350"/>
              <a:gd name="connsiteX4" fmla="*/ 398464 w 2685257"/>
              <a:gd name="connsiteY4" fmla="*/ 741362 h 1403350"/>
              <a:gd name="connsiteX5" fmla="*/ 438151 w 2685257"/>
              <a:gd name="connsiteY5" fmla="*/ 879475 h 1403350"/>
              <a:gd name="connsiteX6" fmla="*/ 476250 w 2685257"/>
              <a:gd name="connsiteY6" fmla="*/ 1048544 h 1403350"/>
              <a:gd name="connsiteX7" fmla="*/ 538957 w 2685257"/>
              <a:gd name="connsiteY7" fmla="*/ 1285875 h 1403350"/>
              <a:gd name="connsiteX8" fmla="*/ 567532 w 2685257"/>
              <a:gd name="connsiteY8" fmla="*/ 1403350 h 1403350"/>
              <a:gd name="connsiteX9" fmla="*/ 1786732 w 2685257"/>
              <a:gd name="connsiteY9" fmla="*/ 1403350 h 1403350"/>
              <a:gd name="connsiteX10" fmla="*/ 1847057 w 2685257"/>
              <a:gd name="connsiteY10" fmla="*/ 977900 h 1403350"/>
              <a:gd name="connsiteX11" fmla="*/ 1923258 w 2685257"/>
              <a:gd name="connsiteY11" fmla="*/ 680244 h 1403350"/>
              <a:gd name="connsiteX12" fmla="*/ 2072482 w 2685257"/>
              <a:gd name="connsiteY12" fmla="*/ 499268 h 1403350"/>
              <a:gd name="connsiteX13" fmla="*/ 2153444 w 2685257"/>
              <a:gd name="connsiteY13" fmla="*/ 449262 h 1403350"/>
              <a:gd name="connsiteX14" fmla="*/ 2241551 w 2685257"/>
              <a:gd name="connsiteY14" fmla="*/ 435769 h 1403350"/>
              <a:gd name="connsiteX15" fmla="*/ 2320132 w 2685257"/>
              <a:gd name="connsiteY15" fmla="*/ 442912 h 1403350"/>
              <a:gd name="connsiteX16" fmla="*/ 2408239 w 2685257"/>
              <a:gd name="connsiteY16" fmla="*/ 469106 h 1403350"/>
              <a:gd name="connsiteX17" fmla="*/ 2532857 w 2685257"/>
              <a:gd name="connsiteY17" fmla="*/ 555625 h 1403350"/>
              <a:gd name="connsiteX18" fmla="*/ 2685257 w 2685257"/>
              <a:gd name="connsiteY18" fmla="*/ 774700 h 1403350"/>
              <a:gd name="connsiteX19" fmla="*/ 2682082 w 2685257"/>
              <a:gd name="connsiteY19" fmla="*/ 3175 h 1403350"/>
              <a:gd name="connsiteX20" fmla="*/ 2382 w 2685257"/>
              <a:gd name="connsiteY20" fmla="*/ 0 h 1403350"/>
              <a:gd name="connsiteX21" fmla="*/ 0 w 2685257"/>
              <a:gd name="connsiteY21" fmla="*/ 630237 h 1403350"/>
              <a:gd name="connsiteX0" fmla="*/ 0 w 2682876"/>
              <a:gd name="connsiteY0" fmla="*/ 630237 h 1403350"/>
              <a:gd name="connsiteX1" fmla="*/ 119063 w 2682876"/>
              <a:gd name="connsiteY1" fmla="*/ 595313 h 1403350"/>
              <a:gd name="connsiteX2" fmla="*/ 231776 w 2682876"/>
              <a:gd name="connsiteY2" fmla="*/ 583406 h 1403350"/>
              <a:gd name="connsiteX3" fmla="*/ 327026 w 2682876"/>
              <a:gd name="connsiteY3" fmla="*/ 611188 h 1403350"/>
              <a:gd name="connsiteX4" fmla="*/ 398464 w 2682876"/>
              <a:gd name="connsiteY4" fmla="*/ 741362 h 1403350"/>
              <a:gd name="connsiteX5" fmla="*/ 438151 w 2682876"/>
              <a:gd name="connsiteY5" fmla="*/ 879475 h 1403350"/>
              <a:gd name="connsiteX6" fmla="*/ 476250 w 2682876"/>
              <a:gd name="connsiteY6" fmla="*/ 1048544 h 1403350"/>
              <a:gd name="connsiteX7" fmla="*/ 538957 w 2682876"/>
              <a:gd name="connsiteY7" fmla="*/ 1285875 h 1403350"/>
              <a:gd name="connsiteX8" fmla="*/ 567532 w 2682876"/>
              <a:gd name="connsiteY8" fmla="*/ 1403350 h 1403350"/>
              <a:gd name="connsiteX9" fmla="*/ 1786732 w 2682876"/>
              <a:gd name="connsiteY9" fmla="*/ 1403350 h 1403350"/>
              <a:gd name="connsiteX10" fmla="*/ 1847057 w 2682876"/>
              <a:gd name="connsiteY10" fmla="*/ 977900 h 1403350"/>
              <a:gd name="connsiteX11" fmla="*/ 1923258 w 2682876"/>
              <a:gd name="connsiteY11" fmla="*/ 680244 h 1403350"/>
              <a:gd name="connsiteX12" fmla="*/ 2072482 w 2682876"/>
              <a:gd name="connsiteY12" fmla="*/ 499268 h 1403350"/>
              <a:gd name="connsiteX13" fmla="*/ 2153444 w 2682876"/>
              <a:gd name="connsiteY13" fmla="*/ 449262 h 1403350"/>
              <a:gd name="connsiteX14" fmla="*/ 2241551 w 2682876"/>
              <a:gd name="connsiteY14" fmla="*/ 435769 h 1403350"/>
              <a:gd name="connsiteX15" fmla="*/ 2320132 w 2682876"/>
              <a:gd name="connsiteY15" fmla="*/ 442912 h 1403350"/>
              <a:gd name="connsiteX16" fmla="*/ 2408239 w 2682876"/>
              <a:gd name="connsiteY16" fmla="*/ 469106 h 1403350"/>
              <a:gd name="connsiteX17" fmla="*/ 2532857 w 2682876"/>
              <a:gd name="connsiteY17" fmla="*/ 555625 h 1403350"/>
              <a:gd name="connsiteX18" fmla="*/ 2682876 w 2682876"/>
              <a:gd name="connsiteY18" fmla="*/ 624681 h 1403350"/>
              <a:gd name="connsiteX19" fmla="*/ 2682082 w 2682876"/>
              <a:gd name="connsiteY19" fmla="*/ 3175 h 1403350"/>
              <a:gd name="connsiteX20" fmla="*/ 2382 w 2682876"/>
              <a:gd name="connsiteY20" fmla="*/ 0 h 1403350"/>
              <a:gd name="connsiteX21" fmla="*/ 0 w 2682876"/>
              <a:gd name="connsiteY21" fmla="*/ 630237 h 1403350"/>
              <a:gd name="connsiteX0" fmla="*/ 0 w 2682876"/>
              <a:gd name="connsiteY0" fmla="*/ 630237 h 1403350"/>
              <a:gd name="connsiteX1" fmla="*/ 119063 w 2682876"/>
              <a:gd name="connsiteY1" fmla="*/ 595313 h 1403350"/>
              <a:gd name="connsiteX2" fmla="*/ 231776 w 2682876"/>
              <a:gd name="connsiteY2" fmla="*/ 583406 h 1403350"/>
              <a:gd name="connsiteX3" fmla="*/ 327026 w 2682876"/>
              <a:gd name="connsiteY3" fmla="*/ 611188 h 1403350"/>
              <a:gd name="connsiteX4" fmla="*/ 398464 w 2682876"/>
              <a:gd name="connsiteY4" fmla="*/ 741362 h 1403350"/>
              <a:gd name="connsiteX5" fmla="*/ 438151 w 2682876"/>
              <a:gd name="connsiteY5" fmla="*/ 879475 h 1403350"/>
              <a:gd name="connsiteX6" fmla="*/ 476250 w 2682876"/>
              <a:gd name="connsiteY6" fmla="*/ 1048544 h 1403350"/>
              <a:gd name="connsiteX7" fmla="*/ 538957 w 2682876"/>
              <a:gd name="connsiteY7" fmla="*/ 1285875 h 1403350"/>
              <a:gd name="connsiteX8" fmla="*/ 567532 w 2682876"/>
              <a:gd name="connsiteY8" fmla="*/ 1403350 h 1403350"/>
              <a:gd name="connsiteX9" fmla="*/ 1786732 w 2682876"/>
              <a:gd name="connsiteY9" fmla="*/ 1403350 h 1403350"/>
              <a:gd name="connsiteX10" fmla="*/ 1847057 w 2682876"/>
              <a:gd name="connsiteY10" fmla="*/ 977900 h 1403350"/>
              <a:gd name="connsiteX11" fmla="*/ 1923258 w 2682876"/>
              <a:gd name="connsiteY11" fmla="*/ 680244 h 1403350"/>
              <a:gd name="connsiteX12" fmla="*/ 2072482 w 2682876"/>
              <a:gd name="connsiteY12" fmla="*/ 499268 h 1403350"/>
              <a:gd name="connsiteX13" fmla="*/ 2153444 w 2682876"/>
              <a:gd name="connsiteY13" fmla="*/ 449262 h 1403350"/>
              <a:gd name="connsiteX14" fmla="*/ 2241551 w 2682876"/>
              <a:gd name="connsiteY14" fmla="*/ 435769 h 1403350"/>
              <a:gd name="connsiteX15" fmla="*/ 2320132 w 2682876"/>
              <a:gd name="connsiteY15" fmla="*/ 442912 h 1403350"/>
              <a:gd name="connsiteX16" fmla="*/ 2408239 w 2682876"/>
              <a:gd name="connsiteY16" fmla="*/ 469106 h 1403350"/>
              <a:gd name="connsiteX17" fmla="*/ 2540000 w 2682876"/>
              <a:gd name="connsiteY17" fmla="*/ 538956 h 1403350"/>
              <a:gd name="connsiteX18" fmla="*/ 2682876 w 2682876"/>
              <a:gd name="connsiteY18" fmla="*/ 624681 h 1403350"/>
              <a:gd name="connsiteX19" fmla="*/ 2682082 w 2682876"/>
              <a:gd name="connsiteY19" fmla="*/ 3175 h 1403350"/>
              <a:gd name="connsiteX20" fmla="*/ 2382 w 2682876"/>
              <a:gd name="connsiteY20" fmla="*/ 0 h 1403350"/>
              <a:gd name="connsiteX21" fmla="*/ 0 w 2682876"/>
              <a:gd name="connsiteY21" fmla="*/ 630237 h 140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82876" h="1403350">
                <a:moveTo>
                  <a:pt x="0" y="630237"/>
                </a:moveTo>
                <a:lnTo>
                  <a:pt x="119063" y="595313"/>
                </a:lnTo>
                <a:lnTo>
                  <a:pt x="231776" y="583406"/>
                </a:lnTo>
                <a:lnTo>
                  <a:pt x="327026" y="611188"/>
                </a:lnTo>
                <a:lnTo>
                  <a:pt x="398464" y="741362"/>
                </a:lnTo>
                <a:lnTo>
                  <a:pt x="438151" y="879475"/>
                </a:lnTo>
                <a:lnTo>
                  <a:pt x="476250" y="1048544"/>
                </a:lnTo>
                <a:lnTo>
                  <a:pt x="538957" y="1285875"/>
                </a:lnTo>
                <a:lnTo>
                  <a:pt x="567532" y="1403350"/>
                </a:lnTo>
                <a:lnTo>
                  <a:pt x="1786732" y="1403350"/>
                </a:lnTo>
                <a:lnTo>
                  <a:pt x="1847057" y="977900"/>
                </a:lnTo>
                <a:lnTo>
                  <a:pt x="1923258" y="680244"/>
                </a:lnTo>
                <a:lnTo>
                  <a:pt x="2072482" y="499268"/>
                </a:lnTo>
                <a:lnTo>
                  <a:pt x="2153444" y="449262"/>
                </a:lnTo>
                <a:lnTo>
                  <a:pt x="2241551" y="435769"/>
                </a:lnTo>
                <a:lnTo>
                  <a:pt x="2320132" y="442912"/>
                </a:lnTo>
                <a:lnTo>
                  <a:pt x="2408239" y="469106"/>
                </a:lnTo>
                <a:lnTo>
                  <a:pt x="2540000" y="538956"/>
                </a:lnTo>
                <a:lnTo>
                  <a:pt x="2682876" y="624681"/>
                </a:lnTo>
                <a:cubicBezTo>
                  <a:pt x="2681818" y="367506"/>
                  <a:pt x="2683140" y="260350"/>
                  <a:pt x="2682082" y="3175"/>
                </a:cubicBezTo>
                <a:lnTo>
                  <a:pt x="2382" y="0"/>
                </a:lnTo>
                <a:lnTo>
                  <a:pt x="0" y="630237"/>
                </a:lnTo>
                <a:close/>
              </a:path>
            </a:pathLst>
          </a:cu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D190F4B4-636A-48F4-9D1A-E9B4EC6C86A9}"/>
              </a:ext>
            </a:extLst>
          </p:cNvPr>
          <p:cNvSpPr/>
          <p:nvPr/>
        </p:nvSpPr>
        <p:spPr>
          <a:xfrm>
            <a:off x="5872163" y="3967163"/>
            <a:ext cx="2678906" cy="1038225"/>
          </a:xfrm>
          <a:custGeom>
            <a:avLst/>
            <a:gdLst>
              <a:gd name="connsiteX0" fmla="*/ 11906 w 2678906"/>
              <a:gd name="connsiteY0" fmla="*/ 7143 h 1038225"/>
              <a:gd name="connsiteX1" fmla="*/ 750093 w 2678906"/>
              <a:gd name="connsiteY1" fmla="*/ 4762 h 1038225"/>
              <a:gd name="connsiteX2" fmla="*/ 857250 w 2678906"/>
              <a:gd name="connsiteY2" fmla="*/ 266700 h 1038225"/>
              <a:gd name="connsiteX3" fmla="*/ 957262 w 2678906"/>
              <a:gd name="connsiteY3" fmla="*/ 502443 h 1038225"/>
              <a:gd name="connsiteX4" fmla="*/ 1069181 w 2678906"/>
              <a:gd name="connsiteY4" fmla="*/ 704850 h 1038225"/>
              <a:gd name="connsiteX5" fmla="*/ 1159668 w 2678906"/>
              <a:gd name="connsiteY5" fmla="*/ 831056 h 1038225"/>
              <a:gd name="connsiteX6" fmla="*/ 1269206 w 2678906"/>
              <a:gd name="connsiteY6" fmla="*/ 850106 h 1038225"/>
              <a:gd name="connsiteX7" fmla="*/ 1350168 w 2678906"/>
              <a:gd name="connsiteY7" fmla="*/ 792956 h 1038225"/>
              <a:gd name="connsiteX8" fmla="*/ 1428750 w 2678906"/>
              <a:gd name="connsiteY8" fmla="*/ 661987 h 1038225"/>
              <a:gd name="connsiteX9" fmla="*/ 1531143 w 2678906"/>
              <a:gd name="connsiteY9" fmla="*/ 414337 h 1038225"/>
              <a:gd name="connsiteX10" fmla="*/ 1609725 w 2678906"/>
              <a:gd name="connsiteY10" fmla="*/ 142875 h 1038225"/>
              <a:gd name="connsiteX11" fmla="*/ 1645443 w 2678906"/>
              <a:gd name="connsiteY11" fmla="*/ 0 h 1038225"/>
              <a:gd name="connsiteX12" fmla="*/ 2678906 w 2678906"/>
              <a:gd name="connsiteY12" fmla="*/ 0 h 1038225"/>
              <a:gd name="connsiteX13" fmla="*/ 2678906 w 2678906"/>
              <a:gd name="connsiteY13" fmla="*/ 1038225 h 1038225"/>
              <a:gd name="connsiteX14" fmla="*/ 0 w 2678906"/>
              <a:gd name="connsiteY14" fmla="*/ 1038225 h 1038225"/>
              <a:gd name="connsiteX15" fmla="*/ 11906 w 2678906"/>
              <a:gd name="connsiteY15" fmla="*/ 7143 h 1038225"/>
              <a:gd name="connsiteX0" fmla="*/ 11906 w 2678906"/>
              <a:gd name="connsiteY0" fmla="*/ 7143 h 1038225"/>
              <a:gd name="connsiteX1" fmla="*/ 750093 w 2678906"/>
              <a:gd name="connsiteY1" fmla="*/ 4762 h 1038225"/>
              <a:gd name="connsiteX2" fmla="*/ 857250 w 2678906"/>
              <a:gd name="connsiteY2" fmla="*/ 266700 h 1038225"/>
              <a:gd name="connsiteX3" fmla="*/ 1050131 w 2678906"/>
              <a:gd name="connsiteY3" fmla="*/ 359568 h 1038225"/>
              <a:gd name="connsiteX4" fmla="*/ 1069181 w 2678906"/>
              <a:gd name="connsiteY4" fmla="*/ 704850 h 1038225"/>
              <a:gd name="connsiteX5" fmla="*/ 1159668 w 2678906"/>
              <a:gd name="connsiteY5" fmla="*/ 831056 h 1038225"/>
              <a:gd name="connsiteX6" fmla="*/ 1269206 w 2678906"/>
              <a:gd name="connsiteY6" fmla="*/ 850106 h 1038225"/>
              <a:gd name="connsiteX7" fmla="*/ 1350168 w 2678906"/>
              <a:gd name="connsiteY7" fmla="*/ 792956 h 1038225"/>
              <a:gd name="connsiteX8" fmla="*/ 1428750 w 2678906"/>
              <a:gd name="connsiteY8" fmla="*/ 661987 h 1038225"/>
              <a:gd name="connsiteX9" fmla="*/ 1531143 w 2678906"/>
              <a:gd name="connsiteY9" fmla="*/ 414337 h 1038225"/>
              <a:gd name="connsiteX10" fmla="*/ 1609725 w 2678906"/>
              <a:gd name="connsiteY10" fmla="*/ 142875 h 1038225"/>
              <a:gd name="connsiteX11" fmla="*/ 1645443 w 2678906"/>
              <a:gd name="connsiteY11" fmla="*/ 0 h 1038225"/>
              <a:gd name="connsiteX12" fmla="*/ 2678906 w 2678906"/>
              <a:gd name="connsiteY12" fmla="*/ 0 h 1038225"/>
              <a:gd name="connsiteX13" fmla="*/ 2678906 w 2678906"/>
              <a:gd name="connsiteY13" fmla="*/ 1038225 h 1038225"/>
              <a:gd name="connsiteX14" fmla="*/ 0 w 2678906"/>
              <a:gd name="connsiteY14" fmla="*/ 1038225 h 1038225"/>
              <a:gd name="connsiteX15" fmla="*/ 11906 w 2678906"/>
              <a:gd name="connsiteY15" fmla="*/ 7143 h 1038225"/>
              <a:gd name="connsiteX0" fmla="*/ 11906 w 2678906"/>
              <a:gd name="connsiteY0" fmla="*/ 7143 h 1038225"/>
              <a:gd name="connsiteX1" fmla="*/ 750093 w 2678906"/>
              <a:gd name="connsiteY1" fmla="*/ 4762 h 1038225"/>
              <a:gd name="connsiteX2" fmla="*/ 857250 w 2678906"/>
              <a:gd name="connsiteY2" fmla="*/ 266700 h 1038225"/>
              <a:gd name="connsiteX3" fmla="*/ 1050131 w 2678906"/>
              <a:gd name="connsiteY3" fmla="*/ 359568 h 1038225"/>
              <a:gd name="connsiteX4" fmla="*/ 1150143 w 2678906"/>
              <a:gd name="connsiteY4" fmla="*/ 383381 h 1038225"/>
              <a:gd name="connsiteX5" fmla="*/ 1159668 w 2678906"/>
              <a:gd name="connsiteY5" fmla="*/ 831056 h 1038225"/>
              <a:gd name="connsiteX6" fmla="*/ 1269206 w 2678906"/>
              <a:gd name="connsiteY6" fmla="*/ 850106 h 1038225"/>
              <a:gd name="connsiteX7" fmla="*/ 1350168 w 2678906"/>
              <a:gd name="connsiteY7" fmla="*/ 792956 h 1038225"/>
              <a:gd name="connsiteX8" fmla="*/ 1428750 w 2678906"/>
              <a:gd name="connsiteY8" fmla="*/ 661987 h 1038225"/>
              <a:gd name="connsiteX9" fmla="*/ 1531143 w 2678906"/>
              <a:gd name="connsiteY9" fmla="*/ 414337 h 1038225"/>
              <a:gd name="connsiteX10" fmla="*/ 1609725 w 2678906"/>
              <a:gd name="connsiteY10" fmla="*/ 142875 h 1038225"/>
              <a:gd name="connsiteX11" fmla="*/ 1645443 w 2678906"/>
              <a:gd name="connsiteY11" fmla="*/ 0 h 1038225"/>
              <a:gd name="connsiteX12" fmla="*/ 2678906 w 2678906"/>
              <a:gd name="connsiteY12" fmla="*/ 0 h 1038225"/>
              <a:gd name="connsiteX13" fmla="*/ 2678906 w 2678906"/>
              <a:gd name="connsiteY13" fmla="*/ 1038225 h 1038225"/>
              <a:gd name="connsiteX14" fmla="*/ 0 w 2678906"/>
              <a:gd name="connsiteY14" fmla="*/ 1038225 h 1038225"/>
              <a:gd name="connsiteX15" fmla="*/ 11906 w 2678906"/>
              <a:gd name="connsiteY15" fmla="*/ 7143 h 1038225"/>
              <a:gd name="connsiteX0" fmla="*/ 11906 w 2678906"/>
              <a:gd name="connsiteY0" fmla="*/ 7143 h 1038225"/>
              <a:gd name="connsiteX1" fmla="*/ 750093 w 2678906"/>
              <a:gd name="connsiteY1" fmla="*/ 4762 h 1038225"/>
              <a:gd name="connsiteX2" fmla="*/ 857250 w 2678906"/>
              <a:gd name="connsiteY2" fmla="*/ 266700 h 1038225"/>
              <a:gd name="connsiteX3" fmla="*/ 1050131 w 2678906"/>
              <a:gd name="connsiteY3" fmla="*/ 359568 h 1038225"/>
              <a:gd name="connsiteX4" fmla="*/ 1150143 w 2678906"/>
              <a:gd name="connsiteY4" fmla="*/ 383381 h 1038225"/>
              <a:gd name="connsiteX5" fmla="*/ 1245393 w 2678906"/>
              <a:gd name="connsiteY5" fmla="*/ 383381 h 1038225"/>
              <a:gd name="connsiteX6" fmla="*/ 1269206 w 2678906"/>
              <a:gd name="connsiteY6" fmla="*/ 850106 h 1038225"/>
              <a:gd name="connsiteX7" fmla="*/ 1350168 w 2678906"/>
              <a:gd name="connsiteY7" fmla="*/ 792956 h 1038225"/>
              <a:gd name="connsiteX8" fmla="*/ 1428750 w 2678906"/>
              <a:gd name="connsiteY8" fmla="*/ 661987 h 1038225"/>
              <a:gd name="connsiteX9" fmla="*/ 1531143 w 2678906"/>
              <a:gd name="connsiteY9" fmla="*/ 414337 h 1038225"/>
              <a:gd name="connsiteX10" fmla="*/ 1609725 w 2678906"/>
              <a:gd name="connsiteY10" fmla="*/ 142875 h 1038225"/>
              <a:gd name="connsiteX11" fmla="*/ 1645443 w 2678906"/>
              <a:gd name="connsiteY11" fmla="*/ 0 h 1038225"/>
              <a:gd name="connsiteX12" fmla="*/ 2678906 w 2678906"/>
              <a:gd name="connsiteY12" fmla="*/ 0 h 1038225"/>
              <a:gd name="connsiteX13" fmla="*/ 2678906 w 2678906"/>
              <a:gd name="connsiteY13" fmla="*/ 1038225 h 1038225"/>
              <a:gd name="connsiteX14" fmla="*/ 0 w 2678906"/>
              <a:gd name="connsiteY14" fmla="*/ 1038225 h 1038225"/>
              <a:gd name="connsiteX15" fmla="*/ 11906 w 2678906"/>
              <a:gd name="connsiteY15" fmla="*/ 7143 h 1038225"/>
              <a:gd name="connsiteX0" fmla="*/ 11906 w 2678906"/>
              <a:gd name="connsiteY0" fmla="*/ 7143 h 1038225"/>
              <a:gd name="connsiteX1" fmla="*/ 750093 w 2678906"/>
              <a:gd name="connsiteY1" fmla="*/ 4762 h 1038225"/>
              <a:gd name="connsiteX2" fmla="*/ 857250 w 2678906"/>
              <a:gd name="connsiteY2" fmla="*/ 266700 h 1038225"/>
              <a:gd name="connsiteX3" fmla="*/ 1050131 w 2678906"/>
              <a:gd name="connsiteY3" fmla="*/ 359568 h 1038225"/>
              <a:gd name="connsiteX4" fmla="*/ 1150143 w 2678906"/>
              <a:gd name="connsiteY4" fmla="*/ 383381 h 1038225"/>
              <a:gd name="connsiteX5" fmla="*/ 1245393 w 2678906"/>
              <a:gd name="connsiteY5" fmla="*/ 383381 h 1038225"/>
              <a:gd name="connsiteX6" fmla="*/ 1350169 w 2678906"/>
              <a:gd name="connsiteY6" fmla="*/ 369093 h 1038225"/>
              <a:gd name="connsiteX7" fmla="*/ 1350168 w 2678906"/>
              <a:gd name="connsiteY7" fmla="*/ 792956 h 1038225"/>
              <a:gd name="connsiteX8" fmla="*/ 1428750 w 2678906"/>
              <a:gd name="connsiteY8" fmla="*/ 661987 h 1038225"/>
              <a:gd name="connsiteX9" fmla="*/ 1531143 w 2678906"/>
              <a:gd name="connsiteY9" fmla="*/ 414337 h 1038225"/>
              <a:gd name="connsiteX10" fmla="*/ 1609725 w 2678906"/>
              <a:gd name="connsiteY10" fmla="*/ 142875 h 1038225"/>
              <a:gd name="connsiteX11" fmla="*/ 1645443 w 2678906"/>
              <a:gd name="connsiteY11" fmla="*/ 0 h 1038225"/>
              <a:gd name="connsiteX12" fmla="*/ 2678906 w 2678906"/>
              <a:gd name="connsiteY12" fmla="*/ 0 h 1038225"/>
              <a:gd name="connsiteX13" fmla="*/ 2678906 w 2678906"/>
              <a:gd name="connsiteY13" fmla="*/ 1038225 h 1038225"/>
              <a:gd name="connsiteX14" fmla="*/ 0 w 2678906"/>
              <a:gd name="connsiteY14" fmla="*/ 1038225 h 1038225"/>
              <a:gd name="connsiteX15" fmla="*/ 11906 w 2678906"/>
              <a:gd name="connsiteY15" fmla="*/ 7143 h 1038225"/>
              <a:gd name="connsiteX0" fmla="*/ 11906 w 2678906"/>
              <a:gd name="connsiteY0" fmla="*/ 7143 h 1038225"/>
              <a:gd name="connsiteX1" fmla="*/ 750093 w 2678906"/>
              <a:gd name="connsiteY1" fmla="*/ 4762 h 1038225"/>
              <a:gd name="connsiteX2" fmla="*/ 857250 w 2678906"/>
              <a:gd name="connsiteY2" fmla="*/ 266700 h 1038225"/>
              <a:gd name="connsiteX3" fmla="*/ 1050131 w 2678906"/>
              <a:gd name="connsiteY3" fmla="*/ 359568 h 1038225"/>
              <a:gd name="connsiteX4" fmla="*/ 1150143 w 2678906"/>
              <a:gd name="connsiteY4" fmla="*/ 383381 h 1038225"/>
              <a:gd name="connsiteX5" fmla="*/ 1245393 w 2678906"/>
              <a:gd name="connsiteY5" fmla="*/ 383381 h 1038225"/>
              <a:gd name="connsiteX6" fmla="*/ 1350169 w 2678906"/>
              <a:gd name="connsiteY6" fmla="*/ 369093 h 1038225"/>
              <a:gd name="connsiteX7" fmla="*/ 1457324 w 2678906"/>
              <a:gd name="connsiteY7" fmla="*/ 450056 h 1038225"/>
              <a:gd name="connsiteX8" fmla="*/ 1428750 w 2678906"/>
              <a:gd name="connsiteY8" fmla="*/ 661987 h 1038225"/>
              <a:gd name="connsiteX9" fmla="*/ 1531143 w 2678906"/>
              <a:gd name="connsiteY9" fmla="*/ 414337 h 1038225"/>
              <a:gd name="connsiteX10" fmla="*/ 1609725 w 2678906"/>
              <a:gd name="connsiteY10" fmla="*/ 142875 h 1038225"/>
              <a:gd name="connsiteX11" fmla="*/ 1645443 w 2678906"/>
              <a:gd name="connsiteY11" fmla="*/ 0 h 1038225"/>
              <a:gd name="connsiteX12" fmla="*/ 2678906 w 2678906"/>
              <a:gd name="connsiteY12" fmla="*/ 0 h 1038225"/>
              <a:gd name="connsiteX13" fmla="*/ 2678906 w 2678906"/>
              <a:gd name="connsiteY13" fmla="*/ 1038225 h 1038225"/>
              <a:gd name="connsiteX14" fmla="*/ 0 w 2678906"/>
              <a:gd name="connsiteY14" fmla="*/ 1038225 h 1038225"/>
              <a:gd name="connsiteX15" fmla="*/ 11906 w 2678906"/>
              <a:gd name="connsiteY15" fmla="*/ 7143 h 1038225"/>
              <a:gd name="connsiteX0" fmla="*/ 11906 w 2678906"/>
              <a:gd name="connsiteY0" fmla="*/ 7143 h 1038225"/>
              <a:gd name="connsiteX1" fmla="*/ 750093 w 2678906"/>
              <a:gd name="connsiteY1" fmla="*/ 4762 h 1038225"/>
              <a:gd name="connsiteX2" fmla="*/ 857250 w 2678906"/>
              <a:gd name="connsiteY2" fmla="*/ 266700 h 1038225"/>
              <a:gd name="connsiteX3" fmla="*/ 1050131 w 2678906"/>
              <a:gd name="connsiteY3" fmla="*/ 359568 h 1038225"/>
              <a:gd name="connsiteX4" fmla="*/ 1150143 w 2678906"/>
              <a:gd name="connsiteY4" fmla="*/ 383381 h 1038225"/>
              <a:gd name="connsiteX5" fmla="*/ 1245393 w 2678906"/>
              <a:gd name="connsiteY5" fmla="*/ 383381 h 1038225"/>
              <a:gd name="connsiteX6" fmla="*/ 1350169 w 2678906"/>
              <a:gd name="connsiteY6" fmla="*/ 369093 h 1038225"/>
              <a:gd name="connsiteX7" fmla="*/ 1428750 w 2678906"/>
              <a:gd name="connsiteY7" fmla="*/ 661987 h 1038225"/>
              <a:gd name="connsiteX8" fmla="*/ 1531143 w 2678906"/>
              <a:gd name="connsiteY8" fmla="*/ 414337 h 1038225"/>
              <a:gd name="connsiteX9" fmla="*/ 1609725 w 2678906"/>
              <a:gd name="connsiteY9" fmla="*/ 142875 h 1038225"/>
              <a:gd name="connsiteX10" fmla="*/ 1645443 w 2678906"/>
              <a:gd name="connsiteY10" fmla="*/ 0 h 1038225"/>
              <a:gd name="connsiteX11" fmla="*/ 2678906 w 2678906"/>
              <a:gd name="connsiteY11" fmla="*/ 0 h 1038225"/>
              <a:gd name="connsiteX12" fmla="*/ 2678906 w 2678906"/>
              <a:gd name="connsiteY12" fmla="*/ 1038225 h 1038225"/>
              <a:gd name="connsiteX13" fmla="*/ 0 w 2678906"/>
              <a:gd name="connsiteY13" fmla="*/ 1038225 h 1038225"/>
              <a:gd name="connsiteX14" fmla="*/ 11906 w 2678906"/>
              <a:gd name="connsiteY14" fmla="*/ 7143 h 1038225"/>
              <a:gd name="connsiteX0" fmla="*/ 11906 w 2678906"/>
              <a:gd name="connsiteY0" fmla="*/ 7143 h 1038225"/>
              <a:gd name="connsiteX1" fmla="*/ 750093 w 2678906"/>
              <a:gd name="connsiteY1" fmla="*/ 4762 h 1038225"/>
              <a:gd name="connsiteX2" fmla="*/ 857250 w 2678906"/>
              <a:gd name="connsiteY2" fmla="*/ 266700 h 1038225"/>
              <a:gd name="connsiteX3" fmla="*/ 1050131 w 2678906"/>
              <a:gd name="connsiteY3" fmla="*/ 359568 h 1038225"/>
              <a:gd name="connsiteX4" fmla="*/ 1150143 w 2678906"/>
              <a:gd name="connsiteY4" fmla="*/ 383381 h 1038225"/>
              <a:gd name="connsiteX5" fmla="*/ 1245393 w 2678906"/>
              <a:gd name="connsiteY5" fmla="*/ 383381 h 1038225"/>
              <a:gd name="connsiteX6" fmla="*/ 1350169 w 2678906"/>
              <a:gd name="connsiteY6" fmla="*/ 369093 h 1038225"/>
              <a:gd name="connsiteX7" fmla="*/ 1478756 w 2678906"/>
              <a:gd name="connsiteY7" fmla="*/ 319087 h 1038225"/>
              <a:gd name="connsiteX8" fmla="*/ 1531143 w 2678906"/>
              <a:gd name="connsiteY8" fmla="*/ 414337 h 1038225"/>
              <a:gd name="connsiteX9" fmla="*/ 1609725 w 2678906"/>
              <a:gd name="connsiteY9" fmla="*/ 142875 h 1038225"/>
              <a:gd name="connsiteX10" fmla="*/ 1645443 w 2678906"/>
              <a:gd name="connsiteY10" fmla="*/ 0 h 1038225"/>
              <a:gd name="connsiteX11" fmla="*/ 2678906 w 2678906"/>
              <a:gd name="connsiteY11" fmla="*/ 0 h 1038225"/>
              <a:gd name="connsiteX12" fmla="*/ 2678906 w 2678906"/>
              <a:gd name="connsiteY12" fmla="*/ 1038225 h 1038225"/>
              <a:gd name="connsiteX13" fmla="*/ 0 w 2678906"/>
              <a:gd name="connsiteY13" fmla="*/ 1038225 h 1038225"/>
              <a:gd name="connsiteX14" fmla="*/ 11906 w 2678906"/>
              <a:gd name="connsiteY14" fmla="*/ 7143 h 1038225"/>
              <a:gd name="connsiteX0" fmla="*/ 11906 w 2678906"/>
              <a:gd name="connsiteY0" fmla="*/ 7143 h 1038225"/>
              <a:gd name="connsiteX1" fmla="*/ 750093 w 2678906"/>
              <a:gd name="connsiteY1" fmla="*/ 4762 h 1038225"/>
              <a:gd name="connsiteX2" fmla="*/ 857250 w 2678906"/>
              <a:gd name="connsiteY2" fmla="*/ 266700 h 1038225"/>
              <a:gd name="connsiteX3" fmla="*/ 1050131 w 2678906"/>
              <a:gd name="connsiteY3" fmla="*/ 359568 h 1038225"/>
              <a:gd name="connsiteX4" fmla="*/ 1150143 w 2678906"/>
              <a:gd name="connsiteY4" fmla="*/ 383381 h 1038225"/>
              <a:gd name="connsiteX5" fmla="*/ 1245393 w 2678906"/>
              <a:gd name="connsiteY5" fmla="*/ 383381 h 1038225"/>
              <a:gd name="connsiteX6" fmla="*/ 1350169 w 2678906"/>
              <a:gd name="connsiteY6" fmla="*/ 369093 h 1038225"/>
              <a:gd name="connsiteX7" fmla="*/ 1478756 w 2678906"/>
              <a:gd name="connsiteY7" fmla="*/ 319087 h 1038225"/>
              <a:gd name="connsiteX8" fmla="*/ 1545431 w 2678906"/>
              <a:gd name="connsiteY8" fmla="*/ 271462 h 1038225"/>
              <a:gd name="connsiteX9" fmla="*/ 1609725 w 2678906"/>
              <a:gd name="connsiteY9" fmla="*/ 142875 h 1038225"/>
              <a:gd name="connsiteX10" fmla="*/ 1645443 w 2678906"/>
              <a:gd name="connsiteY10" fmla="*/ 0 h 1038225"/>
              <a:gd name="connsiteX11" fmla="*/ 2678906 w 2678906"/>
              <a:gd name="connsiteY11" fmla="*/ 0 h 1038225"/>
              <a:gd name="connsiteX12" fmla="*/ 2678906 w 2678906"/>
              <a:gd name="connsiteY12" fmla="*/ 1038225 h 1038225"/>
              <a:gd name="connsiteX13" fmla="*/ 0 w 2678906"/>
              <a:gd name="connsiteY13" fmla="*/ 1038225 h 1038225"/>
              <a:gd name="connsiteX14" fmla="*/ 11906 w 2678906"/>
              <a:gd name="connsiteY14" fmla="*/ 7143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78906" h="1038225">
                <a:moveTo>
                  <a:pt x="11906" y="7143"/>
                </a:moveTo>
                <a:lnTo>
                  <a:pt x="750093" y="4762"/>
                </a:lnTo>
                <a:lnTo>
                  <a:pt x="857250" y="266700"/>
                </a:lnTo>
                <a:lnTo>
                  <a:pt x="1050131" y="359568"/>
                </a:lnTo>
                <a:lnTo>
                  <a:pt x="1150143" y="383381"/>
                </a:lnTo>
                <a:lnTo>
                  <a:pt x="1245393" y="383381"/>
                </a:lnTo>
                <a:lnTo>
                  <a:pt x="1350169" y="369093"/>
                </a:lnTo>
                <a:cubicBezTo>
                  <a:pt x="1380728" y="415527"/>
                  <a:pt x="1448594" y="311546"/>
                  <a:pt x="1478756" y="319087"/>
                </a:cubicBezTo>
                <a:lnTo>
                  <a:pt x="1545431" y="271462"/>
                </a:lnTo>
                <a:lnTo>
                  <a:pt x="1609725" y="142875"/>
                </a:lnTo>
                <a:lnTo>
                  <a:pt x="1645443" y="0"/>
                </a:lnTo>
                <a:lnTo>
                  <a:pt x="2678906" y="0"/>
                </a:lnTo>
                <a:lnTo>
                  <a:pt x="2678906" y="1038225"/>
                </a:lnTo>
                <a:lnTo>
                  <a:pt x="0" y="1038225"/>
                </a:lnTo>
                <a:lnTo>
                  <a:pt x="11906" y="7143"/>
                </a:lnTo>
                <a:close/>
              </a:path>
            </a:pathLst>
          </a:custGeom>
          <a:solidFill>
            <a:srgbClr val="DAE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CD627020-1F6D-4512-8238-B7FE35AAE8D0}"/>
              </a:ext>
            </a:extLst>
          </p:cNvPr>
          <p:cNvSpPr/>
          <p:nvPr/>
        </p:nvSpPr>
        <p:spPr>
          <a:xfrm>
            <a:off x="5874543" y="2566988"/>
            <a:ext cx="2669381" cy="1407318"/>
          </a:xfrm>
          <a:custGeom>
            <a:avLst/>
            <a:gdLst>
              <a:gd name="connsiteX0" fmla="*/ 0 w 2667000"/>
              <a:gd name="connsiteY0" fmla="*/ 964406 h 1407318"/>
              <a:gd name="connsiteX1" fmla="*/ 47625 w 2667000"/>
              <a:gd name="connsiteY1" fmla="*/ 909637 h 1407318"/>
              <a:gd name="connsiteX2" fmla="*/ 128588 w 2667000"/>
              <a:gd name="connsiteY2" fmla="*/ 785812 h 1407318"/>
              <a:gd name="connsiteX3" fmla="*/ 190500 w 2667000"/>
              <a:gd name="connsiteY3" fmla="*/ 700087 h 1407318"/>
              <a:gd name="connsiteX4" fmla="*/ 259556 w 2667000"/>
              <a:gd name="connsiteY4" fmla="*/ 640556 h 1407318"/>
              <a:gd name="connsiteX5" fmla="*/ 328613 w 2667000"/>
              <a:gd name="connsiteY5" fmla="*/ 631031 h 1407318"/>
              <a:gd name="connsiteX6" fmla="*/ 383381 w 2667000"/>
              <a:gd name="connsiteY6" fmla="*/ 673893 h 1407318"/>
              <a:gd name="connsiteX7" fmla="*/ 454819 w 2667000"/>
              <a:gd name="connsiteY7" fmla="*/ 754856 h 1407318"/>
              <a:gd name="connsiteX8" fmla="*/ 535781 w 2667000"/>
              <a:gd name="connsiteY8" fmla="*/ 912018 h 1407318"/>
              <a:gd name="connsiteX9" fmla="*/ 650081 w 2667000"/>
              <a:gd name="connsiteY9" fmla="*/ 1166812 h 1407318"/>
              <a:gd name="connsiteX10" fmla="*/ 731044 w 2667000"/>
              <a:gd name="connsiteY10" fmla="*/ 1362075 h 1407318"/>
              <a:gd name="connsiteX11" fmla="*/ 747713 w 2667000"/>
              <a:gd name="connsiteY11" fmla="*/ 1407318 h 1407318"/>
              <a:gd name="connsiteX12" fmla="*/ 1647825 w 2667000"/>
              <a:gd name="connsiteY12" fmla="*/ 1402556 h 1407318"/>
              <a:gd name="connsiteX13" fmla="*/ 1719263 w 2667000"/>
              <a:gd name="connsiteY13" fmla="*/ 1073943 h 1407318"/>
              <a:gd name="connsiteX14" fmla="*/ 1790700 w 2667000"/>
              <a:gd name="connsiteY14" fmla="*/ 790575 h 1407318"/>
              <a:gd name="connsiteX15" fmla="*/ 1852613 w 2667000"/>
              <a:gd name="connsiteY15" fmla="*/ 559593 h 1407318"/>
              <a:gd name="connsiteX16" fmla="*/ 1914525 w 2667000"/>
              <a:gd name="connsiteY16" fmla="*/ 354806 h 1407318"/>
              <a:gd name="connsiteX17" fmla="*/ 1978819 w 2667000"/>
              <a:gd name="connsiteY17" fmla="*/ 185737 h 1407318"/>
              <a:gd name="connsiteX18" fmla="*/ 2057400 w 2667000"/>
              <a:gd name="connsiteY18" fmla="*/ 73818 h 1407318"/>
              <a:gd name="connsiteX19" fmla="*/ 2150269 w 2667000"/>
              <a:gd name="connsiteY19" fmla="*/ 23812 h 1407318"/>
              <a:gd name="connsiteX20" fmla="*/ 2240756 w 2667000"/>
              <a:gd name="connsiteY20" fmla="*/ 21431 h 1407318"/>
              <a:gd name="connsiteX21" fmla="*/ 2338388 w 2667000"/>
              <a:gd name="connsiteY21" fmla="*/ 59531 h 1407318"/>
              <a:gd name="connsiteX22" fmla="*/ 2438400 w 2667000"/>
              <a:gd name="connsiteY22" fmla="*/ 154781 h 1407318"/>
              <a:gd name="connsiteX23" fmla="*/ 2516981 w 2667000"/>
              <a:gd name="connsiteY23" fmla="*/ 288131 h 1407318"/>
              <a:gd name="connsiteX24" fmla="*/ 2578894 w 2667000"/>
              <a:gd name="connsiteY24" fmla="*/ 438150 h 1407318"/>
              <a:gd name="connsiteX25" fmla="*/ 2662238 w 2667000"/>
              <a:gd name="connsiteY25" fmla="*/ 645318 h 1407318"/>
              <a:gd name="connsiteX26" fmla="*/ 2667000 w 2667000"/>
              <a:gd name="connsiteY26" fmla="*/ 0 h 1407318"/>
              <a:gd name="connsiteX27" fmla="*/ 0 w 2667000"/>
              <a:gd name="connsiteY27" fmla="*/ 0 h 1407318"/>
              <a:gd name="connsiteX28" fmla="*/ 0 w 2667000"/>
              <a:gd name="connsiteY28" fmla="*/ 964406 h 1407318"/>
              <a:gd name="connsiteX0" fmla="*/ 0 w 2667000"/>
              <a:gd name="connsiteY0" fmla="*/ 964406 h 1407318"/>
              <a:gd name="connsiteX1" fmla="*/ 47625 w 2667000"/>
              <a:gd name="connsiteY1" fmla="*/ 909637 h 1407318"/>
              <a:gd name="connsiteX2" fmla="*/ 128588 w 2667000"/>
              <a:gd name="connsiteY2" fmla="*/ 785812 h 1407318"/>
              <a:gd name="connsiteX3" fmla="*/ 190500 w 2667000"/>
              <a:gd name="connsiteY3" fmla="*/ 700087 h 1407318"/>
              <a:gd name="connsiteX4" fmla="*/ 259556 w 2667000"/>
              <a:gd name="connsiteY4" fmla="*/ 640556 h 1407318"/>
              <a:gd name="connsiteX5" fmla="*/ 328613 w 2667000"/>
              <a:gd name="connsiteY5" fmla="*/ 631031 h 1407318"/>
              <a:gd name="connsiteX6" fmla="*/ 383381 w 2667000"/>
              <a:gd name="connsiteY6" fmla="*/ 673893 h 1407318"/>
              <a:gd name="connsiteX7" fmla="*/ 454819 w 2667000"/>
              <a:gd name="connsiteY7" fmla="*/ 754856 h 1407318"/>
              <a:gd name="connsiteX8" fmla="*/ 535781 w 2667000"/>
              <a:gd name="connsiteY8" fmla="*/ 912018 h 1407318"/>
              <a:gd name="connsiteX9" fmla="*/ 650081 w 2667000"/>
              <a:gd name="connsiteY9" fmla="*/ 1166812 h 1407318"/>
              <a:gd name="connsiteX10" fmla="*/ 702469 w 2667000"/>
              <a:gd name="connsiteY10" fmla="*/ 1362075 h 1407318"/>
              <a:gd name="connsiteX11" fmla="*/ 747713 w 2667000"/>
              <a:gd name="connsiteY11" fmla="*/ 1407318 h 1407318"/>
              <a:gd name="connsiteX12" fmla="*/ 1647825 w 2667000"/>
              <a:gd name="connsiteY12" fmla="*/ 1402556 h 1407318"/>
              <a:gd name="connsiteX13" fmla="*/ 1719263 w 2667000"/>
              <a:gd name="connsiteY13" fmla="*/ 1073943 h 1407318"/>
              <a:gd name="connsiteX14" fmla="*/ 1790700 w 2667000"/>
              <a:gd name="connsiteY14" fmla="*/ 790575 h 1407318"/>
              <a:gd name="connsiteX15" fmla="*/ 1852613 w 2667000"/>
              <a:gd name="connsiteY15" fmla="*/ 559593 h 1407318"/>
              <a:gd name="connsiteX16" fmla="*/ 1914525 w 2667000"/>
              <a:gd name="connsiteY16" fmla="*/ 354806 h 1407318"/>
              <a:gd name="connsiteX17" fmla="*/ 1978819 w 2667000"/>
              <a:gd name="connsiteY17" fmla="*/ 185737 h 1407318"/>
              <a:gd name="connsiteX18" fmla="*/ 2057400 w 2667000"/>
              <a:gd name="connsiteY18" fmla="*/ 73818 h 1407318"/>
              <a:gd name="connsiteX19" fmla="*/ 2150269 w 2667000"/>
              <a:gd name="connsiteY19" fmla="*/ 23812 h 1407318"/>
              <a:gd name="connsiteX20" fmla="*/ 2240756 w 2667000"/>
              <a:gd name="connsiteY20" fmla="*/ 21431 h 1407318"/>
              <a:gd name="connsiteX21" fmla="*/ 2338388 w 2667000"/>
              <a:gd name="connsiteY21" fmla="*/ 59531 h 1407318"/>
              <a:gd name="connsiteX22" fmla="*/ 2438400 w 2667000"/>
              <a:gd name="connsiteY22" fmla="*/ 154781 h 1407318"/>
              <a:gd name="connsiteX23" fmla="*/ 2516981 w 2667000"/>
              <a:gd name="connsiteY23" fmla="*/ 288131 h 1407318"/>
              <a:gd name="connsiteX24" fmla="*/ 2578894 w 2667000"/>
              <a:gd name="connsiteY24" fmla="*/ 438150 h 1407318"/>
              <a:gd name="connsiteX25" fmla="*/ 2662238 w 2667000"/>
              <a:gd name="connsiteY25" fmla="*/ 645318 h 1407318"/>
              <a:gd name="connsiteX26" fmla="*/ 2667000 w 2667000"/>
              <a:gd name="connsiteY26" fmla="*/ 0 h 1407318"/>
              <a:gd name="connsiteX27" fmla="*/ 0 w 2667000"/>
              <a:gd name="connsiteY27" fmla="*/ 0 h 1407318"/>
              <a:gd name="connsiteX28" fmla="*/ 0 w 2667000"/>
              <a:gd name="connsiteY28" fmla="*/ 964406 h 1407318"/>
              <a:gd name="connsiteX0" fmla="*/ 0 w 2667000"/>
              <a:gd name="connsiteY0" fmla="*/ 964406 h 1407318"/>
              <a:gd name="connsiteX1" fmla="*/ 47625 w 2667000"/>
              <a:gd name="connsiteY1" fmla="*/ 909637 h 1407318"/>
              <a:gd name="connsiteX2" fmla="*/ 128588 w 2667000"/>
              <a:gd name="connsiteY2" fmla="*/ 785812 h 1407318"/>
              <a:gd name="connsiteX3" fmla="*/ 190500 w 2667000"/>
              <a:gd name="connsiteY3" fmla="*/ 700087 h 1407318"/>
              <a:gd name="connsiteX4" fmla="*/ 259556 w 2667000"/>
              <a:gd name="connsiteY4" fmla="*/ 640556 h 1407318"/>
              <a:gd name="connsiteX5" fmla="*/ 328613 w 2667000"/>
              <a:gd name="connsiteY5" fmla="*/ 631031 h 1407318"/>
              <a:gd name="connsiteX6" fmla="*/ 383381 w 2667000"/>
              <a:gd name="connsiteY6" fmla="*/ 673893 h 1407318"/>
              <a:gd name="connsiteX7" fmla="*/ 454819 w 2667000"/>
              <a:gd name="connsiteY7" fmla="*/ 754856 h 1407318"/>
              <a:gd name="connsiteX8" fmla="*/ 535781 w 2667000"/>
              <a:gd name="connsiteY8" fmla="*/ 912018 h 1407318"/>
              <a:gd name="connsiteX9" fmla="*/ 628650 w 2667000"/>
              <a:gd name="connsiteY9" fmla="*/ 1173956 h 1407318"/>
              <a:gd name="connsiteX10" fmla="*/ 702469 w 2667000"/>
              <a:gd name="connsiteY10" fmla="*/ 1362075 h 1407318"/>
              <a:gd name="connsiteX11" fmla="*/ 747713 w 2667000"/>
              <a:gd name="connsiteY11" fmla="*/ 1407318 h 1407318"/>
              <a:gd name="connsiteX12" fmla="*/ 1647825 w 2667000"/>
              <a:gd name="connsiteY12" fmla="*/ 1402556 h 1407318"/>
              <a:gd name="connsiteX13" fmla="*/ 1719263 w 2667000"/>
              <a:gd name="connsiteY13" fmla="*/ 1073943 h 1407318"/>
              <a:gd name="connsiteX14" fmla="*/ 1790700 w 2667000"/>
              <a:gd name="connsiteY14" fmla="*/ 790575 h 1407318"/>
              <a:gd name="connsiteX15" fmla="*/ 1852613 w 2667000"/>
              <a:gd name="connsiteY15" fmla="*/ 559593 h 1407318"/>
              <a:gd name="connsiteX16" fmla="*/ 1914525 w 2667000"/>
              <a:gd name="connsiteY16" fmla="*/ 354806 h 1407318"/>
              <a:gd name="connsiteX17" fmla="*/ 1978819 w 2667000"/>
              <a:gd name="connsiteY17" fmla="*/ 185737 h 1407318"/>
              <a:gd name="connsiteX18" fmla="*/ 2057400 w 2667000"/>
              <a:gd name="connsiteY18" fmla="*/ 73818 h 1407318"/>
              <a:gd name="connsiteX19" fmla="*/ 2150269 w 2667000"/>
              <a:gd name="connsiteY19" fmla="*/ 23812 h 1407318"/>
              <a:gd name="connsiteX20" fmla="*/ 2240756 w 2667000"/>
              <a:gd name="connsiteY20" fmla="*/ 21431 h 1407318"/>
              <a:gd name="connsiteX21" fmla="*/ 2338388 w 2667000"/>
              <a:gd name="connsiteY21" fmla="*/ 59531 h 1407318"/>
              <a:gd name="connsiteX22" fmla="*/ 2438400 w 2667000"/>
              <a:gd name="connsiteY22" fmla="*/ 154781 h 1407318"/>
              <a:gd name="connsiteX23" fmla="*/ 2516981 w 2667000"/>
              <a:gd name="connsiteY23" fmla="*/ 288131 h 1407318"/>
              <a:gd name="connsiteX24" fmla="*/ 2578894 w 2667000"/>
              <a:gd name="connsiteY24" fmla="*/ 438150 h 1407318"/>
              <a:gd name="connsiteX25" fmla="*/ 2662238 w 2667000"/>
              <a:gd name="connsiteY25" fmla="*/ 645318 h 1407318"/>
              <a:gd name="connsiteX26" fmla="*/ 2667000 w 2667000"/>
              <a:gd name="connsiteY26" fmla="*/ 0 h 1407318"/>
              <a:gd name="connsiteX27" fmla="*/ 0 w 2667000"/>
              <a:gd name="connsiteY27" fmla="*/ 0 h 1407318"/>
              <a:gd name="connsiteX28" fmla="*/ 0 w 2667000"/>
              <a:gd name="connsiteY28" fmla="*/ 964406 h 1407318"/>
              <a:gd name="connsiteX0" fmla="*/ 0 w 2667000"/>
              <a:gd name="connsiteY0" fmla="*/ 964406 h 1407318"/>
              <a:gd name="connsiteX1" fmla="*/ 47625 w 2667000"/>
              <a:gd name="connsiteY1" fmla="*/ 909637 h 1407318"/>
              <a:gd name="connsiteX2" fmla="*/ 128588 w 2667000"/>
              <a:gd name="connsiteY2" fmla="*/ 785812 h 1407318"/>
              <a:gd name="connsiteX3" fmla="*/ 190500 w 2667000"/>
              <a:gd name="connsiteY3" fmla="*/ 700087 h 1407318"/>
              <a:gd name="connsiteX4" fmla="*/ 245269 w 2667000"/>
              <a:gd name="connsiteY4" fmla="*/ 545306 h 1407318"/>
              <a:gd name="connsiteX5" fmla="*/ 328613 w 2667000"/>
              <a:gd name="connsiteY5" fmla="*/ 631031 h 1407318"/>
              <a:gd name="connsiteX6" fmla="*/ 383381 w 2667000"/>
              <a:gd name="connsiteY6" fmla="*/ 673893 h 1407318"/>
              <a:gd name="connsiteX7" fmla="*/ 454819 w 2667000"/>
              <a:gd name="connsiteY7" fmla="*/ 754856 h 1407318"/>
              <a:gd name="connsiteX8" fmla="*/ 535781 w 2667000"/>
              <a:gd name="connsiteY8" fmla="*/ 912018 h 1407318"/>
              <a:gd name="connsiteX9" fmla="*/ 628650 w 2667000"/>
              <a:gd name="connsiteY9" fmla="*/ 1173956 h 1407318"/>
              <a:gd name="connsiteX10" fmla="*/ 702469 w 2667000"/>
              <a:gd name="connsiteY10" fmla="*/ 1362075 h 1407318"/>
              <a:gd name="connsiteX11" fmla="*/ 747713 w 2667000"/>
              <a:gd name="connsiteY11" fmla="*/ 1407318 h 1407318"/>
              <a:gd name="connsiteX12" fmla="*/ 1647825 w 2667000"/>
              <a:gd name="connsiteY12" fmla="*/ 1402556 h 1407318"/>
              <a:gd name="connsiteX13" fmla="*/ 1719263 w 2667000"/>
              <a:gd name="connsiteY13" fmla="*/ 1073943 h 1407318"/>
              <a:gd name="connsiteX14" fmla="*/ 1790700 w 2667000"/>
              <a:gd name="connsiteY14" fmla="*/ 790575 h 1407318"/>
              <a:gd name="connsiteX15" fmla="*/ 1852613 w 2667000"/>
              <a:gd name="connsiteY15" fmla="*/ 559593 h 1407318"/>
              <a:gd name="connsiteX16" fmla="*/ 1914525 w 2667000"/>
              <a:gd name="connsiteY16" fmla="*/ 354806 h 1407318"/>
              <a:gd name="connsiteX17" fmla="*/ 1978819 w 2667000"/>
              <a:gd name="connsiteY17" fmla="*/ 185737 h 1407318"/>
              <a:gd name="connsiteX18" fmla="*/ 2057400 w 2667000"/>
              <a:gd name="connsiteY18" fmla="*/ 73818 h 1407318"/>
              <a:gd name="connsiteX19" fmla="*/ 2150269 w 2667000"/>
              <a:gd name="connsiteY19" fmla="*/ 23812 h 1407318"/>
              <a:gd name="connsiteX20" fmla="*/ 2240756 w 2667000"/>
              <a:gd name="connsiteY20" fmla="*/ 21431 h 1407318"/>
              <a:gd name="connsiteX21" fmla="*/ 2338388 w 2667000"/>
              <a:gd name="connsiteY21" fmla="*/ 59531 h 1407318"/>
              <a:gd name="connsiteX22" fmla="*/ 2438400 w 2667000"/>
              <a:gd name="connsiteY22" fmla="*/ 154781 h 1407318"/>
              <a:gd name="connsiteX23" fmla="*/ 2516981 w 2667000"/>
              <a:gd name="connsiteY23" fmla="*/ 288131 h 1407318"/>
              <a:gd name="connsiteX24" fmla="*/ 2578894 w 2667000"/>
              <a:gd name="connsiteY24" fmla="*/ 438150 h 1407318"/>
              <a:gd name="connsiteX25" fmla="*/ 2662238 w 2667000"/>
              <a:gd name="connsiteY25" fmla="*/ 645318 h 1407318"/>
              <a:gd name="connsiteX26" fmla="*/ 2667000 w 2667000"/>
              <a:gd name="connsiteY26" fmla="*/ 0 h 1407318"/>
              <a:gd name="connsiteX27" fmla="*/ 0 w 2667000"/>
              <a:gd name="connsiteY27" fmla="*/ 0 h 1407318"/>
              <a:gd name="connsiteX28" fmla="*/ 0 w 2667000"/>
              <a:gd name="connsiteY28" fmla="*/ 964406 h 1407318"/>
              <a:gd name="connsiteX0" fmla="*/ 0 w 2667000"/>
              <a:gd name="connsiteY0" fmla="*/ 964406 h 1407318"/>
              <a:gd name="connsiteX1" fmla="*/ 47625 w 2667000"/>
              <a:gd name="connsiteY1" fmla="*/ 909637 h 1407318"/>
              <a:gd name="connsiteX2" fmla="*/ 128588 w 2667000"/>
              <a:gd name="connsiteY2" fmla="*/ 785812 h 1407318"/>
              <a:gd name="connsiteX3" fmla="*/ 150018 w 2667000"/>
              <a:gd name="connsiteY3" fmla="*/ 533400 h 1407318"/>
              <a:gd name="connsiteX4" fmla="*/ 245269 w 2667000"/>
              <a:gd name="connsiteY4" fmla="*/ 545306 h 1407318"/>
              <a:gd name="connsiteX5" fmla="*/ 328613 w 2667000"/>
              <a:gd name="connsiteY5" fmla="*/ 631031 h 1407318"/>
              <a:gd name="connsiteX6" fmla="*/ 383381 w 2667000"/>
              <a:gd name="connsiteY6" fmla="*/ 673893 h 1407318"/>
              <a:gd name="connsiteX7" fmla="*/ 454819 w 2667000"/>
              <a:gd name="connsiteY7" fmla="*/ 754856 h 1407318"/>
              <a:gd name="connsiteX8" fmla="*/ 535781 w 2667000"/>
              <a:gd name="connsiteY8" fmla="*/ 912018 h 1407318"/>
              <a:gd name="connsiteX9" fmla="*/ 628650 w 2667000"/>
              <a:gd name="connsiteY9" fmla="*/ 1173956 h 1407318"/>
              <a:gd name="connsiteX10" fmla="*/ 702469 w 2667000"/>
              <a:gd name="connsiteY10" fmla="*/ 1362075 h 1407318"/>
              <a:gd name="connsiteX11" fmla="*/ 747713 w 2667000"/>
              <a:gd name="connsiteY11" fmla="*/ 1407318 h 1407318"/>
              <a:gd name="connsiteX12" fmla="*/ 1647825 w 2667000"/>
              <a:gd name="connsiteY12" fmla="*/ 1402556 h 1407318"/>
              <a:gd name="connsiteX13" fmla="*/ 1719263 w 2667000"/>
              <a:gd name="connsiteY13" fmla="*/ 1073943 h 1407318"/>
              <a:gd name="connsiteX14" fmla="*/ 1790700 w 2667000"/>
              <a:gd name="connsiteY14" fmla="*/ 790575 h 1407318"/>
              <a:gd name="connsiteX15" fmla="*/ 1852613 w 2667000"/>
              <a:gd name="connsiteY15" fmla="*/ 559593 h 1407318"/>
              <a:gd name="connsiteX16" fmla="*/ 1914525 w 2667000"/>
              <a:gd name="connsiteY16" fmla="*/ 354806 h 1407318"/>
              <a:gd name="connsiteX17" fmla="*/ 1978819 w 2667000"/>
              <a:gd name="connsiteY17" fmla="*/ 185737 h 1407318"/>
              <a:gd name="connsiteX18" fmla="*/ 2057400 w 2667000"/>
              <a:gd name="connsiteY18" fmla="*/ 73818 h 1407318"/>
              <a:gd name="connsiteX19" fmla="*/ 2150269 w 2667000"/>
              <a:gd name="connsiteY19" fmla="*/ 23812 h 1407318"/>
              <a:gd name="connsiteX20" fmla="*/ 2240756 w 2667000"/>
              <a:gd name="connsiteY20" fmla="*/ 21431 h 1407318"/>
              <a:gd name="connsiteX21" fmla="*/ 2338388 w 2667000"/>
              <a:gd name="connsiteY21" fmla="*/ 59531 h 1407318"/>
              <a:gd name="connsiteX22" fmla="*/ 2438400 w 2667000"/>
              <a:gd name="connsiteY22" fmla="*/ 154781 h 1407318"/>
              <a:gd name="connsiteX23" fmla="*/ 2516981 w 2667000"/>
              <a:gd name="connsiteY23" fmla="*/ 288131 h 1407318"/>
              <a:gd name="connsiteX24" fmla="*/ 2578894 w 2667000"/>
              <a:gd name="connsiteY24" fmla="*/ 438150 h 1407318"/>
              <a:gd name="connsiteX25" fmla="*/ 2662238 w 2667000"/>
              <a:gd name="connsiteY25" fmla="*/ 645318 h 1407318"/>
              <a:gd name="connsiteX26" fmla="*/ 2667000 w 2667000"/>
              <a:gd name="connsiteY26" fmla="*/ 0 h 1407318"/>
              <a:gd name="connsiteX27" fmla="*/ 0 w 2667000"/>
              <a:gd name="connsiteY27" fmla="*/ 0 h 1407318"/>
              <a:gd name="connsiteX28" fmla="*/ 0 w 2667000"/>
              <a:gd name="connsiteY28" fmla="*/ 964406 h 1407318"/>
              <a:gd name="connsiteX0" fmla="*/ 0 w 2667000"/>
              <a:gd name="connsiteY0" fmla="*/ 964406 h 1407318"/>
              <a:gd name="connsiteX1" fmla="*/ 47625 w 2667000"/>
              <a:gd name="connsiteY1" fmla="*/ 909637 h 1407318"/>
              <a:gd name="connsiteX2" fmla="*/ 92869 w 2667000"/>
              <a:gd name="connsiteY2" fmla="*/ 569118 h 1407318"/>
              <a:gd name="connsiteX3" fmla="*/ 150018 w 2667000"/>
              <a:gd name="connsiteY3" fmla="*/ 533400 h 1407318"/>
              <a:gd name="connsiteX4" fmla="*/ 245269 w 2667000"/>
              <a:gd name="connsiteY4" fmla="*/ 545306 h 1407318"/>
              <a:gd name="connsiteX5" fmla="*/ 328613 w 2667000"/>
              <a:gd name="connsiteY5" fmla="*/ 631031 h 1407318"/>
              <a:gd name="connsiteX6" fmla="*/ 383381 w 2667000"/>
              <a:gd name="connsiteY6" fmla="*/ 673893 h 1407318"/>
              <a:gd name="connsiteX7" fmla="*/ 454819 w 2667000"/>
              <a:gd name="connsiteY7" fmla="*/ 754856 h 1407318"/>
              <a:gd name="connsiteX8" fmla="*/ 535781 w 2667000"/>
              <a:gd name="connsiteY8" fmla="*/ 912018 h 1407318"/>
              <a:gd name="connsiteX9" fmla="*/ 628650 w 2667000"/>
              <a:gd name="connsiteY9" fmla="*/ 1173956 h 1407318"/>
              <a:gd name="connsiteX10" fmla="*/ 702469 w 2667000"/>
              <a:gd name="connsiteY10" fmla="*/ 1362075 h 1407318"/>
              <a:gd name="connsiteX11" fmla="*/ 747713 w 2667000"/>
              <a:gd name="connsiteY11" fmla="*/ 1407318 h 1407318"/>
              <a:gd name="connsiteX12" fmla="*/ 1647825 w 2667000"/>
              <a:gd name="connsiteY12" fmla="*/ 1402556 h 1407318"/>
              <a:gd name="connsiteX13" fmla="*/ 1719263 w 2667000"/>
              <a:gd name="connsiteY13" fmla="*/ 1073943 h 1407318"/>
              <a:gd name="connsiteX14" fmla="*/ 1790700 w 2667000"/>
              <a:gd name="connsiteY14" fmla="*/ 790575 h 1407318"/>
              <a:gd name="connsiteX15" fmla="*/ 1852613 w 2667000"/>
              <a:gd name="connsiteY15" fmla="*/ 559593 h 1407318"/>
              <a:gd name="connsiteX16" fmla="*/ 1914525 w 2667000"/>
              <a:gd name="connsiteY16" fmla="*/ 354806 h 1407318"/>
              <a:gd name="connsiteX17" fmla="*/ 1978819 w 2667000"/>
              <a:gd name="connsiteY17" fmla="*/ 185737 h 1407318"/>
              <a:gd name="connsiteX18" fmla="*/ 2057400 w 2667000"/>
              <a:gd name="connsiteY18" fmla="*/ 73818 h 1407318"/>
              <a:gd name="connsiteX19" fmla="*/ 2150269 w 2667000"/>
              <a:gd name="connsiteY19" fmla="*/ 23812 h 1407318"/>
              <a:gd name="connsiteX20" fmla="*/ 2240756 w 2667000"/>
              <a:gd name="connsiteY20" fmla="*/ 21431 h 1407318"/>
              <a:gd name="connsiteX21" fmla="*/ 2338388 w 2667000"/>
              <a:gd name="connsiteY21" fmla="*/ 59531 h 1407318"/>
              <a:gd name="connsiteX22" fmla="*/ 2438400 w 2667000"/>
              <a:gd name="connsiteY22" fmla="*/ 154781 h 1407318"/>
              <a:gd name="connsiteX23" fmla="*/ 2516981 w 2667000"/>
              <a:gd name="connsiteY23" fmla="*/ 288131 h 1407318"/>
              <a:gd name="connsiteX24" fmla="*/ 2578894 w 2667000"/>
              <a:gd name="connsiteY24" fmla="*/ 438150 h 1407318"/>
              <a:gd name="connsiteX25" fmla="*/ 2662238 w 2667000"/>
              <a:gd name="connsiteY25" fmla="*/ 645318 h 1407318"/>
              <a:gd name="connsiteX26" fmla="*/ 2667000 w 2667000"/>
              <a:gd name="connsiteY26" fmla="*/ 0 h 1407318"/>
              <a:gd name="connsiteX27" fmla="*/ 0 w 2667000"/>
              <a:gd name="connsiteY27" fmla="*/ 0 h 1407318"/>
              <a:gd name="connsiteX28" fmla="*/ 0 w 2667000"/>
              <a:gd name="connsiteY28" fmla="*/ 964406 h 1407318"/>
              <a:gd name="connsiteX0" fmla="*/ 2381 w 2669381"/>
              <a:gd name="connsiteY0" fmla="*/ 964406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93081 w 2669381"/>
              <a:gd name="connsiteY14" fmla="*/ 790575 h 1407318"/>
              <a:gd name="connsiteX15" fmla="*/ 1854994 w 2669381"/>
              <a:gd name="connsiteY15" fmla="*/ 559593 h 1407318"/>
              <a:gd name="connsiteX16" fmla="*/ 1916906 w 2669381"/>
              <a:gd name="connsiteY16" fmla="*/ 354806 h 1407318"/>
              <a:gd name="connsiteX17" fmla="*/ 1981200 w 2669381"/>
              <a:gd name="connsiteY17" fmla="*/ 185737 h 1407318"/>
              <a:gd name="connsiteX18" fmla="*/ 2059781 w 2669381"/>
              <a:gd name="connsiteY18" fmla="*/ 73818 h 1407318"/>
              <a:gd name="connsiteX19" fmla="*/ 2152650 w 2669381"/>
              <a:gd name="connsiteY19" fmla="*/ 23812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28" fmla="*/ 2381 w 2669381"/>
              <a:gd name="connsiteY28" fmla="*/ 964406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93081 w 2669381"/>
              <a:gd name="connsiteY14" fmla="*/ 790575 h 1407318"/>
              <a:gd name="connsiteX15" fmla="*/ 1854994 w 2669381"/>
              <a:gd name="connsiteY15" fmla="*/ 559593 h 1407318"/>
              <a:gd name="connsiteX16" fmla="*/ 1916906 w 2669381"/>
              <a:gd name="connsiteY16" fmla="*/ 354806 h 1407318"/>
              <a:gd name="connsiteX17" fmla="*/ 1981200 w 2669381"/>
              <a:gd name="connsiteY17" fmla="*/ 185737 h 1407318"/>
              <a:gd name="connsiteX18" fmla="*/ 2059781 w 2669381"/>
              <a:gd name="connsiteY18" fmla="*/ 73818 h 1407318"/>
              <a:gd name="connsiteX19" fmla="*/ 2152650 w 2669381"/>
              <a:gd name="connsiteY19" fmla="*/ 23812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93081 w 2669381"/>
              <a:gd name="connsiteY14" fmla="*/ 790575 h 1407318"/>
              <a:gd name="connsiteX15" fmla="*/ 1819275 w 2669381"/>
              <a:gd name="connsiteY15" fmla="*/ 523874 h 1407318"/>
              <a:gd name="connsiteX16" fmla="*/ 1916906 w 2669381"/>
              <a:gd name="connsiteY16" fmla="*/ 354806 h 1407318"/>
              <a:gd name="connsiteX17" fmla="*/ 1981200 w 2669381"/>
              <a:gd name="connsiteY17" fmla="*/ 185737 h 1407318"/>
              <a:gd name="connsiteX18" fmla="*/ 2059781 w 2669381"/>
              <a:gd name="connsiteY18" fmla="*/ 73818 h 1407318"/>
              <a:gd name="connsiteX19" fmla="*/ 2152650 w 2669381"/>
              <a:gd name="connsiteY19" fmla="*/ 23812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81174 w 2669381"/>
              <a:gd name="connsiteY14" fmla="*/ 781050 h 1407318"/>
              <a:gd name="connsiteX15" fmla="*/ 1819275 w 2669381"/>
              <a:gd name="connsiteY15" fmla="*/ 523874 h 1407318"/>
              <a:gd name="connsiteX16" fmla="*/ 1916906 w 2669381"/>
              <a:gd name="connsiteY16" fmla="*/ 354806 h 1407318"/>
              <a:gd name="connsiteX17" fmla="*/ 1981200 w 2669381"/>
              <a:gd name="connsiteY17" fmla="*/ 185737 h 1407318"/>
              <a:gd name="connsiteX18" fmla="*/ 2059781 w 2669381"/>
              <a:gd name="connsiteY18" fmla="*/ 73818 h 1407318"/>
              <a:gd name="connsiteX19" fmla="*/ 2152650 w 2669381"/>
              <a:gd name="connsiteY19" fmla="*/ 23812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16906 w 2669381"/>
              <a:gd name="connsiteY16" fmla="*/ 354806 h 1407318"/>
              <a:gd name="connsiteX17" fmla="*/ 1981200 w 2669381"/>
              <a:gd name="connsiteY17" fmla="*/ 185737 h 1407318"/>
              <a:gd name="connsiteX18" fmla="*/ 2059781 w 2669381"/>
              <a:gd name="connsiteY18" fmla="*/ 73818 h 1407318"/>
              <a:gd name="connsiteX19" fmla="*/ 2152650 w 2669381"/>
              <a:gd name="connsiteY19" fmla="*/ 23812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1981200 w 2669381"/>
              <a:gd name="connsiteY17" fmla="*/ 185737 h 1407318"/>
              <a:gd name="connsiteX18" fmla="*/ 2059781 w 2669381"/>
              <a:gd name="connsiteY18" fmla="*/ 73818 h 1407318"/>
              <a:gd name="connsiteX19" fmla="*/ 2152650 w 2669381"/>
              <a:gd name="connsiteY19" fmla="*/ 23812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2033588 w 2669381"/>
              <a:gd name="connsiteY17" fmla="*/ 273843 h 1407318"/>
              <a:gd name="connsiteX18" fmla="*/ 2059781 w 2669381"/>
              <a:gd name="connsiteY18" fmla="*/ 73818 h 1407318"/>
              <a:gd name="connsiteX19" fmla="*/ 2152650 w 2669381"/>
              <a:gd name="connsiteY19" fmla="*/ 23812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2033588 w 2669381"/>
              <a:gd name="connsiteY17" fmla="*/ 273843 h 1407318"/>
              <a:gd name="connsiteX18" fmla="*/ 2116931 w 2669381"/>
              <a:gd name="connsiteY18" fmla="*/ 252411 h 1407318"/>
              <a:gd name="connsiteX19" fmla="*/ 2152650 w 2669381"/>
              <a:gd name="connsiteY19" fmla="*/ 23812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2033588 w 2669381"/>
              <a:gd name="connsiteY17" fmla="*/ 273843 h 1407318"/>
              <a:gd name="connsiteX18" fmla="*/ 2116931 w 2669381"/>
              <a:gd name="connsiteY18" fmla="*/ 252411 h 1407318"/>
              <a:gd name="connsiteX19" fmla="*/ 2207419 w 2669381"/>
              <a:gd name="connsiteY19" fmla="*/ 245269 h 1407318"/>
              <a:gd name="connsiteX20" fmla="*/ 2243137 w 2669381"/>
              <a:gd name="connsiteY20" fmla="*/ 214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2033588 w 2669381"/>
              <a:gd name="connsiteY17" fmla="*/ 273843 h 1407318"/>
              <a:gd name="connsiteX18" fmla="*/ 2116931 w 2669381"/>
              <a:gd name="connsiteY18" fmla="*/ 252411 h 1407318"/>
              <a:gd name="connsiteX19" fmla="*/ 2207419 w 2669381"/>
              <a:gd name="connsiteY19" fmla="*/ 245269 h 1407318"/>
              <a:gd name="connsiteX20" fmla="*/ 2302668 w 2669381"/>
              <a:gd name="connsiteY20" fmla="*/ 250031 h 1407318"/>
              <a:gd name="connsiteX21" fmla="*/ 2340769 w 2669381"/>
              <a:gd name="connsiteY21" fmla="*/ 59531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2033588 w 2669381"/>
              <a:gd name="connsiteY17" fmla="*/ 273843 h 1407318"/>
              <a:gd name="connsiteX18" fmla="*/ 2116931 w 2669381"/>
              <a:gd name="connsiteY18" fmla="*/ 252411 h 1407318"/>
              <a:gd name="connsiteX19" fmla="*/ 2207419 w 2669381"/>
              <a:gd name="connsiteY19" fmla="*/ 245269 h 1407318"/>
              <a:gd name="connsiteX20" fmla="*/ 2302668 w 2669381"/>
              <a:gd name="connsiteY20" fmla="*/ 250031 h 1407318"/>
              <a:gd name="connsiteX21" fmla="*/ 2395538 w 2669381"/>
              <a:gd name="connsiteY21" fmla="*/ 257175 h 1407318"/>
              <a:gd name="connsiteX22" fmla="*/ 2440781 w 2669381"/>
              <a:gd name="connsiteY22" fmla="*/ 1547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2033588 w 2669381"/>
              <a:gd name="connsiteY17" fmla="*/ 273843 h 1407318"/>
              <a:gd name="connsiteX18" fmla="*/ 2116931 w 2669381"/>
              <a:gd name="connsiteY18" fmla="*/ 252411 h 1407318"/>
              <a:gd name="connsiteX19" fmla="*/ 2207419 w 2669381"/>
              <a:gd name="connsiteY19" fmla="*/ 245269 h 1407318"/>
              <a:gd name="connsiteX20" fmla="*/ 2302668 w 2669381"/>
              <a:gd name="connsiteY20" fmla="*/ 250031 h 1407318"/>
              <a:gd name="connsiteX21" fmla="*/ 2395538 w 2669381"/>
              <a:gd name="connsiteY21" fmla="*/ 257175 h 1407318"/>
              <a:gd name="connsiteX22" fmla="*/ 2450306 w 2669381"/>
              <a:gd name="connsiteY22" fmla="*/ 269081 h 1407318"/>
              <a:gd name="connsiteX23" fmla="*/ 2519362 w 2669381"/>
              <a:gd name="connsiteY23" fmla="*/ 288131 h 1407318"/>
              <a:gd name="connsiteX24" fmla="*/ 2581275 w 2669381"/>
              <a:gd name="connsiteY24" fmla="*/ 43815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2033588 w 2669381"/>
              <a:gd name="connsiteY17" fmla="*/ 273843 h 1407318"/>
              <a:gd name="connsiteX18" fmla="*/ 2116931 w 2669381"/>
              <a:gd name="connsiteY18" fmla="*/ 252411 h 1407318"/>
              <a:gd name="connsiteX19" fmla="*/ 2207419 w 2669381"/>
              <a:gd name="connsiteY19" fmla="*/ 245269 h 1407318"/>
              <a:gd name="connsiteX20" fmla="*/ 2302668 w 2669381"/>
              <a:gd name="connsiteY20" fmla="*/ 250031 h 1407318"/>
              <a:gd name="connsiteX21" fmla="*/ 2395538 w 2669381"/>
              <a:gd name="connsiteY21" fmla="*/ 257175 h 1407318"/>
              <a:gd name="connsiteX22" fmla="*/ 2450306 w 2669381"/>
              <a:gd name="connsiteY22" fmla="*/ 269081 h 1407318"/>
              <a:gd name="connsiteX23" fmla="*/ 2519362 w 2669381"/>
              <a:gd name="connsiteY23" fmla="*/ 288131 h 1407318"/>
              <a:gd name="connsiteX24" fmla="*/ 2576513 w 2669381"/>
              <a:gd name="connsiteY24" fmla="*/ 304800 h 1407318"/>
              <a:gd name="connsiteX25" fmla="*/ 2664619 w 2669381"/>
              <a:gd name="connsiteY25" fmla="*/ 645318 h 1407318"/>
              <a:gd name="connsiteX26" fmla="*/ 2669381 w 2669381"/>
              <a:gd name="connsiteY26" fmla="*/ 0 h 1407318"/>
              <a:gd name="connsiteX27" fmla="*/ 2381 w 2669381"/>
              <a:gd name="connsiteY27" fmla="*/ 0 h 1407318"/>
              <a:gd name="connsiteX0" fmla="*/ 2381 w 2669381"/>
              <a:gd name="connsiteY0" fmla="*/ 0 h 1407318"/>
              <a:gd name="connsiteX1" fmla="*/ 0 w 2669381"/>
              <a:gd name="connsiteY1" fmla="*/ 633412 h 1407318"/>
              <a:gd name="connsiteX2" fmla="*/ 95250 w 2669381"/>
              <a:gd name="connsiteY2" fmla="*/ 569118 h 1407318"/>
              <a:gd name="connsiteX3" fmla="*/ 152399 w 2669381"/>
              <a:gd name="connsiteY3" fmla="*/ 533400 h 1407318"/>
              <a:gd name="connsiteX4" fmla="*/ 247650 w 2669381"/>
              <a:gd name="connsiteY4" fmla="*/ 545306 h 1407318"/>
              <a:gd name="connsiteX5" fmla="*/ 330994 w 2669381"/>
              <a:gd name="connsiteY5" fmla="*/ 631031 h 1407318"/>
              <a:gd name="connsiteX6" fmla="*/ 385762 w 2669381"/>
              <a:gd name="connsiteY6" fmla="*/ 673893 h 1407318"/>
              <a:gd name="connsiteX7" fmla="*/ 457200 w 2669381"/>
              <a:gd name="connsiteY7" fmla="*/ 754856 h 1407318"/>
              <a:gd name="connsiteX8" fmla="*/ 538162 w 2669381"/>
              <a:gd name="connsiteY8" fmla="*/ 912018 h 1407318"/>
              <a:gd name="connsiteX9" fmla="*/ 631031 w 2669381"/>
              <a:gd name="connsiteY9" fmla="*/ 1173956 h 1407318"/>
              <a:gd name="connsiteX10" fmla="*/ 704850 w 2669381"/>
              <a:gd name="connsiteY10" fmla="*/ 1362075 h 1407318"/>
              <a:gd name="connsiteX11" fmla="*/ 750094 w 2669381"/>
              <a:gd name="connsiteY11" fmla="*/ 1407318 h 1407318"/>
              <a:gd name="connsiteX12" fmla="*/ 1650206 w 2669381"/>
              <a:gd name="connsiteY12" fmla="*/ 1402556 h 1407318"/>
              <a:gd name="connsiteX13" fmla="*/ 1721644 w 2669381"/>
              <a:gd name="connsiteY13" fmla="*/ 1073943 h 1407318"/>
              <a:gd name="connsiteX14" fmla="*/ 1774031 w 2669381"/>
              <a:gd name="connsiteY14" fmla="*/ 766763 h 1407318"/>
              <a:gd name="connsiteX15" fmla="*/ 1819275 w 2669381"/>
              <a:gd name="connsiteY15" fmla="*/ 523874 h 1407318"/>
              <a:gd name="connsiteX16" fmla="*/ 1905000 w 2669381"/>
              <a:gd name="connsiteY16" fmla="*/ 340518 h 1407318"/>
              <a:gd name="connsiteX17" fmla="*/ 2033588 w 2669381"/>
              <a:gd name="connsiteY17" fmla="*/ 273843 h 1407318"/>
              <a:gd name="connsiteX18" fmla="*/ 2116931 w 2669381"/>
              <a:gd name="connsiteY18" fmla="*/ 252411 h 1407318"/>
              <a:gd name="connsiteX19" fmla="*/ 2207419 w 2669381"/>
              <a:gd name="connsiteY19" fmla="*/ 245269 h 1407318"/>
              <a:gd name="connsiteX20" fmla="*/ 2302668 w 2669381"/>
              <a:gd name="connsiteY20" fmla="*/ 250031 h 1407318"/>
              <a:gd name="connsiteX21" fmla="*/ 2395538 w 2669381"/>
              <a:gd name="connsiteY21" fmla="*/ 257175 h 1407318"/>
              <a:gd name="connsiteX22" fmla="*/ 2450306 w 2669381"/>
              <a:gd name="connsiteY22" fmla="*/ 269081 h 1407318"/>
              <a:gd name="connsiteX23" fmla="*/ 2519362 w 2669381"/>
              <a:gd name="connsiteY23" fmla="*/ 288131 h 1407318"/>
              <a:gd name="connsiteX24" fmla="*/ 2576513 w 2669381"/>
              <a:gd name="connsiteY24" fmla="*/ 304800 h 1407318"/>
              <a:gd name="connsiteX25" fmla="*/ 2667000 w 2669381"/>
              <a:gd name="connsiteY25" fmla="*/ 342900 h 1407318"/>
              <a:gd name="connsiteX26" fmla="*/ 2669381 w 2669381"/>
              <a:gd name="connsiteY26" fmla="*/ 0 h 1407318"/>
              <a:gd name="connsiteX27" fmla="*/ 2381 w 2669381"/>
              <a:gd name="connsiteY27" fmla="*/ 0 h 140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69381" h="1407318">
                <a:moveTo>
                  <a:pt x="2381" y="0"/>
                </a:moveTo>
                <a:cubicBezTo>
                  <a:pt x="1587" y="211137"/>
                  <a:pt x="794" y="422275"/>
                  <a:pt x="0" y="633412"/>
                </a:cubicBezTo>
                <a:lnTo>
                  <a:pt x="95250" y="569118"/>
                </a:lnTo>
                <a:lnTo>
                  <a:pt x="152399" y="533400"/>
                </a:lnTo>
                <a:lnTo>
                  <a:pt x="247650" y="545306"/>
                </a:lnTo>
                <a:lnTo>
                  <a:pt x="330994" y="631031"/>
                </a:lnTo>
                <a:lnTo>
                  <a:pt x="385762" y="673893"/>
                </a:lnTo>
                <a:lnTo>
                  <a:pt x="457200" y="754856"/>
                </a:lnTo>
                <a:lnTo>
                  <a:pt x="538162" y="912018"/>
                </a:lnTo>
                <a:lnTo>
                  <a:pt x="631031" y="1173956"/>
                </a:lnTo>
                <a:lnTo>
                  <a:pt x="704850" y="1362075"/>
                </a:lnTo>
                <a:lnTo>
                  <a:pt x="750094" y="1407318"/>
                </a:lnTo>
                <a:lnTo>
                  <a:pt x="1650206" y="1402556"/>
                </a:lnTo>
                <a:lnTo>
                  <a:pt x="1721644" y="1073943"/>
                </a:lnTo>
                <a:lnTo>
                  <a:pt x="1774031" y="766763"/>
                </a:lnTo>
                <a:lnTo>
                  <a:pt x="1819275" y="523874"/>
                </a:lnTo>
                <a:lnTo>
                  <a:pt x="1905000" y="340518"/>
                </a:lnTo>
                <a:lnTo>
                  <a:pt x="2033588" y="273843"/>
                </a:lnTo>
                <a:lnTo>
                  <a:pt x="2116931" y="252411"/>
                </a:lnTo>
                <a:lnTo>
                  <a:pt x="2207419" y="245269"/>
                </a:lnTo>
                <a:lnTo>
                  <a:pt x="2302668" y="250031"/>
                </a:lnTo>
                <a:lnTo>
                  <a:pt x="2395538" y="257175"/>
                </a:lnTo>
                <a:lnTo>
                  <a:pt x="2450306" y="269081"/>
                </a:lnTo>
                <a:lnTo>
                  <a:pt x="2519362" y="288131"/>
                </a:lnTo>
                <a:lnTo>
                  <a:pt x="2576513" y="304800"/>
                </a:lnTo>
                <a:lnTo>
                  <a:pt x="2667000" y="342900"/>
                </a:lnTo>
                <a:cubicBezTo>
                  <a:pt x="2668587" y="127794"/>
                  <a:pt x="2667794" y="215106"/>
                  <a:pt x="2669381" y="0"/>
                </a:cubicBezTo>
                <a:lnTo>
                  <a:pt x="2381" y="0"/>
                </a:lnTo>
                <a:close/>
              </a:path>
            </a:pathLst>
          </a:custGeom>
          <a:solidFill>
            <a:srgbClr val="4592D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2988ADFE-A011-4922-96F0-2759B74CB3A4}"/>
              </a:ext>
            </a:extLst>
          </p:cNvPr>
          <p:cNvSpPr/>
          <p:nvPr/>
        </p:nvSpPr>
        <p:spPr>
          <a:xfrm>
            <a:off x="4497388" y="3971925"/>
            <a:ext cx="1384300" cy="1039019"/>
          </a:xfrm>
          <a:custGeom>
            <a:avLst/>
            <a:gdLst>
              <a:gd name="connsiteX0" fmla="*/ 242887 w 1181100"/>
              <a:gd name="connsiteY0" fmla="*/ 9525 h 1038225"/>
              <a:gd name="connsiteX1" fmla="*/ 147637 w 1181100"/>
              <a:gd name="connsiteY1" fmla="*/ 419100 h 1038225"/>
              <a:gd name="connsiteX2" fmla="*/ 54768 w 1181100"/>
              <a:gd name="connsiteY2" fmla="*/ 823913 h 1038225"/>
              <a:gd name="connsiteX3" fmla="*/ 0 w 1181100"/>
              <a:gd name="connsiteY3" fmla="*/ 1035844 h 1038225"/>
              <a:gd name="connsiteX4" fmla="*/ 1181100 w 1181100"/>
              <a:gd name="connsiteY4" fmla="*/ 1038225 h 1038225"/>
              <a:gd name="connsiteX5" fmla="*/ 1173956 w 1181100"/>
              <a:gd name="connsiteY5" fmla="*/ 0 h 1038225"/>
              <a:gd name="connsiteX6" fmla="*/ 242887 w 1181100"/>
              <a:gd name="connsiteY6" fmla="*/ 9525 h 1038225"/>
              <a:gd name="connsiteX0" fmla="*/ 446087 w 1384300"/>
              <a:gd name="connsiteY0" fmla="*/ 9525 h 1038225"/>
              <a:gd name="connsiteX1" fmla="*/ 350837 w 1384300"/>
              <a:gd name="connsiteY1" fmla="*/ 419100 h 1038225"/>
              <a:gd name="connsiteX2" fmla="*/ 257968 w 1384300"/>
              <a:gd name="connsiteY2" fmla="*/ 823913 h 1038225"/>
              <a:gd name="connsiteX3" fmla="*/ 0 w 1384300"/>
              <a:gd name="connsiteY3" fmla="*/ 1035844 h 1038225"/>
              <a:gd name="connsiteX4" fmla="*/ 1384300 w 1384300"/>
              <a:gd name="connsiteY4" fmla="*/ 1038225 h 1038225"/>
              <a:gd name="connsiteX5" fmla="*/ 1377156 w 1384300"/>
              <a:gd name="connsiteY5" fmla="*/ 0 h 1038225"/>
              <a:gd name="connsiteX6" fmla="*/ 446087 w 1384300"/>
              <a:gd name="connsiteY6" fmla="*/ 9525 h 1038225"/>
              <a:gd name="connsiteX0" fmla="*/ 446087 w 1384300"/>
              <a:gd name="connsiteY0" fmla="*/ 9525 h 1038225"/>
              <a:gd name="connsiteX1" fmla="*/ 350837 w 1384300"/>
              <a:gd name="connsiteY1" fmla="*/ 419100 h 1038225"/>
              <a:gd name="connsiteX2" fmla="*/ 242093 w 1384300"/>
              <a:gd name="connsiteY2" fmla="*/ 808038 h 1038225"/>
              <a:gd name="connsiteX3" fmla="*/ 0 w 1384300"/>
              <a:gd name="connsiteY3" fmla="*/ 1035844 h 1038225"/>
              <a:gd name="connsiteX4" fmla="*/ 1384300 w 1384300"/>
              <a:gd name="connsiteY4" fmla="*/ 1038225 h 1038225"/>
              <a:gd name="connsiteX5" fmla="*/ 1377156 w 1384300"/>
              <a:gd name="connsiteY5" fmla="*/ 0 h 1038225"/>
              <a:gd name="connsiteX6" fmla="*/ 446087 w 1384300"/>
              <a:gd name="connsiteY6" fmla="*/ 9525 h 1038225"/>
              <a:gd name="connsiteX0" fmla="*/ 446087 w 1384300"/>
              <a:gd name="connsiteY0" fmla="*/ 9525 h 1039019"/>
              <a:gd name="connsiteX1" fmla="*/ 350837 w 1384300"/>
              <a:gd name="connsiteY1" fmla="*/ 419100 h 1039019"/>
              <a:gd name="connsiteX2" fmla="*/ 242093 w 1384300"/>
              <a:gd name="connsiteY2" fmla="*/ 808038 h 1039019"/>
              <a:gd name="connsiteX3" fmla="*/ 0 w 1384300"/>
              <a:gd name="connsiteY3" fmla="*/ 1039019 h 1039019"/>
              <a:gd name="connsiteX4" fmla="*/ 1384300 w 1384300"/>
              <a:gd name="connsiteY4" fmla="*/ 1038225 h 1039019"/>
              <a:gd name="connsiteX5" fmla="*/ 1377156 w 1384300"/>
              <a:gd name="connsiteY5" fmla="*/ 0 h 1039019"/>
              <a:gd name="connsiteX6" fmla="*/ 446087 w 1384300"/>
              <a:gd name="connsiteY6" fmla="*/ 9525 h 10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4300" h="1039019">
                <a:moveTo>
                  <a:pt x="446087" y="9525"/>
                </a:moveTo>
                <a:lnTo>
                  <a:pt x="350837" y="419100"/>
                </a:lnTo>
                <a:lnTo>
                  <a:pt x="242093" y="808038"/>
                </a:lnTo>
                <a:lnTo>
                  <a:pt x="0" y="1039019"/>
                </a:lnTo>
                <a:lnTo>
                  <a:pt x="1384300" y="1038225"/>
                </a:lnTo>
                <a:cubicBezTo>
                  <a:pt x="1381919" y="692150"/>
                  <a:pt x="1379537" y="346075"/>
                  <a:pt x="1377156" y="0"/>
                </a:cubicBezTo>
                <a:lnTo>
                  <a:pt x="446087" y="9525"/>
                </a:lnTo>
                <a:close/>
              </a:path>
            </a:pathLst>
          </a:custGeom>
          <a:solidFill>
            <a:srgbClr val="F5E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21D0193C-D0C0-45E0-A4B5-A62D4E5FB4FB}"/>
              </a:ext>
            </a:extLst>
          </p:cNvPr>
          <p:cNvSpPr/>
          <p:nvPr/>
        </p:nvSpPr>
        <p:spPr>
          <a:xfrm>
            <a:off x="3205163" y="3974306"/>
            <a:ext cx="1185862" cy="1039019"/>
          </a:xfrm>
          <a:custGeom>
            <a:avLst/>
            <a:gdLst>
              <a:gd name="connsiteX0" fmla="*/ 9525 w 985837"/>
              <a:gd name="connsiteY0" fmla="*/ 0 h 1035844"/>
              <a:gd name="connsiteX1" fmla="*/ 650081 w 985837"/>
              <a:gd name="connsiteY1" fmla="*/ 0 h 1035844"/>
              <a:gd name="connsiteX2" fmla="*/ 731043 w 985837"/>
              <a:gd name="connsiteY2" fmla="*/ 290513 h 1035844"/>
              <a:gd name="connsiteX3" fmla="*/ 823912 w 985837"/>
              <a:gd name="connsiteY3" fmla="*/ 583407 h 1035844"/>
              <a:gd name="connsiteX4" fmla="*/ 890587 w 985837"/>
              <a:gd name="connsiteY4" fmla="*/ 735807 h 1035844"/>
              <a:gd name="connsiteX5" fmla="*/ 940593 w 985837"/>
              <a:gd name="connsiteY5" fmla="*/ 895350 h 1035844"/>
              <a:gd name="connsiteX6" fmla="*/ 985837 w 985837"/>
              <a:gd name="connsiteY6" fmla="*/ 1035844 h 1035844"/>
              <a:gd name="connsiteX7" fmla="*/ 0 w 985837"/>
              <a:gd name="connsiteY7" fmla="*/ 1033463 h 1035844"/>
              <a:gd name="connsiteX8" fmla="*/ 9525 w 985837"/>
              <a:gd name="connsiteY8" fmla="*/ 0 h 1035844"/>
              <a:gd name="connsiteX0" fmla="*/ 9525 w 985837"/>
              <a:gd name="connsiteY0" fmla="*/ 0 h 1035844"/>
              <a:gd name="connsiteX1" fmla="*/ 650081 w 985837"/>
              <a:gd name="connsiteY1" fmla="*/ 0 h 1035844"/>
              <a:gd name="connsiteX2" fmla="*/ 731043 w 985837"/>
              <a:gd name="connsiteY2" fmla="*/ 290513 h 1035844"/>
              <a:gd name="connsiteX3" fmla="*/ 823912 w 985837"/>
              <a:gd name="connsiteY3" fmla="*/ 583407 h 1035844"/>
              <a:gd name="connsiteX4" fmla="*/ 890587 w 985837"/>
              <a:gd name="connsiteY4" fmla="*/ 735807 h 1035844"/>
              <a:gd name="connsiteX5" fmla="*/ 985043 w 985837"/>
              <a:gd name="connsiteY5" fmla="*/ 879475 h 1035844"/>
              <a:gd name="connsiteX6" fmla="*/ 985837 w 985837"/>
              <a:gd name="connsiteY6" fmla="*/ 1035844 h 1035844"/>
              <a:gd name="connsiteX7" fmla="*/ 0 w 985837"/>
              <a:gd name="connsiteY7" fmla="*/ 1033463 h 1035844"/>
              <a:gd name="connsiteX8" fmla="*/ 9525 w 985837"/>
              <a:gd name="connsiteY8" fmla="*/ 0 h 1035844"/>
              <a:gd name="connsiteX0" fmla="*/ 9525 w 1208087"/>
              <a:gd name="connsiteY0" fmla="*/ 0 h 1039019"/>
              <a:gd name="connsiteX1" fmla="*/ 650081 w 1208087"/>
              <a:gd name="connsiteY1" fmla="*/ 0 h 1039019"/>
              <a:gd name="connsiteX2" fmla="*/ 731043 w 1208087"/>
              <a:gd name="connsiteY2" fmla="*/ 290513 h 1039019"/>
              <a:gd name="connsiteX3" fmla="*/ 823912 w 1208087"/>
              <a:gd name="connsiteY3" fmla="*/ 583407 h 1039019"/>
              <a:gd name="connsiteX4" fmla="*/ 890587 w 1208087"/>
              <a:gd name="connsiteY4" fmla="*/ 735807 h 1039019"/>
              <a:gd name="connsiteX5" fmla="*/ 985043 w 1208087"/>
              <a:gd name="connsiteY5" fmla="*/ 879475 h 1039019"/>
              <a:gd name="connsiteX6" fmla="*/ 1208087 w 1208087"/>
              <a:gd name="connsiteY6" fmla="*/ 1039019 h 1039019"/>
              <a:gd name="connsiteX7" fmla="*/ 0 w 1208087"/>
              <a:gd name="connsiteY7" fmla="*/ 1033463 h 1039019"/>
              <a:gd name="connsiteX8" fmla="*/ 9525 w 1208087"/>
              <a:gd name="connsiteY8" fmla="*/ 0 h 1039019"/>
              <a:gd name="connsiteX0" fmla="*/ 9525 w 1185862"/>
              <a:gd name="connsiteY0" fmla="*/ 0 h 1039019"/>
              <a:gd name="connsiteX1" fmla="*/ 650081 w 1185862"/>
              <a:gd name="connsiteY1" fmla="*/ 0 h 1039019"/>
              <a:gd name="connsiteX2" fmla="*/ 731043 w 1185862"/>
              <a:gd name="connsiteY2" fmla="*/ 290513 h 1039019"/>
              <a:gd name="connsiteX3" fmla="*/ 823912 w 1185862"/>
              <a:gd name="connsiteY3" fmla="*/ 583407 h 1039019"/>
              <a:gd name="connsiteX4" fmla="*/ 890587 w 1185862"/>
              <a:gd name="connsiteY4" fmla="*/ 735807 h 1039019"/>
              <a:gd name="connsiteX5" fmla="*/ 985043 w 1185862"/>
              <a:gd name="connsiteY5" fmla="*/ 879475 h 1039019"/>
              <a:gd name="connsiteX6" fmla="*/ 1185862 w 1185862"/>
              <a:gd name="connsiteY6" fmla="*/ 1039019 h 1039019"/>
              <a:gd name="connsiteX7" fmla="*/ 0 w 1185862"/>
              <a:gd name="connsiteY7" fmla="*/ 1033463 h 1039019"/>
              <a:gd name="connsiteX8" fmla="*/ 9525 w 1185862"/>
              <a:gd name="connsiteY8" fmla="*/ 0 h 103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862" h="1039019">
                <a:moveTo>
                  <a:pt x="9525" y="0"/>
                </a:moveTo>
                <a:lnTo>
                  <a:pt x="650081" y="0"/>
                </a:lnTo>
                <a:lnTo>
                  <a:pt x="731043" y="290513"/>
                </a:lnTo>
                <a:lnTo>
                  <a:pt x="823912" y="583407"/>
                </a:lnTo>
                <a:lnTo>
                  <a:pt x="890587" y="735807"/>
                </a:lnTo>
                <a:lnTo>
                  <a:pt x="985043" y="879475"/>
                </a:lnTo>
                <a:cubicBezTo>
                  <a:pt x="985308" y="931598"/>
                  <a:pt x="1185597" y="986896"/>
                  <a:pt x="1185862" y="1039019"/>
                </a:cubicBezTo>
                <a:lnTo>
                  <a:pt x="0" y="1033463"/>
                </a:lnTo>
                <a:lnTo>
                  <a:pt x="9525" y="0"/>
                </a:lnTo>
                <a:close/>
              </a:path>
            </a:pathLst>
          </a:custGeom>
          <a:solidFill>
            <a:srgbClr val="F5E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0B6F5CAF-5DCA-4AB2-958A-DCBF8C91AFCC}"/>
              </a:ext>
            </a:extLst>
          </p:cNvPr>
          <p:cNvSpPr/>
          <p:nvPr/>
        </p:nvSpPr>
        <p:spPr>
          <a:xfrm>
            <a:off x="3213100" y="2568575"/>
            <a:ext cx="2657475" cy="1406525"/>
          </a:xfrm>
          <a:custGeom>
            <a:avLst/>
            <a:gdLst>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812925 w 2673350"/>
              <a:gd name="connsiteY11" fmla="*/ 1066800 h 1406525"/>
              <a:gd name="connsiteX12" fmla="*/ 1889125 w 2673350"/>
              <a:gd name="connsiteY12" fmla="*/ 771525 h 1406525"/>
              <a:gd name="connsiteX13" fmla="*/ 1955800 w 2673350"/>
              <a:gd name="connsiteY13" fmla="*/ 546100 h 1406525"/>
              <a:gd name="connsiteX14" fmla="*/ 2025650 w 2673350"/>
              <a:gd name="connsiteY14" fmla="*/ 346075 h 1406525"/>
              <a:gd name="connsiteX15" fmla="*/ 2095500 w 2673350"/>
              <a:gd name="connsiteY15" fmla="*/ 212725 h 1406525"/>
              <a:gd name="connsiteX16" fmla="*/ 2184400 w 2673350"/>
              <a:gd name="connsiteY16" fmla="*/ 11747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89125 w 2673350"/>
              <a:gd name="connsiteY12" fmla="*/ 771525 h 1406525"/>
              <a:gd name="connsiteX13" fmla="*/ 1955800 w 2673350"/>
              <a:gd name="connsiteY13" fmla="*/ 546100 h 1406525"/>
              <a:gd name="connsiteX14" fmla="*/ 2025650 w 2673350"/>
              <a:gd name="connsiteY14" fmla="*/ 346075 h 1406525"/>
              <a:gd name="connsiteX15" fmla="*/ 2095500 w 2673350"/>
              <a:gd name="connsiteY15" fmla="*/ 212725 h 1406525"/>
              <a:gd name="connsiteX16" fmla="*/ 2184400 w 2673350"/>
              <a:gd name="connsiteY16" fmla="*/ 11747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955800 w 2673350"/>
              <a:gd name="connsiteY13" fmla="*/ 546100 h 1406525"/>
              <a:gd name="connsiteX14" fmla="*/ 2025650 w 2673350"/>
              <a:gd name="connsiteY14" fmla="*/ 346075 h 1406525"/>
              <a:gd name="connsiteX15" fmla="*/ 2095500 w 2673350"/>
              <a:gd name="connsiteY15" fmla="*/ 212725 h 1406525"/>
              <a:gd name="connsiteX16" fmla="*/ 2184400 w 2673350"/>
              <a:gd name="connsiteY16" fmla="*/ 11747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2025650 w 2673350"/>
              <a:gd name="connsiteY14" fmla="*/ 346075 h 1406525"/>
              <a:gd name="connsiteX15" fmla="*/ 2095500 w 2673350"/>
              <a:gd name="connsiteY15" fmla="*/ 212725 h 1406525"/>
              <a:gd name="connsiteX16" fmla="*/ 2184400 w 2673350"/>
              <a:gd name="connsiteY16" fmla="*/ 11747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095500 w 2673350"/>
              <a:gd name="connsiteY15" fmla="*/ 212725 h 1406525"/>
              <a:gd name="connsiteX16" fmla="*/ 2184400 w 2673350"/>
              <a:gd name="connsiteY16" fmla="*/ 11747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101850 w 2673350"/>
              <a:gd name="connsiteY15" fmla="*/ 212725 h 1406525"/>
              <a:gd name="connsiteX16" fmla="*/ 2184400 w 2673350"/>
              <a:gd name="connsiteY16" fmla="*/ 11747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095500 w 2673350"/>
              <a:gd name="connsiteY15" fmla="*/ 231775 h 1406525"/>
              <a:gd name="connsiteX16" fmla="*/ 2184400 w 2673350"/>
              <a:gd name="connsiteY16" fmla="*/ 11747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095500 w 2673350"/>
              <a:gd name="connsiteY15" fmla="*/ 231775 h 1406525"/>
              <a:gd name="connsiteX16" fmla="*/ 2187575 w 2673350"/>
              <a:gd name="connsiteY16" fmla="*/ 238125 h 1406525"/>
              <a:gd name="connsiteX17" fmla="*/ 2270125 w 2673350"/>
              <a:gd name="connsiteY17" fmla="*/ 10160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095500 w 2673350"/>
              <a:gd name="connsiteY15" fmla="*/ 231775 h 1406525"/>
              <a:gd name="connsiteX16" fmla="*/ 2187575 w 2673350"/>
              <a:gd name="connsiteY16" fmla="*/ 238125 h 1406525"/>
              <a:gd name="connsiteX17" fmla="*/ 2305050 w 2673350"/>
              <a:gd name="connsiteY17" fmla="*/ 260350 h 1406525"/>
              <a:gd name="connsiteX18" fmla="*/ 2336800 w 2673350"/>
              <a:gd name="connsiteY18" fmla="*/ 146050 h 1406525"/>
              <a:gd name="connsiteX19" fmla="*/ 2409825 w 2673350"/>
              <a:gd name="connsiteY19" fmla="*/ 244475 h 1406525"/>
              <a:gd name="connsiteX20" fmla="*/ 2530475 w 2673350"/>
              <a:gd name="connsiteY20" fmla="*/ 463550 h 1406525"/>
              <a:gd name="connsiteX21" fmla="*/ 2638425 w 2673350"/>
              <a:gd name="connsiteY21" fmla="*/ 666750 h 1406525"/>
              <a:gd name="connsiteX22" fmla="*/ 2673350 w 2673350"/>
              <a:gd name="connsiteY22" fmla="*/ 711200 h 1406525"/>
              <a:gd name="connsiteX23" fmla="*/ 2667000 w 2673350"/>
              <a:gd name="connsiteY23" fmla="*/ 0 h 1406525"/>
              <a:gd name="connsiteX24" fmla="*/ 9525 w 2673350"/>
              <a:gd name="connsiteY24" fmla="*/ 6350 h 1406525"/>
              <a:gd name="connsiteX25" fmla="*/ 0 w 2673350"/>
              <a:gd name="connsiteY25"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095500 w 2673350"/>
              <a:gd name="connsiteY15" fmla="*/ 231775 h 1406525"/>
              <a:gd name="connsiteX16" fmla="*/ 2187575 w 2673350"/>
              <a:gd name="connsiteY16" fmla="*/ 238125 h 1406525"/>
              <a:gd name="connsiteX17" fmla="*/ 2305050 w 2673350"/>
              <a:gd name="connsiteY17" fmla="*/ 260350 h 1406525"/>
              <a:gd name="connsiteX18" fmla="*/ 2409825 w 2673350"/>
              <a:gd name="connsiteY18" fmla="*/ 244475 h 1406525"/>
              <a:gd name="connsiteX19" fmla="*/ 2530475 w 2673350"/>
              <a:gd name="connsiteY19" fmla="*/ 463550 h 1406525"/>
              <a:gd name="connsiteX20" fmla="*/ 2638425 w 2673350"/>
              <a:gd name="connsiteY20" fmla="*/ 666750 h 1406525"/>
              <a:gd name="connsiteX21" fmla="*/ 2673350 w 2673350"/>
              <a:gd name="connsiteY21" fmla="*/ 711200 h 1406525"/>
              <a:gd name="connsiteX22" fmla="*/ 2667000 w 2673350"/>
              <a:gd name="connsiteY22" fmla="*/ 0 h 1406525"/>
              <a:gd name="connsiteX23" fmla="*/ 9525 w 2673350"/>
              <a:gd name="connsiteY23" fmla="*/ 6350 h 1406525"/>
              <a:gd name="connsiteX24" fmla="*/ 0 w 2673350"/>
              <a:gd name="connsiteY24"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095500 w 2673350"/>
              <a:gd name="connsiteY15" fmla="*/ 231775 h 1406525"/>
              <a:gd name="connsiteX16" fmla="*/ 2187575 w 2673350"/>
              <a:gd name="connsiteY16" fmla="*/ 238125 h 1406525"/>
              <a:gd name="connsiteX17" fmla="*/ 2305050 w 2673350"/>
              <a:gd name="connsiteY17" fmla="*/ 260350 h 1406525"/>
              <a:gd name="connsiteX18" fmla="*/ 2413000 w 2673350"/>
              <a:gd name="connsiteY18" fmla="*/ 307975 h 1406525"/>
              <a:gd name="connsiteX19" fmla="*/ 2530475 w 2673350"/>
              <a:gd name="connsiteY19" fmla="*/ 463550 h 1406525"/>
              <a:gd name="connsiteX20" fmla="*/ 2638425 w 2673350"/>
              <a:gd name="connsiteY20" fmla="*/ 666750 h 1406525"/>
              <a:gd name="connsiteX21" fmla="*/ 2673350 w 2673350"/>
              <a:gd name="connsiteY21" fmla="*/ 711200 h 1406525"/>
              <a:gd name="connsiteX22" fmla="*/ 2667000 w 2673350"/>
              <a:gd name="connsiteY22" fmla="*/ 0 h 1406525"/>
              <a:gd name="connsiteX23" fmla="*/ 9525 w 2673350"/>
              <a:gd name="connsiteY23" fmla="*/ 6350 h 1406525"/>
              <a:gd name="connsiteX24" fmla="*/ 0 w 2673350"/>
              <a:gd name="connsiteY24"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095500 w 2673350"/>
              <a:gd name="connsiteY15" fmla="*/ 231775 h 1406525"/>
              <a:gd name="connsiteX16" fmla="*/ 2187575 w 2673350"/>
              <a:gd name="connsiteY16" fmla="*/ 238125 h 1406525"/>
              <a:gd name="connsiteX17" fmla="*/ 2305050 w 2673350"/>
              <a:gd name="connsiteY17" fmla="*/ 260350 h 1406525"/>
              <a:gd name="connsiteX18" fmla="*/ 2413000 w 2673350"/>
              <a:gd name="connsiteY18" fmla="*/ 307975 h 1406525"/>
              <a:gd name="connsiteX19" fmla="*/ 2587625 w 2673350"/>
              <a:gd name="connsiteY19" fmla="*/ 387350 h 1406525"/>
              <a:gd name="connsiteX20" fmla="*/ 2638425 w 2673350"/>
              <a:gd name="connsiteY20" fmla="*/ 666750 h 1406525"/>
              <a:gd name="connsiteX21" fmla="*/ 2673350 w 2673350"/>
              <a:gd name="connsiteY21" fmla="*/ 711200 h 1406525"/>
              <a:gd name="connsiteX22" fmla="*/ 2667000 w 2673350"/>
              <a:gd name="connsiteY22" fmla="*/ 0 h 1406525"/>
              <a:gd name="connsiteX23" fmla="*/ 9525 w 2673350"/>
              <a:gd name="connsiteY23" fmla="*/ 6350 h 1406525"/>
              <a:gd name="connsiteX24" fmla="*/ 0 w 2673350"/>
              <a:gd name="connsiteY24" fmla="*/ 990600 h 1406525"/>
              <a:gd name="connsiteX0" fmla="*/ 0 w 2673350"/>
              <a:gd name="connsiteY0" fmla="*/ 990600 h 1406525"/>
              <a:gd name="connsiteX1" fmla="*/ 92075 w 2673350"/>
              <a:gd name="connsiteY1" fmla="*/ 876300 h 1406525"/>
              <a:gd name="connsiteX2" fmla="*/ 171450 w 2673350"/>
              <a:gd name="connsiteY2" fmla="*/ 793750 h 1406525"/>
              <a:gd name="connsiteX3" fmla="*/ 254000 w 2673350"/>
              <a:gd name="connsiteY3" fmla="*/ 749300 h 1406525"/>
              <a:gd name="connsiteX4" fmla="*/ 314325 w 2673350"/>
              <a:gd name="connsiteY4" fmla="*/ 746125 h 1406525"/>
              <a:gd name="connsiteX5" fmla="*/ 377825 w 2673350"/>
              <a:gd name="connsiteY5" fmla="*/ 781050 h 1406525"/>
              <a:gd name="connsiteX6" fmla="*/ 434975 w 2673350"/>
              <a:gd name="connsiteY6" fmla="*/ 857250 h 1406525"/>
              <a:gd name="connsiteX7" fmla="*/ 514350 w 2673350"/>
              <a:gd name="connsiteY7" fmla="*/ 1012825 h 1406525"/>
              <a:gd name="connsiteX8" fmla="*/ 571500 w 2673350"/>
              <a:gd name="connsiteY8" fmla="*/ 1181100 h 1406525"/>
              <a:gd name="connsiteX9" fmla="*/ 644525 w 2673350"/>
              <a:gd name="connsiteY9" fmla="*/ 1403350 h 1406525"/>
              <a:gd name="connsiteX10" fmla="*/ 1733550 w 2673350"/>
              <a:gd name="connsiteY10" fmla="*/ 1406525 h 1406525"/>
              <a:gd name="connsiteX11" fmla="*/ 1784350 w 2673350"/>
              <a:gd name="connsiteY11" fmla="*/ 1047750 h 1406525"/>
              <a:gd name="connsiteX12" fmla="*/ 1835150 w 2673350"/>
              <a:gd name="connsiteY12" fmla="*/ 701675 h 1406525"/>
              <a:gd name="connsiteX13" fmla="*/ 1892300 w 2673350"/>
              <a:gd name="connsiteY13" fmla="*/ 466725 h 1406525"/>
              <a:gd name="connsiteX14" fmla="*/ 1965325 w 2673350"/>
              <a:gd name="connsiteY14" fmla="*/ 269875 h 1406525"/>
              <a:gd name="connsiteX15" fmla="*/ 2095500 w 2673350"/>
              <a:gd name="connsiteY15" fmla="*/ 231775 h 1406525"/>
              <a:gd name="connsiteX16" fmla="*/ 2187575 w 2673350"/>
              <a:gd name="connsiteY16" fmla="*/ 238125 h 1406525"/>
              <a:gd name="connsiteX17" fmla="*/ 2305050 w 2673350"/>
              <a:gd name="connsiteY17" fmla="*/ 260350 h 1406525"/>
              <a:gd name="connsiteX18" fmla="*/ 2413000 w 2673350"/>
              <a:gd name="connsiteY18" fmla="*/ 307975 h 1406525"/>
              <a:gd name="connsiteX19" fmla="*/ 2587625 w 2673350"/>
              <a:gd name="connsiteY19" fmla="*/ 387350 h 1406525"/>
              <a:gd name="connsiteX20" fmla="*/ 2663825 w 2673350"/>
              <a:gd name="connsiteY20" fmla="*/ 460375 h 1406525"/>
              <a:gd name="connsiteX21" fmla="*/ 2673350 w 2673350"/>
              <a:gd name="connsiteY21" fmla="*/ 711200 h 1406525"/>
              <a:gd name="connsiteX22" fmla="*/ 2667000 w 2673350"/>
              <a:gd name="connsiteY22" fmla="*/ 0 h 1406525"/>
              <a:gd name="connsiteX23" fmla="*/ 9525 w 2673350"/>
              <a:gd name="connsiteY23" fmla="*/ 6350 h 1406525"/>
              <a:gd name="connsiteX24" fmla="*/ 0 w 2673350"/>
              <a:gd name="connsiteY24" fmla="*/ 990600 h 1406525"/>
              <a:gd name="connsiteX0" fmla="*/ 0 w 2667000"/>
              <a:gd name="connsiteY0" fmla="*/ 990600 h 1406525"/>
              <a:gd name="connsiteX1" fmla="*/ 92075 w 2667000"/>
              <a:gd name="connsiteY1" fmla="*/ 876300 h 1406525"/>
              <a:gd name="connsiteX2" fmla="*/ 171450 w 2667000"/>
              <a:gd name="connsiteY2" fmla="*/ 793750 h 1406525"/>
              <a:gd name="connsiteX3" fmla="*/ 254000 w 2667000"/>
              <a:gd name="connsiteY3" fmla="*/ 749300 h 1406525"/>
              <a:gd name="connsiteX4" fmla="*/ 314325 w 2667000"/>
              <a:gd name="connsiteY4" fmla="*/ 746125 h 1406525"/>
              <a:gd name="connsiteX5" fmla="*/ 377825 w 2667000"/>
              <a:gd name="connsiteY5" fmla="*/ 781050 h 1406525"/>
              <a:gd name="connsiteX6" fmla="*/ 434975 w 2667000"/>
              <a:gd name="connsiteY6" fmla="*/ 857250 h 1406525"/>
              <a:gd name="connsiteX7" fmla="*/ 514350 w 2667000"/>
              <a:gd name="connsiteY7" fmla="*/ 1012825 h 1406525"/>
              <a:gd name="connsiteX8" fmla="*/ 571500 w 2667000"/>
              <a:gd name="connsiteY8" fmla="*/ 1181100 h 1406525"/>
              <a:gd name="connsiteX9" fmla="*/ 644525 w 2667000"/>
              <a:gd name="connsiteY9" fmla="*/ 1403350 h 1406525"/>
              <a:gd name="connsiteX10" fmla="*/ 1733550 w 2667000"/>
              <a:gd name="connsiteY10" fmla="*/ 1406525 h 1406525"/>
              <a:gd name="connsiteX11" fmla="*/ 1784350 w 2667000"/>
              <a:gd name="connsiteY11" fmla="*/ 1047750 h 1406525"/>
              <a:gd name="connsiteX12" fmla="*/ 1835150 w 2667000"/>
              <a:gd name="connsiteY12" fmla="*/ 701675 h 1406525"/>
              <a:gd name="connsiteX13" fmla="*/ 1892300 w 2667000"/>
              <a:gd name="connsiteY13" fmla="*/ 466725 h 1406525"/>
              <a:gd name="connsiteX14" fmla="*/ 1965325 w 2667000"/>
              <a:gd name="connsiteY14" fmla="*/ 269875 h 1406525"/>
              <a:gd name="connsiteX15" fmla="*/ 2095500 w 2667000"/>
              <a:gd name="connsiteY15" fmla="*/ 231775 h 1406525"/>
              <a:gd name="connsiteX16" fmla="*/ 2187575 w 2667000"/>
              <a:gd name="connsiteY16" fmla="*/ 238125 h 1406525"/>
              <a:gd name="connsiteX17" fmla="*/ 2305050 w 2667000"/>
              <a:gd name="connsiteY17" fmla="*/ 260350 h 1406525"/>
              <a:gd name="connsiteX18" fmla="*/ 2413000 w 2667000"/>
              <a:gd name="connsiteY18" fmla="*/ 307975 h 1406525"/>
              <a:gd name="connsiteX19" fmla="*/ 2587625 w 2667000"/>
              <a:gd name="connsiteY19" fmla="*/ 387350 h 1406525"/>
              <a:gd name="connsiteX20" fmla="*/ 2663825 w 2667000"/>
              <a:gd name="connsiteY20" fmla="*/ 460375 h 1406525"/>
              <a:gd name="connsiteX21" fmla="*/ 2667000 w 2667000"/>
              <a:gd name="connsiteY21" fmla="*/ 0 h 1406525"/>
              <a:gd name="connsiteX22" fmla="*/ 9525 w 2667000"/>
              <a:gd name="connsiteY22" fmla="*/ 6350 h 1406525"/>
              <a:gd name="connsiteX23" fmla="*/ 0 w 2667000"/>
              <a:gd name="connsiteY23" fmla="*/ 990600 h 1406525"/>
              <a:gd name="connsiteX0" fmla="*/ 0 w 2657475"/>
              <a:gd name="connsiteY0" fmla="*/ 520700 h 1406525"/>
              <a:gd name="connsiteX1" fmla="*/ 82550 w 2657475"/>
              <a:gd name="connsiteY1" fmla="*/ 876300 h 1406525"/>
              <a:gd name="connsiteX2" fmla="*/ 161925 w 2657475"/>
              <a:gd name="connsiteY2" fmla="*/ 793750 h 1406525"/>
              <a:gd name="connsiteX3" fmla="*/ 244475 w 2657475"/>
              <a:gd name="connsiteY3" fmla="*/ 749300 h 1406525"/>
              <a:gd name="connsiteX4" fmla="*/ 304800 w 2657475"/>
              <a:gd name="connsiteY4" fmla="*/ 746125 h 1406525"/>
              <a:gd name="connsiteX5" fmla="*/ 368300 w 2657475"/>
              <a:gd name="connsiteY5" fmla="*/ 781050 h 1406525"/>
              <a:gd name="connsiteX6" fmla="*/ 425450 w 2657475"/>
              <a:gd name="connsiteY6" fmla="*/ 857250 h 1406525"/>
              <a:gd name="connsiteX7" fmla="*/ 504825 w 2657475"/>
              <a:gd name="connsiteY7" fmla="*/ 1012825 h 1406525"/>
              <a:gd name="connsiteX8" fmla="*/ 561975 w 2657475"/>
              <a:gd name="connsiteY8" fmla="*/ 1181100 h 1406525"/>
              <a:gd name="connsiteX9" fmla="*/ 635000 w 2657475"/>
              <a:gd name="connsiteY9" fmla="*/ 1403350 h 1406525"/>
              <a:gd name="connsiteX10" fmla="*/ 1724025 w 2657475"/>
              <a:gd name="connsiteY10" fmla="*/ 1406525 h 1406525"/>
              <a:gd name="connsiteX11" fmla="*/ 1774825 w 2657475"/>
              <a:gd name="connsiteY11" fmla="*/ 1047750 h 1406525"/>
              <a:gd name="connsiteX12" fmla="*/ 1825625 w 2657475"/>
              <a:gd name="connsiteY12" fmla="*/ 701675 h 1406525"/>
              <a:gd name="connsiteX13" fmla="*/ 1882775 w 2657475"/>
              <a:gd name="connsiteY13" fmla="*/ 466725 h 1406525"/>
              <a:gd name="connsiteX14" fmla="*/ 1955800 w 2657475"/>
              <a:gd name="connsiteY14" fmla="*/ 269875 h 1406525"/>
              <a:gd name="connsiteX15" fmla="*/ 2085975 w 2657475"/>
              <a:gd name="connsiteY15" fmla="*/ 231775 h 1406525"/>
              <a:gd name="connsiteX16" fmla="*/ 2178050 w 2657475"/>
              <a:gd name="connsiteY16" fmla="*/ 238125 h 1406525"/>
              <a:gd name="connsiteX17" fmla="*/ 2295525 w 2657475"/>
              <a:gd name="connsiteY17" fmla="*/ 260350 h 1406525"/>
              <a:gd name="connsiteX18" fmla="*/ 2403475 w 2657475"/>
              <a:gd name="connsiteY18" fmla="*/ 307975 h 1406525"/>
              <a:gd name="connsiteX19" fmla="*/ 2578100 w 2657475"/>
              <a:gd name="connsiteY19" fmla="*/ 387350 h 1406525"/>
              <a:gd name="connsiteX20" fmla="*/ 2654300 w 2657475"/>
              <a:gd name="connsiteY20" fmla="*/ 460375 h 1406525"/>
              <a:gd name="connsiteX21" fmla="*/ 2657475 w 2657475"/>
              <a:gd name="connsiteY21" fmla="*/ 0 h 1406525"/>
              <a:gd name="connsiteX22" fmla="*/ 0 w 2657475"/>
              <a:gd name="connsiteY22" fmla="*/ 6350 h 1406525"/>
              <a:gd name="connsiteX23" fmla="*/ 0 w 2657475"/>
              <a:gd name="connsiteY23" fmla="*/ 520700 h 1406525"/>
              <a:gd name="connsiteX0" fmla="*/ 0 w 2657475"/>
              <a:gd name="connsiteY0" fmla="*/ 520700 h 1406525"/>
              <a:gd name="connsiteX1" fmla="*/ 152400 w 2657475"/>
              <a:gd name="connsiteY1" fmla="*/ 523875 h 1406525"/>
              <a:gd name="connsiteX2" fmla="*/ 161925 w 2657475"/>
              <a:gd name="connsiteY2" fmla="*/ 793750 h 1406525"/>
              <a:gd name="connsiteX3" fmla="*/ 244475 w 2657475"/>
              <a:gd name="connsiteY3" fmla="*/ 749300 h 1406525"/>
              <a:gd name="connsiteX4" fmla="*/ 304800 w 2657475"/>
              <a:gd name="connsiteY4" fmla="*/ 746125 h 1406525"/>
              <a:gd name="connsiteX5" fmla="*/ 368300 w 2657475"/>
              <a:gd name="connsiteY5" fmla="*/ 781050 h 1406525"/>
              <a:gd name="connsiteX6" fmla="*/ 425450 w 2657475"/>
              <a:gd name="connsiteY6" fmla="*/ 857250 h 1406525"/>
              <a:gd name="connsiteX7" fmla="*/ 504825 w 2657475"/>
              <a:gd name="connsiteY7" fmla="*/ 1012825 h 1406525"/>
              <a:gd name="connsiteX8" fmla="*/ 561975 w 2657475"/>
              <a:gd name="connsiteY8" fmla="*/ 1181100 h 1406525"/>
              <a:gd name="connsiteX9" fmla="*/ 635000 w 2657475"/>
              <a:gd name="connsiteY9" fmla="*/ 1403350 h 1406525"/>
              <a:gd name="connsiteX10" fmla="*/ 1724025 w 2657475"/>
              <a:gd name="connsiteY10" fmla="*/ 1406525 h 1406525"/>
              <a:gd name="connsiteX11" fmla="*/ 1774825 w 2657475"/>
              <a:gd name="connsiteY11" fmla="*/ 1047750 h 1406525"/>
              <a:gd name="connsiteX12" fmla="*/ 1825625 w 2657475"/>
              <a:gd name="connsiteY12" fmla="*/ 701675 h 1406525"/>
              <a:gd name="connsiteX13" fmla="*/ 1882775 w 2657475"/>
              <a:gd name="connsiteY13" fmla="*/ 466725 h 1406525"/>
              <a:gd name="connsiteX14" fmla="*/ 1955800 w 2657475"/>
              <a:gd name="connsiteY14" fmla="*/ 269875 h 1406525"/>
              <a:gd name="connsiteX15" fmla="*/ 2085975 w 2657475"/>
              <a:gd name="connsiteY15" fmla="*/ 231775 h 1406525"/>
              <a:gd name="connsiteX16" fmla="*/ 2178050 w 2657475"/>
              <a:gd name="connsiteY16" fmla="*/ 238125 h 1406525"/>
              <a:gd name="connsiteX17" fmla="*/ 2295525 w 2657475"/>
              <a:gd name="connsiteY17" fmla="*/ 260350 h 1406525"/>
              <a:gd name="connsiteX18" fmla="*/ 2403475 w 2657475"/>
              <a:gd name="connsiteY18" fmla="*/ 307975 h 1406525"/>
              <a:gd name="connsiteX19" fmla="*/ 2578100 w 2657475"/>
              <a:gd name="connsiteY19" fmla="*/ 387350 h 1406525"/>
              <a:gd name="connsiteX20" fmla="*/ 2654300 w 2657475"/>
              <a:gd name="connsiteY20" fmla="*/ 460375 h 1406525"/>
              <a:gd name="connsiteX21" fmla="*/ 2657475 w 2657475"/>
              <a:gd name="connsiteY21" fmla="*/ 0 h 1406525"/>
              <a:gd name="connsiteX22" fmla="*/ 0 w 2657475"/>
              <a:gd name="connsiteY22" fmla="*/ 6350 h 1406525"/>
              <a:gd name="connsiteX23" fmla="*/ 0 w 2657475"/>
              <a:gd name="connsiteY23" fmla="*/ 520700 h 1406525"/>
              <a:gd name="connsiteX0" fmla="*/ 0 w 2657475"/>
              <a:gd name="connsiteY0" fmla="*/ 520700 h 1406525"/>
              <a:gd name="connsiteX1" fmla="*/ 152400 w 2657475"/>
              <a:gd name="connsiteY1" fmla="*/ 523875 h 1406525"/>
              <a:gd name="connsiteX2" fmla="*/ 279400 w 2657475"/>
              <a:gd name="connsiteY2" fmla="*/ 530225 h 1406525"/>
              <a:gd name="connsiteX3" fmla="*/ 244475 w 2657475"/>
              <a:gd name="connsiteY3" fmla="*/ 749300 h 1406525"/>
              <a:gd name="connsiteX4" fmla="*/ 304800 w 2657475"/>
              <a:gd name="connsiteY4" fmla="*/ 746125 h 1406525"/>
              <a:gd name="connsiteX5" fmla="*/ 368300 w 2657475"/>
              <a:gd name="connsiteY5" fmla="*/ 781050 h 1406525"/>
              <a:gd name="connsiteX6" fmla="*/ 425450 w 2657475"/>
              <a:gd name="connsiteY6" fmla="*/ 857250 h 1406525"/>
              <a:gd name="connsiteX7" fmla="*/ 504825 w 2657475"/>
              <a:gd name="connsiteY7" fmla="*/ 1012825 h 1406525"/>
              <a:gd name="connsiteX8" fmla="*/ 561975 w 2657475"/>
              <a:gd name="connsiteY8" fmla="*/ 1181100 h 1406525"/>
              <a:gd name="connsiteX9" fmla="*/ 635000 w 2657475"/>
              <a:gd name="connsiteY9" fmla="*/ 1403350 h 1406525"/>
              <a:gd name="connsiteX10" fmla="*/ 1724025 w 2657475"/>
              <a:gd name="connsiteY10" fmla="*/ 1406525 h 1406525"/>
              <a:gd name="connsiteX11" fmla="*/ 1774825 w 2657475"/>
              <a:gd name="connsiteY11" fmla="*/ 1047750 h 1406525"/>
              <a:gd name="connsiteX12" fmla="*/ 1825625 w 2657475"/>
              <a:gd name="connsiteY12" fmla="*/ 701675 h 1406525"/>
              <a:gd name="connsiteX13" fmla="*/ 1882775 w 2657475"/>
              <a:gd name="connsiteY13" fmla="*/ 466725 h 1406525"/>
              <a:gd name="connsiteX14" fmla="*/ 1955800 w 2657475"/>
              <a:gd name="connsiteY14" fmla="*/ 269875 h 1406525"/>
              <a:gd name="connsiteX15" fmla="*/ 2085975 w 2657475"/>
              <a:gd name="connsiteY15" fmla="*/ 231775 h 1406525"/>
              <a:gd name="connsiteX16" fmla="*/ 2178050 w 2657475"/>
              <a:gd name="connsiteY16" fmla="*/ 238125 h 1406525"/>
              <a:gd name="connsiteX17" fmla="*/ 2295525 w 2657475"/>
              <a:gd name="connsiteY17" fmla="*/ 260350 h 1406525"/>
              <a:gd name="connsiteX18" fmla="*/ 2403475 w 2657475"/>
              <a:gd name="connsiteY18" fmla="*/ 307975 h 1406525"/>
              <a:gd name="connsiteX19" fmla="*/ 2578100 w 2657475"/>
              <a:gd name="connsiteY19" fmla="*/ 387350 h 1406525"/>
              <a:gd name="connsiteX20" fmla="*/ 2654300 w 2657475"/>
              <a:gd name="connsiteY20" fmla="*/ 460375 h 1406525"/>
              <a:gd name="connsiteX21" fmla="*/ 2657475 w 2657475"/>
              <a:gd name="connsiteY21" fmla="*/ 0 h 1406525"/>
              <a:gd name="connsiteX22" fmla="*/ 0 w 2657475"/>
              <a:gd name="connsiteY22" fmla="*/ 6350 h 1406525"/>
              <a:gd name="connsiteX23" fmla="*/ 0 w 2657475"/>
              <a:gd name="connsiteY23" fmla="*/ 520700 h 1406525"/>
              <a:gd name="connsiteX0" fmla="*/ 0 w 2657475"/>
              <a:gd name="connsiteY0" fmla="*/ 520700 h 1406525"/>
              <a:gd name="connsiteX1" fmla="*/ 152400 w 2657475"/>
              <a:gd name="connsiteY1" fmla="*/ 523875 h 1406525"/>
              <a:gd name="connsiteX2" fmla="*/ 279400 w 2657475"/>
              <a:gd name="connsiteY2" fmla="*/ 530225 h 1406525"/>
              <a:gd name="connsiteX3" fmla="*/ 377825 w 2657475"/>
              <a:gd name="connsiteY3" fmla="*/ 574675 h 1406525"/>
              <a:gd name="connsiteX4" fmla="*/ 304800 w 2657475"/>
              <a:gd name="connsiteY4" fmla="*/ 746125 h 1406525"/>
              <a:gd name="connsiteX5" fmla="*/ 368300 w 2657475"/>
              <a:gd name="connsiteY5" fmla="*/ 781050 h 1406525"/>
              <a:gd name="connsiteX6" fmla="*/ 425450 w 2657475"/>
              <a:gd name="connsiteY6" fmla="*/ 857250 h 1406525"/>
              <a:gd name="connsiteX7" fmla="*/ 504825 w 2657475"/>
              <a:gd name="connsiteY7" fmla="*/ 1012825 h 1406525"/>
              <a:gd name="connsiteX8" fmla="*/ 561975 w 2657475"/>
              <a:gd name="connsiteY8" fmla="*/ 1181100 h 1406525"/>
              <a:gd name="connsiteX9" fmla="*/ 635000 w 2657475"/>
              <a:gd name="connsiteY9" fmla="*/ 1403350 h 1406525"/>
              <a:gd name="connsiteX10" fmla="*/ 1724025 w 2657475"/>
              <a:gd name="connsiteY10" fmla="*/ 1406525 h 1406525"/>
              <a:gd name="connsiteX11" fmla="*/ 1774825 w 2657475"/>
              <a:gd name="connsiteY11" fmla="*/ 1047750 h 1406525"/>
              <a:gd name="connsiteX12" fmla="*/ 1825625 w 2657475"/>
              <a:gd name="connsiteY12" fmla="*/ 701675 h 1406525"/>
              <a:gd name="connsiteX13" fmla="*/ 1882775 w 2657475"/>
              <a:gd name="connsiteY13" fmla="*/ 466725 h 1406525"/>
              <a:gd name="connsiteX14" fmla="*/ 1955800 w 2657475"/>
              <a:gd name="connsiteY14" fmla="*/ 269875 h 1406525"/>
              <a:gd name="connsiteX15" fmla="*/ 2085975 w 2657475"/>
              <a:gd name="connsiteY15" fmla="*/ 231775 h 1406525"/>
              <a:gd name="connsiteX16" fmla="*/ 2178050 w 2657475"/>
              <a:gd name="connsiteY16" fmla="*/ 238125 h 1406525"/>
              <a:gd name="connsiteX17" fmla="*/ 2295525 w 2657475"/>
              <a:gd name="connsiteY17" fmla="*/ 260350 h 1406525"/>
              <a:gd name="connsiteX18" fmla="*/ 2403475 w 2657475"/>
              <a:gd name="connsiteY18" fmla="*/ 307975 h 1406525"/>
              <a:gd name="connsiteX19" fmla="*/ 2578100 w 2657475"/>
              <a:gd name="connsiteY19" fmla="*/ 387350 h 1406525"/>
              <a:gd name="connsiteX20" fmla="*/ 2654300 w 2657475"/>
              <a:gd name="connsiteY20" fmla="*/ 460375 h 1406525"/>
              <a:gd name="connsiteX21" fmla="*/ 2657475 w 2657475"/>
              <a:gd name="connsiteY21" fmla="*/ 0 h 1406525"/>
              <a:gd name="connsiteX22" fmla="*/ 0 w 2657475"/>
              <a:gd name="connsiteY22" fmla="*/ 6350 h 1406525"/>
              <a:gd name="connsiteX23" fmla="*/ 0 w 2657475"/>
              <a:gd name="connsiteY23" fmla="*/ 520700 h 1406525"/>
              <a:gd name="connsiteX0" fmla="*/ 0 w 2657475"/>
              <a:gd name="connsiteY0" fmla="*/ 520700 h 1406525"/>
              <a:gd name="connsiteX1" fmla="*/ 152400 w 2657475"/>
              <a:gd name="connsiteY1" fmla="*/ 523875 h 1406525"/>
              <a:gd name="connsiteX2" fmla="*/ 279400 w 2657475"/>
              <a:gd name="connsiteY2" fmla="*/ 530225 h 1406525"/>
              <a:gd name="connsiteX3" fmla="*/ 377825 w 2657475"/>
              <a:gd name="connsiteY3" fmla="*/ 574675 h 1406525"/>
              <a:gd name="connsiteX4" fmla="*/ 428625 w 2657475"/>
              <a:gd name="connsiteY4" fmla="*/ 650875 h 1406525"/>
              <a:gd name="connsiteX5" fmla="*/ 368300 w 2657475"/>
              <a:gd name="connsiteY5" fmla="*/ 781050 h 1406525"/>
              <a:gd name="connsiteX6" fmla="*/ 425450 w 2657475"/>
              <a:gd name="connsiteY6" fmla="*/ 857250 h 1406525"/>
              <a:gd name="connsiteX7" fmla="*/ 504825 w 2657475"/>
              <a:gd name="connsiteY7" fmla="*/ 1012825 h 1406525"/>
              <a:gd name="connsiteX8" fmla="*/ 561975 w 2657475"/>
              <a:gd name="connsiteY8" fmla="*/ 1181100 h 1406525"/>
              <a:gd name="connsiteX9" fmla="*/ 635000 w 2657475"/>
              <a:gd name="connsiteY9" fmla="*/ 1403350 h 1406525"/>
              <a:gd name="connsiteX10" fmla="*/ 1724025 w 2657475"/>
              <a:gd name="connsiteY10" fmla="*/ 1406525 h 1406525"/>
              <a:gd name="connsiteX11" fmla="*/ 1774825 w 2657475"/>
              <a:gd name="connsiteY11" fmla="*/ 1047750 h 1406525"/>
              <a:gd name="connsiteX12" fmla="*/ 1825625 w 2657475"/>
              <a:gd name="connsiteY12" fmla="*/ 701675 h 1406525"/>
              <a:gd name="connsiteX13" fmla="*/ 1882775 w 2657475"/>
              <a:gd name="connsiteY13" fmla="*/ 466725 h 1406525"/>
              <a:gd name="connsiteX14" fmla="*/ 1955800 w 2657475"/>
              <a:gd name="connsiteY14" fmla="*/ 269875 h 1406525"/>
              <a:gd name="connsiteX15" fmla="*/ 2085975 w 2657475"/>
              <a:gd name="connsiteY15" fmla="*/ 231775 h 1406525"/>
              <a:gd name="connsiteX16" fmla="*/ 2178050 w 2657475"/>
              <a:gd name="connsiteY16" fmla="*/ 238125 h 1406525"/>
              <a:gd name="connsiteX17" fmla="*/ 2295525 w 2657475"/>
              <a:gd name="connsiteY17" fmla="*/ 260350 h 1406525"/>
              <a:gd name="connsiteX18" fmla="*/ 2403475 w 2657475"/>
              <a:gd name="connsiteY18" fmla="*/ 307975 h 1406525"/>
              <a:gd name="connsiteX19" fmla="*/ 2578100 w 2657475"/>
              <a:gd name="connsiteY19" fmla="*/ 387350 h 1406525"/>
              <a:gd name="connsiteX20" fmla="*/ 2654300 w 2657475"/>
              <a:gd name="connsiteY20" fmla="*/ 460375 h 1406525"/>
              <a:gd name="connsiteX21" fmla="*/ 2657475 w 2657475"/>
              <a:gd name="connsiteY21" fmla="*/ 0 h 1406525"/>
              <a:gd name="connsiteX22" fmla="*/ 0 w 2657475"/>
              <a:gd name="connsiteY22" fmla="*/ 6350 h 1406525"/>
              <a:gd name="connsiteX23" fmla="*/ 0 w 2657475"/>
              <a:gd name="connsiteY23" fmla="*/ 520700 h 1406525"/>
              <a:gd name="connsiteX0" fmla="*/ 0 w 2657475"/>
              <a:gd name="connsiteY0" fmla="*/ 520700 h 1406525"/>
              <a:gd name="connsiteX1" fmla="*/ 152400 w 2657475"/>
              <a:gd name="connsiteY1" fmla="*/ 523875 h 1406525"/>
              <a:gd name="connsiteX2" fmla="*/ 279400 w 2657475"/>
              <a:gd name="connsiteY2" fmla="*/ 530225 h 1406525"/>
              <a:gd name="connsiteX3" fmla="*/ 377825 w 2657475"/>
              <a:gd name="connsiteY3" fmla="*/ 574675 h 1406525"/>
              <a:gd name="connsiteX4" fmla="*/ 428625 w 2657475"/>
              <a:gd name="connsiteY4" fmla="*/ 650875 h 1406525"/>
              <a:gd name="connsiteX5" fmla="*/ 450850 w 2657475"/>
              <a:gd name="connsiteY5" fmla="*/ 755650 h 1406525"/>
              <a:gd name="connsiteX6" fmla="*/ 425450 w 2657475"/>
              <a:gd name="connsiteY6" fmla="*/ 857250 h 1406525"/>
              <a:gd name="connsiteX7" fmla="*/ 504825 w 2657475"/>
              <a:gd name="connsiteY7" fmla="*/ 1012825 h 1406525"/>
              <a:gd name="connsiteX8" fmla="*/ 561975 w 2657475"/>
              <a:gd name="connsiteY8" fmla="*/ 1181100 h 1406525"/>
              <a:gd name="connsiteX9" fmla="*/ 635000 w 2657475"/>
              <a:gd name="connsiteY9" fmla="*/ 1403350 h 1406525"/>
              <a:gd name="connsiteX10" fmla="*/ 1724025 w 2657475"/>
              <a:gd name="connsiteY10" fmla="*/ 1406525 h 1406525"/>
              <a:gd name="connsiteX11" fmla="*/ 1774825 w 2657475"/>
              <a:gd name="connsiteY11" fmla="*/ 1047750 h 1406525"/>
              <a:gd name="connsiteX12" fmla="*/ 1825625 w 2657475"/>
              <a:gd name="connsiteY12" fmla="*/ 701675 h 1406525"/>
              <a:gd name="connsiteX13" fmla="*/ 1882775 w 2657475"/>
              <a:gd name="connsiteY13" fmla="*/ 466725 h 1406525"/>
              <a:gd name="connsiteX14" fmla="*/ 1955800 w 2657475"/>
              <a:gd name="connsiteY14" fmla="*/ 269875 h 1406525"/>
              <a:gd name="connsiteX15" fmla="*/ 2085975 w 2657475"/>
              <a:gd name="connsiteY15" fmla="*/ 231775 h 1406525"/>
              <a:gd name="connsiteX16" fmla="*/ 2178050 w 2657475"/>
              <a:gd name="connsiteY16" fmla="*/ 238125 h 1406525"/>
              <a:gd name="connsiteX17" fmla="*/ 2295525 w 2657475"/>
              <a:gd name="connsiteY17" fmla="*/ 260350 h 1406525"/>
              <a:gd name="connsiteX18" fmla="*/ 2403475 w 2657475"/>
              <a:gd name="connsiteY18" fmla="*/ 307975 h 1406525"/>
              <a:gd name="connsiteX19" fmla="*/ 2578100 w 2657475"/>
              <a:gd name="connsiteY19" fmla="*/ 387350 h 1406525"/>
              <a:gd name="connsiteX20" fmla="*/ 2654300 w 2657475"/>
              <a:gd name="connsiteY20" fmla="*/ 460375 h 1406525"/>
              <a:gd name="connsiteX21" fmla="*/ 2657475 w 2657475"/>
              <a:gd name="connsiteY21" fmla="*/ 0 h 1406525"/>
              <a:gd name="connsiteX22" fmla="*/ 0 w 2657475"/>
              <a:gd name="connsiteY22" fmla="*/ 6350 h 1406525"/>
              <a:gd name="connsiteX23" fmla="*/ 0 w 2657475"/>
              <a:gd name="connsiteY23" fmla="*/ 520700 h 1406525"/>
              <a:gd name="connsiteX0" fmla="*/ 0 w 2657475"/>
              <a:gd name="connsiteY0" fmla="*/ 520700 h 1406525"/>
              <a:gd name="connsiteX1" fmla="*/ 152400 w 2657475"/>
              <a:gd name="connsiteY1" fmla="*/ 523875 h 1406525"/>
              <a:gd name="connsiteX2" fmla="*/ 279400 w 2657475"/>
              <a:gd name="connsiteY2" fmla="*/ 530225 h 1406525"/>
              <a:gd name="connsiteX3" fmla="*/ 377825 w 2657475"/>
              <a:gd name="connsiteY3" fmla="*/ 574675 h 1406525"/>
              <a:gd name="connsiteX4" fmla="*/ 428625 w 2657475"/>
              <a:gd name="connsiteY4" fmla="*/ 650875 h 1406525"/>
              <a:gd name="connsiteX5" fmla="*/ 450850 w 2657475"/>
              <a:gd name="connsiteY5" fmla="*/ 755650 h 1406525"/>
              <a:gd name="connsiteX6" fmla="*/ 492125 w 2657475"/>
              <a:gd name="connsiteY6" fmla="*/ 850900 h 1406525"/>
              <a:gd name="connsiteX7" fmla="*/ 504825 w 2657475"/>
              <a:gd name="connsiteY7" fmla="*/ 1012825 h 1406525"/>
              <a:gd name="connsiteX8" fmla="*/ 561975 w 2657475"/>
              <a:gd name="connsiteY8" fmla="*/ 1181100 h 1406525"/>
              <a:gd name="connsiteX9" fmla="*/ 635000 w 2657475"/>
              <a:gd name="connsiteY9" fmla="*/ 1403350 h 1406525"/>
              <a:gd name="connsiteX10" fmla="*/ 1724025 w 2657475"/>
              <a:gd name="connsiteY10" fmla="*/ 1406525 h 1406525"/>
              <a:gd name="connsiteX11" fmla="*/ 1774825 w 2657475"/>
              <a:gd name="connsiteY11" fmla="*/ 1047750 h 1406525"/>
              <a:gd name="connsiteX12" fmla="*/ 1825625 w 2657475"/>
              <a:gd name="connsiteY12" fmla="*/ 701675 h 1406525"/>
              <a:gd name="connsiteX13" fmla="*/ 1882775 w 2657475"/>
              <a:gd name="connsiteY13" fmla="*/ 466725 h 1406525"/>
              <a:gd name="connsiteX14" fmla="*/ 1955800 w 2657475"/>
              <a:gd name="connsiteY14" fmla="*/ 269875 h 1406525"/>
              <a:gd name="connsiteX15" fmla="*/ 2085975 w 2657475"/>
              <a:gd name="connsiteY15" fmla="*/ 231775 h 1406525"/>
              <a:gd name="connsiteX16" fmla="*/ 2178050 w 2657475"/>
              <a:gd name="connsiteY16" fmla="*/ 238125 h 1406525"/>
              <a:gd name="connsiteX17" fmla="*/ 2295525 w 2657475"/>
              <a:gd name="connsiteY17" fmla="*/ 260350 h 1406525"/>
              <a:gd name="connsiteX18" fmla="*/ 2403475 w 2657475"/>
              <a:gd name="connsiteY18" fmla="*/ 307975 h 1406525"/>
              <a:gd name="connsiteX19" fmla="*/ 2578100 w 2657475"/>
              <a:gd name="connsiteY19" fmla="*/ 387350 h 1406525"/>
              <a:gd name="connsiteX20" fmla="*/ 2654300 w 2657475"/>
              <a:gd name="connsiteY20" fmla="*/ 460375 h 1406525"/>
              <a:gd name="connsiteX21" fmla="*/ 2657475 w 2657475"/>
              <a:gd name="connsiteY21" fmla="*/ 0 h 1406525"/>
              <a:gd name="connsiteX22" fmla="*/ 0 w 2657475"/>
              <a:gd name="connsiteY22" fmla="*/ 6350 h 1406525"/>
              <a:gd name="connsiteX23" fmla="*/ 0 w 2657475"/>
              <a:gd name="connsiteY23" fmla="*/ 520700 h 1406525"/>
              <a:gd name="connsiteX0" fmla="*/ 0 w 2657475"/>
              <a:gd name="connsiteY0" fmla="*/ 520700 h 1406525"/>
              <a:gd name="connsiteX1" fmla="*/ 152400 w 2657475"/>
              <a:gd name="connsiteY1" fmla="*/ 523875 h 1406525"/>
              <a:gd name="connsiteX2" fmla="*/ 279400 w 2657475"/>
              <a:gd name="connsiteY2" fmla="*/ 530225 h 1406525"/>
              <a:gd name="connsiteX3" fmla="*/ 377825 w 2657475"/>
              <a:gd name="connsiteY3" fmla="*/ 574675 h 1406525"/>
              <a:gd name="connsiteX4" fmla="*/ 428625 w 2657475"/>
              <a:gd name="connsiteY4" fmla="*/ 650875 h 1406525"/>
              <a:gd name="connsiteX5" fmla="*/ 450850 w 2657475"/>
              <a:gd name="connsiteY5" fmla="*/ 755650 h 1406525"/>
              <a:gd name="connsiteX6" fmla="*/ 492125 w 2657475"/>
              <a:gd name="connsiteY6" fmla="*/ 850900 h 1406525"/>
              <a:gd name="connsiteX7" fmla="*/ 527050 w 2657475"/>
              <a:gd name="connsiteY7" fmla="*/ 1003300 h 1406525"/>
              <a:gd name="connsiteX8" fmla="*/ 561975 w 2657475"/>
              <a:gd name="connsiteY8" fmla="*/ 1181100 h 1406525"/>
              <a:gd name="connsiteX9" fmla="*/ 635000 w 2657475"/>
              <a:gd name="connsiteY9" fmla="*/ 1403350 h 1406525"/>
              <a:gd name="connsiteX10" fmla="*/ 1724025 w 2657475"/>
              <a:gd name="connsiteY10" fmla="*/ 1406525 h 1406525"/>
              <a:gd name="connsiteX11" fmla="*/ 1774825 w 2657475"/>
              <a:gd name="connsiteY11" fmla="*/ 1047750 h 1406525"/>
              <a:gd name="connsiteX12" fmla="*/ 1825625 w 2657475"/>
              <a:gd name="connsiteY12" fmla="*/ 701675 h 1406525"/>
              <a:gd name="connsiteX13" fmla="*/ 1882775 w 2657475"/>
              <a:gd name="connsiteY13" fmla="*/ 466725 h 1406525"/>
              <a:gd name="connsiteX14" fmla="*/ 1955800 w 2657475"/>
              <a:gd name="connsiteY14" fmla="*/ 269875 h 1406525"/>
              <a:gd name="connsiteX15" fmla="*/ 2085975 w 2657475"/>
              <a:gd name="connsiteY15" fmla="*/ 231775 h 1406525"/>
              <a:gd name="connsiteX16" fmla="*/ 2178050 w 2657475"/>
              <a:gd name="connsiteY16" fmla="*/ 238125 h 1406525"/>
              <a:gd name="connsiteX17" fmla="*/ 2295525 w 2657475"/>
              <a:gd name="connsiteY17" fmla="*/ 260350 h 1406525"/>
              <a:gd name="connsiteX18" fmla="*/ 2403475 w 2657475"/>
              <a:gd name="connsiteY18" fmla="*/ 307975 h 1406525"/>
              <a:gd name="connsiteX19" fmla="*/ 2578100 w 2657475"/>
              <a:gd name="connsiteY19" fmla="*/ 387350 h 1406525"/>
              <a:gd name="connsiteX20" fmla="*/ 2654300 w 2657475"/>
              <a:gd name="connsiteY20" fmla="*/ 460375 h 1406525"/>
              <a:gd name="connsiteX21" fmla="*/ 2657475 w 2657475"/>
              <a:gd name="connsiteY21" fmla="*/ 0 h 1406525"/>
              <a:gd name="connsiteX22" fmla="*/ 0 w 2657475"/>
              <a:gd name="connsiteY22" fmla="*/ 6350 h 1406525"/>
              <a:gd name="connsiteX23" fmla="*/ 0 w 2657475"/>
              <a:gd name="connsiteY23" fmla="*/ 520700 h 140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57475" h="1406525">
                <a:moveTo>
                  <a:pt x="0" y="520700"/>
                </a:moveTo>
                <a:lnTo>
                  <a:pt x="152400" y="523875"/>
                </a:lnTo>
                <a:lnTo>
                  <a:pt x="279400" y="530225"/>
                </a:lnTo>
                <a:lnTo>
                  <a:pt x="377825" y="574675"/>
                </a:lnTo>
                <a:lnTo>
                  <a:pt x="428625" y="650875"/>
                </a:lnTo>
                <a:lnTo>
                  <a:pt x="450850" y="755650"/>
                </a:lnTo>
                <a:lnTo>
                  <a:pt x="492125" y="850900"/>
                </a:lnTo>
                <a:lnTo>
                  <a:pt x="527050" y="1003300"/>
                </a:lnTo>
                <a:lnTo>
                  <a:pt x="561975" y="1181100"/>
                </a:lnTo>
                <a:lnTo>
                  <a:pt x="635000" y="1403350"/>
                </a:lnTo>
                <a:lnTo>
                  <a:pt x="1724025" y="1406525"/>
                </a:lnTo>
                <a:lnTo>
                  <a:pt x="1774825" y="1047750"/>
                </a:lnTo>
                <a:lnTo>
                  <a:pt x="1825625" y="701675"/>
                </a:lnTo>
                <a:lnTo>
                  <a:pt x="1882775" y="466725"/>
                </a:lnTo>
                <a:lnTo>
                  <a:pt x="1955800" y="269875"/>
                </a:lnTo>
                <a:lnTo>
                  <a:pt x="2085975" y="231775"/>
                </a:lnTo>
                <a:lnTo>
                  <a:pt x="2178050" y="238125"/>
                </a:lnTo>
                <a:lnTo>
                  <a:pt x="2295525" y="260350"/>
                </a:lnTo>
                <a:lnTo>
                  <a:pt x="2403475" y="307975"/>
                </a:lnTo>
                <a:lnTo>
                  <a:pt x="2578100" y="387350"/>
                </a:lnTo>
                <a:lnTo>
                  <a:pt x="2654300" y="460375"/>
                </a:lnTo>
                <a:cubicBezTo>
                  <a:pt x="2655358" y="306917"/>
                  <a:pt x="2656417" y="153458"/>
                  <a:pt x="2657475" y="0"/>
                </a:cubicBezTo>
                <a:lnTo>
                  <a:pt x="0" y="6350"/>
                </a:lnTo>
                <a:cubicBezTo>
                  <a:pt x="2117" y="328083"/>
                  <a:pt x="13758" y="179917"/>
                  <a:pt x="0" y="520700"/>
                </a:cubicBezTo>
                <a:close/>
              </a:path>
            </a:pathLst>
          </a:custGeom>
          <a:solidFill>
            <a:srgbClr val="CC66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cxnSp>
        <p:nvCxnSpPr>
          <p:cNvPr id="43" name="Straight Arrow Connector 42">
            <a:extLst>
              <a:ext uri="{FF2B5EF4-FFF2-40B4-BE49-F238E27FC236}">
                <a16:creationId xmlns:a16="http://schemas.microsoft.com/office/drawing/2014/main" id="{574491EA-2788-4DBC-A948-B59510085466}"/>
              </a:ext>
            </a:extLst>
          </p:cNvPr>
          <p:cNvCxnSpPr>
            <a:cxnSpLocks/>
          </p:cNvCxnSpPr>
          <p:nvPr/>
        </p:nvCxnSpPr>
        <p:spPr>
          <a:xfrm flipH="1">
            <a:off x="517198" y="3971381"/>
            <a:ext cx="10854187" cy="0"/>
          </a:xfrm>
          <a:prstGeom prst="straightConnector1">
            <a:avLst/>
          </a:prstGeom>
          <a:ln w="25400">
            <a:solidFill>
              <a:schemeClr val="bg1">
                <a:lumMod val="50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FF5042D3-D5C3-4ED7-9577-4A36C7533507}"/>
              </a:ext>
            </a:extLst>
          </p:cNvPr>
          <p:cNvSpPr/>
          <p:nvPr/>
        </p:nvSpPr>
        <p:spPr>
          <a:xfrm>
            <a:off x="531593" y="2187428"/>
            <a:ext cx="2668757" cy="2523265"/>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7365"/>
              <a:gd name="connsiteY0" fmla="*/ 1619262 h 3579147"/>
              <a:gd name="connsiteX1" fmla="*/ 324465 w 2147365"/>
              <a:gd name="connsiteY1" fmla="*/ 1371489 h 3579147"/>
              <a:gd name="connsiteX2" fmla="*/ 719721 w 2147365"/>
              <a:gd name="connsiteY2" fmla="*/ 3164893 h 3579147"/>
              <a:gd name="connsiteX3" fmla="*/ 996991 w 2147365"/>
              <a:gd name="connsiteY3" fmla="*/ 3577848 h 3579147"/>
              <a:gd name="connsiteX4" fmla="*/ 1238865 w 2147365"/>
              <a:gd name="connsiteY4" fmla="*/ 3100000 h 3579147"/>
              <a:gd name="connsiteX5" fmla="*/ 1651819 w 2147365"/>
              <a:gd name="connsiteY5" fmla="*/ 144424 h 3579147"/>
              <a:gd name="connsiteX6" fmla="*/ 2147365 w 2147365"/>
              <a:gd name="connsiteY6" fmla="*/ 728460 h 3579147"/>
              <a:gd name="connsiteX0" fmla="*/ 0 w 2147365"/>
              <a:gd name="connsiteY0" fmla="*/ 1619262 h 3579239"/>
              <a:gd name="connsiteX1" fmla="*/ 324465 w 2147365"/>
              <a:gd name="connsiteY1" fmla="*/ 1371489 h 3579239"/>
              <a:gd name="connsiteX2" fmla="*/ 719721 w 2147365"/>
              <a:gd name="connsiteY2" fmla="*/ 3164893 h 3579239"/>
              <a:gd name="connsiteX3" fmla="*/ 996991 w 2147365"/>
              <a:gd name="connsiteY3" fmla="*/ 3577848 h 3579239"/>
              <a:gd name="connsiteX4" fmla="*/ 1291959 w 2147365"/>
              <a:gd name="connsiteY4" fmla="*/ 3094101 h 3579239"/>
              <a:gd name="connsiteX5" fmla="*/ 1651819 w 2147365"/>
              <a:gd name="connsiteY5" fmla="*/ 144424 h 3579239"/>
              <a:gd name="connsiteX6" fmla="*/ 2147365 w 2147365"/>
              <a:gd name="connsiteY6" fmla="*/ 728460 h 3579239"/>
              <a:gd name="connsiteX0" fmla="*/ 0 w 2147365"/>
              <a:gd name="connsiteY0" fmla="*/ 1604506 h 3564483"/>
              <a:gd name="connsiteX1" fmla="*/ 324465 w 2147365"/>
              <a:gd name="connsiteY1" fmla="*/ 1356733 h 3564483"/>
              <a:gd name="connsiteX2" fmla="*/ 719721 w 2147365"/>
              <a:gd name="connsiteY2" fmla="*/ 3150137 h 3564483"/>
              <a:gd name="connsiteX3" fmla="*/ 996991 w 2147365"/>
              <a:gd name="connsiteY3" fmla="*/ 3563092 h 3564483"/>
              <a:gd name="connsiteX4" fmla="*/ 1291959 w 2147365"/>
              <a:gd name="connsiteY4" fmla="*/ 3079345 h 3564483"/>
              <a:gd name="connsiteX5" fmla="*/ 1704913 w 2147365"/>
              <a:gd name="connsiteY5" fmla="*/ 147366 h 3564483"/>
              <a:gd name="connsiteX6" fmla="*/ 2147365 w 2147365"/>
              <a:gd name="connsiteY6" fmla="*/ 713704 h 3564483"/>
              <a:gd name="connsiteX0" fmla="*/ 0 w 2147365"/>
              <a:gd name="connsiteY0" fmla="*/ 1609412 h 3569389"/>
              <a:gd name="connsiteX1" fmla="*/ 324465 w 2147365"/>
              <a:gd name="connsiteY1" fmla="*/ 1361639 h 3569389"/>
              <a:gd name="connsiteX2" fmla="*/ 719721 w 2147365"/>
              <a:gd name="connsiteY2" fmla="*/ 3155043 h 3569389"/>
              <a:gd name="connsiteX3" fmla="*/ 996991 w 2147365"/>
              <a:gd name="connsiteY3" fmla="*/ 3567998 h 3569389"/>
              <a:gd name="connsiteX4" fmla="*/ 1291959 w 2147365"/>
              <a:gd name="connsiteY4" fmla="*/ 3084251 h 3569389"/>
              <a:gd name="connsiteX5" fmla="*/ 1710813 w 2147365"/>
              <a:gd name="connsiteY5" fmla="*/ 146373 h 3569389"/>
              <a:gd name="connsiteX6" fmla="*/ 2147365 w 2147365"/>
              <a:gd name="connsiteY6" fmla="*/ 718610 h 3569389"/>
              <a:gd name="connsiteX0" fmla="*/ 0 w 2147365"/>
              <a:gd name="connsiteY0" fmla="*/ 1609412 h 3592719"/>
              <a:gd name="connsiteX1" fmla="*/ 324465 w 2147365"/>
              <a:gd name="connsiteY1" fmla="*/ 1361639 h 3592719"/>
              <a:gd name="connsiteX2" fmla="*/ 719721 w 2147365"/>
              <a:gd name="connsiteY2" fmla="*/ 3155043 h 3592719"/>
              <a:gd name="connsiteX3" fmla="*/ 996991 w 2147365"/>
              <a:gd name="connsiteY3" fmla="*/ 3591595 h 3592719"/>
              <a:gd name="connsiteX4" fmla="*/ 1291959 w 2147365"/>
              <a:gd name="connsiteY4" fmla="*/ 3084251 h 3592719"/>
              <a:gd name="connsiteX5" fmla="*/ 1710813 w 2147365"/>
              <a:gd name="connsiteY5" fmla="*/ 146373 h 3592719"/>
              <a:gd name="connsiteX6" fmla="*/ 2147365 w 2147365"/>
              <a:gd name="connsiteY6" fmla="*/ 718610 h 3592719"/>
              <a:gd name="connsiteX0" fmla="*/ 0 w 2147365"/>
              <a:gd name="connsiteY0" fmla="*/ 3804206 h 5887748"/>
              <a:gd name="connsiteX1" fmla="*/ 324465 w 2147365"/>
              <a:gd name="connsiteY1" fmla="*/ 3556433 h 5887748"/>
              <a:gd name="connsiteX2" fmla="*/ 719721 w 2147365"/>
              <a:gd name="connsiteY2" fmla="*/ 5349837 h 5887748"/>
              <a:gd name="connsiteX3" fmla="*/ 996991 w 2147365"/>
              <a:gd name="connsiteY3" fmla="*/ 5786389 h 5887748"/>
              <a:gd name="connsiteX4" fmla="*/ 1291959 w 2147365"/>
              <a:gd name="connsiteY4" fmla="*/ 5279045 h 5887748"/>
              <a:gd name="connsiteX5" fmla="*/ 1756580 w 2147365"/>
              <a:gd name="connsiteY5" fmla="*/ 38329 h 5887748"/>
              <a:gd name="connsiteX6" fmla="*/ 2147365 w 2147365"/>
              <a:gd name="connsiteY6" fmla="*/ 2913404 h 5887748"/>
              <a:gd name="connsiteX0" fmla="*/ 0 w 2147365"/>
              <a:gd name="connsiteY0" fmla="*/ 3804206 h 5797103"/>
              <a:gd name="connsiteX1" fmla="*/ 324465 w 2147365"/>
              <a:gd name="connsiteY1" fmla="*/ 3556433 h 5797103"/>
              <a:gd name="connsiteX2" fmla="*/ 719721 w 2147365"/>
              <a:gd name="connsiteY2" fmla="*/ 5349837 h 5797103"/>
              <a:gd name="connsiteX3" fmla="*/ 996991 w 2147365"/>
              <a:gd name="connsiteY3" fmla="*/ 5786389 h 5797103"/>
              <a:gd name="connsiteX4" fmla="*/ 1286874 w 2147365"/>
              <a:gd name="connsiteY4" fmla="*/ 5056549 h 5797103"/>
              <a:gd name="connsiteX5" fmla="*/ 1756580 w 2147365"/>
              <a:gd name="connsiteY5" fmla="*/ 38329 h 5797103"/>
              <a:gd name="connsiteX6" fmla="*/ 2147365 w 2147365"/>
              <a:gd name="connsiteY6" fmla="*/ 2913404 h 5797103"/>
              <a:gd name="connsiteX0" fmla="*/ 0 w 2147365"/>
              <a:gd name="connsiteY0" fmla="*/ 3804206 h 5818384"/>
              <a:gd name="connsiteX1" fmla="*/ 324465 w 2147365"/>
              <a:gd name="connsiteY1" fmla="*/ 3556433 h 5818384"/>
              <a:gd name="connsiteX2" fmla="*/ 719721 w 2147365"/>
              <a:gd name="connsiteY2" fmla="*/ 5349837 h 5818384"/>
              <a:gd name="connsiteX3" fmla="*/ 996991 w 2147365"/>
              <a:gd name="connsiteY3" fmla="*/ 5808640 h 5818384"/>
              <a:gd name="connsiteX4" fmla="*/ 1286874 w 2147365"/>
              <a:gd name="connsiteY4" fmla="*/ 5056549 h 5818384"/>
              <a:gd name="connsiteX5" fmla="*/ 1756580 w 2147365"/>
              <a:gd name="connsiteY5" fmla="*/ 38329 h 5818384"/>
              <a:gd name="connsiteX6" fmla="*/ 2147365 w 2147365"/>
              <a:gd name="connsiteY6" fmla="*/ 2913404 h 5818384"/>
              <a:gd name="connsiteX0" fmla="*/ 0 w 2147365"/>
              <a:gd name="connsiteY0" fmla="*/ 3804206 h 5830940"/>
              <a:gd name="connsiteX1" fmla="*/ 324465 w 2147365"/>
              <a:gd name="connsiteY1" fmla="*/ 3556433 h 5830940"/>
              <a:gd name="connsiteX2" fmla="*/ 719721 w 2147365"/>
              <a:gd name="connsiteY2" fmla="*/ 5349837 h 5830940"/>
              <a:gd name="connsiteX3" fmla="*/ 996991 w 2147365"/>
              <a:gd name="connsiteY3" fmla="*/ 5808640 h 5830940"/>
              <a:gd name="connsiteX4" fmla="*/ 1286874 w 2147365"/>
              <a:gd name="connsiteY4" fmla="*/ 5056549 h 5830940"/>
              <a:gd name="connsiteX5" fmla="*/ 1756580 w 2147365"/>
              <a:gd name="connsiteY5" fmla="*/ 38329 h 5830940"/>
              <a:gd name="connsiteX6" fmla="*/ 2147365 w 2147365"/>
              <a:gd name="connsiteY6" fmla="*/ 2913404 h 5830940"/>
              <a:gd name="connsiteX0" fmla="*/ 0 w 2147365"/>
              <a:gd name="connsiteY0" fmla="*/ 3804206 h 5826026"/>
              <a:gd name="connsiteX1" fmla="*/ 324465 w 2147365"/>
              <a:gd name="connsiteY1" fmla="*/ 3556433 h 5826026"/>
              <a:gd name="connsiteX2" fmla="*/ 719721 w 2147365"/>
              <a:gd name="connsiteY2" fmla="*/ 5349837 h 5826026"/>
              <a:gd name="connsiteX3" fmla="*/ 996991 w 2147365"/>
              <a:gd name="connsiteY3" fmla="*/ 5808640 h 5826026"/>
              <a:gd name="connsiteX4" fmla="*/ 1286874 w 2147365"/>
              <a:gd name="connsiteY4" fmla="*/ 5056549 h 5826026"/>
              <a:gd name="connsiteX5" fmla="*/ 1756580 w 2147365"/>
              <a:gd name="connsiteY5" fmla="*/ 38329 h 5826026"/>
              <a:gd name="connsiteX6" fmla="*/ 2147365 w 2147365"/>
              <a:gd name="connsiteY6" fmla="*/ 2913404 h 5826026"/>
              <a:gd name="connsiteX0" fmla="*/ 0 w 2147365"/>
              <a:gd name="connsiteY0" fmla="*/ 3804206 h 5818382"/>
              <a:gd name="connsiteX1" fmla="*/ 324465 w 2147365"/>
              <a:gd name="connsiteY1" fmla="*/ 3556433 h 5818382"/>
              <a:gd name="connsiteX2" fmla="*/ 719721 w 2147365"/>
              <a:gd name="connsiteY2" fmla="*/ 5349837 h 5818382"/>
              <a:gd name="connsiteX3" fmla="*/ 996991 w 2147365"/>
              <a:gd name="connsiteY3" fmla="*/ 5808640 h 5818382"/>
              <a:gd name="connsiteX4" fmla="*/ 1286874 w 2147365"/>
              <a:gd name="connsiteY4" fmla="*/ 5056549 h 5818382"/>
              <a:gd name="connsiteX5" fmla="*/ 1756580 w 2147365"/>
              <a:gd name="connsiteY5" fmla="*/ 38329 h 5818382"/>
              <a:gd name="connsiteX6" fmla="*/ 2147365 w 2147365"/>
              <a:gd name="connsiteY6" fmla="*/ 2913404 h 5818382"/>
              <a:gd name="connsiteX0" fmla="*/ 0 w 2147365"/>
              <a:gd name="connsiteY0" fmla="*/ 3804206 h 6290148"/>
              <a:gd name="connsiteX1" fmla="*/ 324465 w 2147365"/>
              <a:gd name="connsiteY1" fmla="*/ 3556433 h 6290148"/>
              <a:gd name="connsiteX2" fmla="*/ 719721 w 2147365"/>
              <a:gd name="connsiteY2" fmla="*/ 5349837 h 6290148"/>
              <a:gd name="connsiteX3" fmla="*/ 1007162 w 2147365"/>
              <a:gd name="connsiteY3" fmla="*/ 6287007 h 6290148"/>
              <a:gd name="connsiteX4" fmla="*/ 1286874 w 2147365"/>
              <a:gd name="connsiteY4" fmla="*/ 5056549 h 6290148"/>
              <a:gd name="connsiteX5" fmla="*/ 1756580 w 2147365"/>
              <a:gd name="connsiteY5" fmla="*/ 38329 h 6290148"/>
              <a:gd name="connsiteX6" fmla="*/ 2147365 w 2147365"/>
              <a:gd name="connsiteY6" fmla="*/ 2913404 h 6290148"/>
              <a:gd name="connsiteX0" fmla="*/ 0 w 2147365"/>
              <a:gd name="connsiteY0" fmla="*/ 3804206 h 6292983"/>
              <a:gd name="connsiteX1" fmla="*/ 324465 w 2147365"/>
              <a:gd name="connsiteY1" fmla="*/ 3556433 h 6292983"/>
              <a:gd name="connsiteX2" fmla="*/ 694295 w 2147365"/>
              <a:gd name="connsiteY2" fmla="*/ 5438837 h 6292983"/>
              <a:gd name="connsiteX3" fmla="*/ 1007162 w 2147365"/>
              <a:gd name="connsiteY3" fmla="*/ 6287007 h 6292983"/>
              <a:gd name="connsiteX4" fmla="*/ 1286874 w 2147365"/>
              <a:gd name="connsiteY4" fmla="*/ 5056549 h 6292983"/>
              <a:gd name="connsiteX5" fmla="*/ 1756580 w 2147365"/>
              <a:gd name="connsiteY5" fmla="*/ 38329 h 6292983"/>
              <a:gd name="connsiteX6" fmla="*/ 2147365 w 2147365"/>
              <a:gd name="connsiteY6" fmla="*/ 2913404 h 6292983"/>
              <a:gd name="connsiteX0" fmla="*/ 0 w 2147365"/>
              <a:gd name="connsiteY0" fmla="*/ 3804206 h 6524964"/>
              <a:gd name="connsiteX1" fmla="*/ 324465 w 2147365"/>
              <a:gd name="connsiteY1" fmla="*/ 3556433 h 6524964"/>
              <a:gd name="connsiteX2" fmla="*/ 694295 w 2147365"/>
              <a:gd name="connsiteY2" fmla="*/ 5438837 h 6524964"/>
              <a:gd name="connsiteX3" fmla="*/ 1007162 w 2147365"/>
              <a:gd name="connsiteY3" fmla="*/ 6520628 h 6524964"/>
              <a:gd name="connsiteX4" fmla="*/ 1286874 w 2147365"/>
              <a:gd name="connsiteY4" fmla="*/ 5056549 h 6524964"/>
              <a:gd name="connsiteX5" fmla="*/ 1756580 w 2147365"/>
              <a:gd name="connsiteY5" fmla="*/ 38329 h 6524964"/>
              <a:gd name="connsiteX6" fmla="*/ 2147365 w 2147365"/>
              <a:gd name="connsiteY6" fmla="*/ 2913404 h 6524964"/>
              <a:gd name="connsiteX0" fmla="*/ 0 w 2147365"/>
              <a:gd name="connsiteY0" fmla="*/ 3804206 h 6525272"/>
              <a:gd name="connsiteX1" fmla="*/ 324465 w 2147365"/>
              <a:gd name="connsiteY1" fmla="*/ 3556433 h 6525272"/>
              <a:gd name="connsiteX2" fmla="*/ 668869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3804206 h 6525272"/>
              <a:gd name="connsiteX1" fmla="*/ 324465 w 2147365"/>
              <a:gd name="connsiteY1" fmla="*/ 3556433 h 6525272"/>
              <a:gd name="connsiteX2" fmla="*/ 699380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3804206 h 6525272"/>
              <a:gd name="connsiteX1" fmla="*/ 324465 w 2147365"/>
              <a:gd name="connsiteY1" fmla="*/ 3556433 h 6525272"/>
              <a:gd name="connsiteX2" fmla="*/ 684125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1634081 h 4355147"/>
              <a:gd name="connsiteX1" fmla="*/ 324465 w 2147365"/>
              <a:gd name="connsiteY1" fmla="*/ 1386308 h 4355147"/>
              <a:gd name="connsiteX2" fmla="*/ 684125 w 2147365"/>
              <a:gd name="connsiteY2" fmla="*/ 3279836 h 4355147"/>
              <a:gd name="connsiteX3" fmla="*/ 1007162 w 2147365"/>
              <a:gd name="connsiteY3" fmla="*/ 4350503 h 4355147"/>
              <a:gd name="connsiteX4" fmla="*/ 1286874 w 2147365"/>
              <a:gd name="connsiteY4" fmla="*/ 2886424 h 4355147"/>
              <a:gd name="connsiteX5" fmla="*/ 1675816 w 2147365"/>
              <a:gd name="connsiteY5" fmla="*/ 141595 h 4355147"/>
              <a:gd name="connsiteX6" fmla="*/ 2147365 w 2147365"/>
              <a:gd name="connsiteY6" fmla="*/ 743279 h 4355147"/>
              <a:gd name="connsiteX0" fmla="*/ 0 w 2147365"/>
              <a:gd name="connsiteY0" fmla="*/ 1634081 h 4355147"/>
              <a:gd name="connsiteX1" fmla="*/ 324465 w 2147365"/>
              <a:gd name="connsiteY1" fmla="*/ 1386308 h 4355147"/>
              <a:gd name="connsiteX2" fmla="*/ 684125 w 2147365"/>
              <a:gd name="connsiteY2" fmla="*/ 3279836 h 4355147"/>
              <a:gd name="connsiteX3" fmla="*/ 1007162 w 2147365"/>
              <a:gd name="connsiteY3" fmla="*/ 4350503 h 4355147"/>
              <a:gd name="connsiteX4" fmla="*/ 1286874 w 2147365"/>
              <a:gd name="connsiteY4" fmla="*/ 2886424 h 4355147"/>
              <a:gd name="connsiteX5" fmla="*/ 1507262 w 2147365"/>
              <a:gd name="connsiteY5" fmla="*/ 1081527 h 4355147"/>
              <a:gd name="connsiteX6" fmla="*/ 1675816 w 2147365"/>
              <a:gd name="connsiteY6" fmla="*/ 141595 h 4355147"/>
              <a:gd name="connsiteX7" fmla="*/ 2147365 w 2147365"/>
              <a:gd name="connsiteY7" fmla="*/ 743279 h 4355147"/>
              <a:gd name="connsiteX0" fmla="*/ 0 w 2147365"/>
              <a:gd name="connsiteY0" fmla="*/ 1634081 h 4355147"/>
              <a:gd name="connsiteX1" fmla="*/ 324465 w 2147365"/>
              <a:gd name="connsiteY1" fmla="*/ 1386308 h 4355147"/>
              <a:gd name="connsiteX2" fmla="*/ 684125 w 2147365"/>
              <a:gd name="connsiteY2" fmla="*/ 3279836 h 4355147"/>
              <a:gd name="connsiteX3" fmla="*/ 1007162 w 2147365"/>
              <a:gd name="connsiteY3" fmla="*/ 4350503 h 4355147"/>
              <a:gd name="connsiteX4" fmla="*/ 1286874 w 2147365"/>
              <a:gd name="connsiteY4" fmla="*/ 2886424 h 4355147"/>
              <a:gd name="connsiteX5" fmla="*/ 1491109 w 2147365"/>
              <a:gd name="connsiteY5" fmla="*/ 987293 h 4355147"/>
              <a:gd name="connsiteX6" fmla="*/ 1675816 w 2147365"/>
              <a:gd name="connsiteY6" fmla="*/ 141595 h 4355147"/>
              <a:gd name="connsiteX7" fmla="*/ 2147365 w 2147365"/>
              <a:gd name="connsiteY7" fmla="*/ 743279 h 4355147"/>
              <a:gd name="connsiteX0" fmla="*/ 0 w 2147365"/>
              <a:gd name="connsiteY0" fmla="*/ 1704549 h 4425615"/>
              <a:gd name="connsiteX1" fmla="*/ 324465 w 2147365"/>
              <a:gd name="connsiteY1" fmla="*/ 1456776 h 4425615"/>
              <a:gd name="connsiteX2" fmla="*/ 684125 w 2147365"/>
              <a:gd name="connsiteY2" fmla="*/ 3350304 h 4425615"/>
              <a:gd name="connsiteX3" fmla="*/ 1007162 w 2147365"/>
              <a:gd name="connsiteY3" fmla="*/ 4420971 h 4425615"/>
              <a:gd name="connsiteX4" fmla="*/ 1286874 w 2147365"/>
              <a:gd name="connsiteY4" fmla="*/ 2956892 h 4425615"/>
              <a:gd name="connsiteX5" fmla="*/ 1491109 w 2147365"/>
              <a:gd name="connsiteY5" fmla="*/ 1057761 h 4425615"/>
              <a:gd name="connsiteX6" fmla="*/ 1643511 w 2147365"/>
              <a:gd name="connsiteY6" fmla="*/ 129608 h 4425615"/>
              <a:gd name="connsiteX7" fmla="*/ 2147365 w 2147365"/>
              <a:gd name="connsiteY7" fmla="*/ 813747 h 4425615"/>
              <a:gd name="connsiteX0" fmla="*/ 0 w 2147365"/>
              <a:gd name="connsiteY0" fmla="*/ 1719728 h 4440794"/>
              <a:gd name="connsiteX1" fmla="*/ 324465 w 2147365"/>
              <a:gd name="connsiteY1" fmla="*/ 1471955 h 4440794"/>
              <a:gd name="connsiteX2" fmla="*/ 684125 w 2147365"/>
              <a:gd name="connsiteY2" fmla="*/ 3365483 h 4440794"/>
              <a:gd name="connsiteX3" fmla="*/ 1007162 w 2147365"/>
              <a:gd name="connsiteY3" fmla="*/ 4436150 h 4440794"/>
              <a:gd name="connsiteX4" fmla="*/ 1286874 w 2147365"/>
              <a:gd name="connsiteY4" fmla="*/ 2972071 h 4440794"/>
              <a:gd name="connsiteX5" fmla="*/ 1491109 w 2147365"/>
              <a:gd name="connsiteY5" fmla="*/ 1072940 h 4440794"/>
              <a:gd name="connsiteX6" fmla="*/ 1643511 w 2147365"/>
              <a:gd name="connsiteY6" fmla="*/ 144787 h 4440794"/>
              <a:gd name="connsiteX7" fmla="*/ 1851859 w 2147365"/>
              <a:gd name="connsiteY7" fmla="*/ 71709 h 4440794"/>
              <a:gd name="connsiteX8" fmla="*/ 2147365 w 2147365"/>
              <a:gd name="connsiteY8" fmla="*/ 828926 h 4440794"/>
              <a:gd name="connsiteX0" fmla="*/ 0 w 2147365"/>
              <a:gd name="connsiteY0" fmla="*/ 1668971 h 4390037"/>
              <a:gd name="connsiteX1" fmla="*/ 324465 w 2147365"/>
              <a:gd name="connsiteY1" fmla="*/ 1421198 h 4390037"/>
              <a:gd name="connsiteX2" fmla="*/ 684125 w 2147365"/>
              <a:gd name="connsiteY2" fmla="*/ 3314726 h 4390037"/>
              <a:gd name="connsiteX3" fmla="*/ 1007162 w 2147365"/>
              <a:gd name="connsiteY3" fmla="*/ 4385393 h 4390037"/>
              <a:gd name="connsiteX4" fmla="*/ 1286874 w 2147365"/>
              <a:gd name="connsiteY4" fmla="*/ 2921314 h 4390037"/>
              <a:gd name="connsiteX5" fmla="*/ 1491109 w 2147365"/>
              <a:gd name="connsiteY5" fmla="*/ 1022183 h 4390037"/>
              <a:gd name="connsiteX6" fmla="*/ 1643511 w 2147365"/>
              <a:gd name="connsiteY6" fmla="*/ 94030 h 4390037"/>
              <a:gd name="connsiteX7" fmla="*/ 1851859 w 2147365"/>
              <a:gd name="connsiteY7" fmla="*/ 20952 h 4390037"/>
              <a:gd name="connsiteX8" fmla="*/ 2147365 w 2147365"/>
              <a:gd name="connsiteY8" fmla="*/ 778169 h 4390037"/>
              <a:gd name="connsiteX0" fmla="*/ 0 w 2147365"/>
              <a:gd name="connsiteY0" fmla="*/ 1676035 h 4397101"/>
              <a:gd name="connsiteX1" fmla="*/ 324465 w 2147365"/>
              <a:gd name="connsiteY1" fmla="*/ 1428262 h 4397101"/>
              <a:gd name="connsiteX2" fmla="*/ 684125 w 2147365"/>
              <a:gd name="connsiteY2" fmla="*/ 3321790 h 4397101"/>
              <a:gd name="connsiteX3" fmla="*/ 1007162 w 2147365"/>
              <a:gd name="connsiteY3" fmla="*/ 4392457 h 4397101"/>
              <a:gd name="connsiteX4" fmla="*/ 1286874 w 2147365"/>
              <a:gd name="connsiteY4" fmla="*/ 2928378 h 4397101"/>
              <a:gd name="connsiteX5" fmla="*/ 1491109 w 2147365"/>
              <a:gd name="connsiteY5" fmla="*/ 1029247 h 4397101"/>
              <a:gd name="connsiteX6" fmla="*/ 1605821 w 2147365"/>
              <a:gd name="connsiteY6" fmla="*/ 89316 h 4397101"/>
              <a:gd name="connsiteX7" fmla="*/ 1851859 w 2147365"/>
              <a:gd name="connsiteY7" fmla="*/ 28016 h 4397101"/>
              <a:gd name="connsiteX8" fmla="*/ 2147365 w 2147365"/>
              <a:gd name="connsiteY8" fmla="*/ 785233 h 4397101"/>
              <a:gd name="connsiteX0" fmla="*/ 0 w 2147365"/>
              <a:gd name="connsiteY0" fmla="*/ 1676035 h 4397101"/>
              <a:gd name="connsiteX1" fmla="*/ 324465 w 2147365"/>
              <a:gd name="connsiteY1" fmla="*/ 1428262 h 4397101"/>
              <a:gd name="connsiteX2" fmla="*/ 684125 w 2147365"/>
              <a:gd name="connsiteY2" fmla="*/ 3321790 h 4397101"/>
              <a:gd name="connsiteX3" fmla="*/ 1007162 w 2147365"/>
              <a:gd name="connsiteY3" fmla="*/ 4392457 h 4397101"/>
              <a:gd name="connsiteX4" fmla="*/ 1286874 w 2147365"/>
              <a:gd name="connsiteY4" fmla="*/ 2928378 h 4397101"/>
              <a:gd name="connsiteX5" fmla="*/ 1491109 w 2147365"/>
              <a:gd name="connsiteY5" fmla="*/ 1029247 h 4397101"/>
              <a:gd name="connsiteX6" fmla="*/ 1605821 w 2147365"/>
              <a:gd name="connsiteY6" fmla="*/ 89316 h 4397101"/>
              <a:gd name="connsiteX7" fmla="*/ 1851859 w 2147365"/>
              <a:gd name="connsiteY7" fmla="*/ 28016 h 4397101"/>
              <a:gd name="connsiteX8" fmla="*/ 2147365 w 2147365"/>
              <a:gd name="connsiteY8" fmla="*/ 785233 h 4397101"/>
              <a:gd name="connsiteX0" fmla="*/ 0 w 2147365"/>
              <a:gd name="connsiteY0" fmla="*/ 1680749 h 4401815"/>
              <a:gd name="connsiteX1" fmla="*/ 324465 w 2147365"/>
              <a:gd name="connsiteY1" fmla="*/ 1432976 h 4401815"/>
              <a:gd name="connsiteX2" fmla="*/ 684125 w 2147365"/>
              <a:gd name="connsiteY2" fmla="*/ 3326504 h 4401815"/>
              <a:gd name="connsiteX3" fmla="*/ 1007162 w 2147365"/>
              <a:gd name="connsiteY3" fmla="*/ 4397171 h 4401815"/>
              <a:gd name="connsiteX4" fmla="*/ 1286874 w 2147365"/>
              <a:gd name="connsiteY4" fmla="*/ 2933092 h 4401815"/>
              <a:gd name="connsiteX5" fmla="*/ 1491109 w 2147365"/>
              <a:gd name="connsiteY5" fmla="*/ 1033961 h 4401815"/>
              <a:gd name="connsiteX6" fmla="*/ 1605821 w 2147365"/>
              <a:gd name="connsiteY6" fmla="*/ 94030 h 4401815"/>
              <a:gd name="connsiteX7" fmla="*/ 2040311 w 2147365"/>
              <a:gd name="connsiteY7" fmla="*/ 20951 h 4401815"/>
              <a:gd name="connsiteX8" fmla="*/ 2147365 w 2147365"/>
              <a:gd name="connsiteY8" fmla="*/ 789947 h 4401815"/>
              <a:gd name="connsiteX0" fmla="*/ 0 w 2168902"/>
              <a:gd name="connsiteY0" fmla="*/ 1680749 h 4401815"/>
              <a:gd name="connsiteX1" fmla="*/ 324465 w 2168902"/>
              <a:gd name="connsiteY1" fmla="*/ 1432976 h 4401815"/>
              <a:gd name="connsiteX2" fmla="*/ 684125 w 2168902"/>
              <a:gd name="connsiteY2" fmla="*/ 3326504 h 4401815"/>
              <a:gd name="connsiteX3" fmla="*/ 1007162 w 2168902"/>
              <a:gd name="connsiteY3" fmla="*/ 4397171 h 4401815"/>
              <a:gd name="connsiteX4" fmla="*/ 1286874 w 2168902"/>
              <a:gd name="connsiteY4" fmla="*/ 2933092 h 4401815"/>
              <a:gd name="connsiteX5" fmla="*/ 1491109 w 2168902"/>
              <a:gd name="connsiteY5" fmla="*/ 1033961 h 4401815"/>
              <a:gd name="connsiteX6" fmla="*/ 1605821 w 2168902"/>
              <a:gd name="connsiteY6" fmla="*/ 94030 h 4401815"/>
              <a:gd name="connsiteX7" fmla="*/ 2040311 w 2168902"/>
              <a:gd name="connsiteY7" fmla="*/ 20951 h 4401815"/>
              <a:gd name="connsiteX8" fmla="*/ 2168902 w 2168902"/>
              <a:gd name="connsiteY8" fmla="*/ 118533 h 4401815"/>
              <a:gd name="connsiteX0" fmla="*/ 0 w 2040311"/>
              <a:gd name="connsiteY0" fmla="*/ 1680749 h 4401815"/>
              <a:gd name="connsiteX1" fmla="*/ 324465 w 2040311"/>
              <a:gd name="connsiteY1" fmla="*/ 1432976 h 4401815"/>
              <a:gd name="connsiteX2" fmla="*/ 684125 w 2040311"/>
              <a:gd name="connsiteY2" fmla="*/ 3326504 h 4401815"/>
              <a:gd name="connsiteX3" fmla="*/ 1007162 w 2040311"/>
              <a:gd name="connsiteY3" fmla="*/ 4397171 h 4401815"/>
              <a:gd name="connsiteX4" fmla="*/ 1286874 w 2040311"/>
              <a:gd name="connsiteY4" fmla="*/ 2933092 h 4401815"/>
              <a:gd name="connsiteX5" fmla="*/ 1491109 w 2040311"/>
              <a:gd name="connsiteY5" fmla="*/ 1033961 h 4401815"/>
              <a:gd name="connsiteX6" fmla="*/ 1605821 w 2040311"/>
              <a:gd name="connsiteY6" fmla="*/ 94030 h 4401815"/>
              <a:gd name="connsiteX7" fmla="*/ 2040311 w 2040311"/>
              <a:gd name="connsiteY7" fmla="*/ 20951 h 4401815"/>
              <a:gd name="connsiteX0" fmla="*/ 0 w 2153382"/>
              <a:gd name="connsiteY0" fmla="*/ 1676035 h 4397101"/>
              <a:gd name="connsiteX1" fmla="*/ 324465 w 2153382"/>
              <a:gd name="connsiteY1" fmla="*/ 1428262 h 4397101"/>
              <a:gd name="connsiteX2" fmla="*/ 684125 w 2153382"/>
              <a:gd name="connsiteY2" fmla="*/ 3321790 h 4397101"/>
              <a:gd name="connsiteX3" fmla="*/ 1007162 w 2153382"/>
              <a:gd name="connsiteY3" fmla="*/ 4392457 h 4397101"/>
              <a:gd name="connsiteX4" fmla="*/ 1286874 w 2153382"/>
              <a:gd name="connsiteY4" fmla="*/ 2928378 h 4397101"/>
              <a:gd name="connsiteX5" fmla="*/ 1491109 w 2153382"/>
              <a:gd name="connsiteY5" fmla="*/ 1029247 h 4397101"/>
              <a:gd name="connsiteX6" fmla="*/ 1605821 w 2153382"/>
              <a:gd name="connsiteY6" fmla="*/ 89316 h 4397101"/>
              <a:gd name="connsiteX7" fmla="*/ 2153382 w 2153382"/>
              <a:gd name="connsiteY7" fmla="*/ 28016 h 4397101"/>
              <a:gd name="connsiteX0" fmla="*/ 0 w 2153382"/>
              <a:gd name="connsiteY0" fmla="*/ 1648020 h 4369086"/>
              <a:gd name="connsiteX1" fmla="*/ 324465 w 2153382"/>
              <a:gd name="connsiteY1" fmla="*/ 1400247 h 4369086"/>
              <a:gd name="connsiteX2" fmla="*/ 684125 w 2153382"/>
              <a:gd name="connsiteY2" fmla="*/ 3293775 h 4369086"/>
              <a:gd name="connsiteX3" fmla="*/ 1007162 w 2153382"/>
              <a:gd name="connsiteY3" fmla="*/ 4364442 h 4369086"/>
              <a:gd name="connsiteX4" fmla="*/ 1286874 w 2153382"/>
              <a:gd name="connsiteY4" fmla="*/ 2900363 h 4369086"/>
              <a:gd name="connsiteX5" fmla="*/ 1491109 w 2153382"/>
              <a:gd name="connsiteY5" fmla="*/ 1001232 h 4369086"/>
              <a:gd name="connsiteX6" fmla="*/ 1600437 w 2153382"/>
              <a:gd name="connsiteY6" fmla="*/ 120197 h 4369086"/>
              <a:gd name="connsiteX7" fmla="*/ 2153382 w 2153382"/>
              <a:gd name="connsiteY7" fmla="*/ 1 h 4369086"/>
              <a:gd name="connsiteX0" fmla="*/ 0 w 2153382"/>
              <a:gd name="connsiteY0" fmla="*/ 1627097 h 4348163"/>
              <a:gd name="connsiteX1" fmla="*/ 324465 w 2153382"/>
              <a:gd name="connsiteY1" fmla="*/ 1379324 h 4348163"/>
              <a:gd name="connsiteX2" fmla="*/ 684125 w 2153382"/>
              <a:gd name="connsiteY2" fmla="*/ 3272852 h 4348163"/>
              <a:gd name="connsiteX3" fmla="*/ 1007162 w 2153382"/>
              <a:gd name="connsiteY3" fmla="*/ 4343519 h 4348163"/>
              <a:gd name="connsiteX4" fmla="*/ 1286874 w 2153382"/>
              <a:gd name="connsiteY4" fmla="*/ 2879440 h 4348163"/>
              <a:gd name="connsiteX5" fmla="*/ 1491109 w 2153382"/>
              <a:gd name="connsiteY5" fmla="*/ 980309 h 4348163"/>
              <a:gd name="connsiteX6" fmla="*/ 1600437 w 2153382"/>
              <a:gd name="connsiteY6" fmla="*/ 99274 h 4348163"/>
              <a:gd name="connsiteX7" fmla="*/ 2153382 w 2153382"/>
              <a:gd name="connsiteY7" fmla="*/ 14415 h 4348163"/>
              <a:gd name="connsiteX0" fmla="*/ 0 w 2153382"/>
              <a:gd name="connsiteY0" fmla="*/ 1627095 h 4348161"/>
              <a:gd name="connsiteX1" fmla="*/ 324465 w 2153382"/>
              <a:gd name="connsiteY1" fmla="*/ 1379322 h 4348161"/>
              <a:gd name="connsiteX2" fmla="*/ 684125 w 2153382"/>
              <a:gd name="connsiteY2" fmla="*/ 3272850 h 4348161"/>
              <a:gd name="connsiteX3" fmla="*/ 1007162 w 2153382"/>
              <a:gd name="connsiteY3" fmla="*/ 4343517 h 4348161"/>
              <a:gd name="connsiteX4" fmla="*/ 1286874 w 2153382"/>
              <a:gd name="connsiteY4" fmla="*/ 2879438 h 4348161"/>
              <a:gd name="connsiteX5" fmla="*/ 1453418 w 2153382"/>
              <a:gd name="connsiteY5" fmla="*/ 921410 h 4348161"/>
              <a:gd name="connsiteX6" fmla="*/ 1600437 w 2153382"/>
              <a:gd name="connsiteY6" fmla="*/ 99272 h 4348161"/>
              <a:gd name="connsiteX7" fmla="*/ 2153382 w 2153382"/>
              <a:gd name="connsiteY7" fmla="*/ 14413 h 4348161"/>
              <a:gd name="connsiteX0" fmla="*/ 0 w 2153382"/>
              <a:gd name="connsiteY0" fmla="*/ 1627095 h 4348161"/>
              <a:gd name="connsiteX1" fmla="*/ 324465 w 2153382"/>
              <a:gd name="connsiteY1" fmla="*/ 1379322 h 4348161"/>
              <a:gd name="connsiteX2" fmla="*/ 684125 w 2153382"/>
              <a:gd name="connsiteY2" fmla="*/ 3272850 h 4348161"/>
              <a:gd name="connsiteX3" fmla="*/ 1007162 w 2153382"/>
              <a:gd name="connsiteY3" fmla="*/ 4343517 h 4348161"/>
              <a:gd name="connsiteX4" fmla="*/ 1286874 w 2153382"/>
              <a:gd name="connsiteY4" fmla="*/ 2879438 h 4348161"/>
              <a:gd name="connsiteX5" fmla="*/ 1453418 w 2153382"/>
              <a:gd name="connsiteY5" fmla="*/ 921410 h 4348161"/>
              <a:gd name="connsiteX6" fmla="*/ 1600437 w 2153382"/>
              <a:gd name="connsiteY6" fmla="*/ 99272 h 4348161"/>
              <a:gd name="connsiteX7" fmla="*/ 2153382 w 2153382"/>
              <a:gd name="connsiteY7" fmla="*/ 14413 h 4348161"/>
              <a:gd name="connsiteX0" fmla="*/ 0 w 2142613"/>
              <a:gd name="connsiteY0" fmla="*/ 849666 h 4348161"/>
              <a:gd name="connsiteX1" fmla="*/ 313696 w 2142613"/>
              <a:gd name="connsiteY1" fmla="*/ 1379322 h 4348161"/>
              <a:gd name="connsiteX2" fmla="*/ 673356 w 2142613"/>
              <a:gd name="connsiteY2" fmla="*/ 3272850 h 4348161"/>
              <a:gd name="connsiteX3" fmla="*/ 996393 w 2142613"/>
              <a:gd name="connsiteY3" fmla="*/ 4343517 h 4348161"/>
              <a:gd name="connsiteX4" fmla="*/ 1276105 w 2142613"/>
              <a:gd name="connsiteY4" fmla="*/ 2879438 h 4348161"/>
              <a:gd name="connsiteX5" fmla="*/ 1442649 w 2142613"/>
              <a:gd name="connsiteY5" fmla="*/ 921410 h 4348161"/>
              <a:gd name="connsiteX6" fmla="*/ 1589668 w 2142613"/>
              <a:gd name="connsiteY6" fmla="*/ 99272 h 4348161"/>
              <a:gd name="connsiteX7" fmla="*/ 2142613 w 2142613"/>
              <a:gd name="connsiteY7" fmla="*/ 14413 h 4348161"/>
              <a:gd name="connsiteX0" fmla="*/ 0 w 2142613"/>
              <a:gd name="connsiteY0" fmla="*/ 849666 h 4348445"/>
              <a:gd name="connsiteX1" fmla="*/ 405230 w 2142613"/>
              <a:gd name="connsiteY1" fmla="*/ 1131958 h 4348445"/>
              <a:gd name="connsiteX2" fmla="*/ 673356 w 2142613"/>
              <a:gd name="connsiteY2" fmla="*/ 3272850 h 4348445"/>
              <a:gd name="connsiteX3" fmla="*/ 996393 w 2142613"/>
              <a:gd name="connsiteY3" fmla="*/ 4343517 h 4348445"/>
              <a:gd name="connsiteX4" fmla="*/ 1276105 w 2142613"/>
              <a:gd name="connsiteY4" fmla="*/ 2879438 h 4348445"/>
              <a:gd name="connsiteX5" fmla="*/ 1442649 w 2142613"/>
              <a:gd name="connsiteY5" fmla="*/ 921410 h 4348445"/>
              <a:gd name="connsiteX6" fmla="*/ 1589668 w 2142613"/>
              <a:gd name="connsiteY6" fmla="*/ 99272 h 4348445"/>
              <a:gd name="connsiteX7" fmla="*/ 2142613 w 2142613"/>
              <a:gd name="connsiteY7" fmla="*/ 14413 h 4348445"/>
              <a:gd name="connsiteX0" fmla="*/ 0 w 2142613"/>
              <a:gd name="connsiteY0" fmla="*/ 849666 h 3816397"/>
              <a:gd name="connsiteX1" fmla="*/ 405230 w 2142613"/>
              <a:gd name="connsiteY1" fmla="*/ 1131958 h 3816397"/>
              <a:gd name="connsiteX2" fmla="*/ 673356 w 2142613"/>
              <a:gd name="connsiteY2" fmla="*/ 3272850 h 3816397"/>
              <a:gd name="connsiteX3" fmla="*/ 1028699 w 2142613"/>
              <a:gd name="connsiteY3" fmla="*/ 3801673 h 3816397"/>
              <a:gd name="connsiteX4" fmla="*/ 1276105 w 2142613"/>
              <a:gd name="connsiteY4" fmla="*/ 2879438 h 3816397"/>
              <a:gd name="connsiteX5" fmla="*/ 1442649 w 2142613"/>
              <a:gd name="connsiteY5" fmla="*/ 921410 h 3816397"/>
              <a:gd name="connsiteX6" fmla="*/ 1589668 w 2142613"/>
              <a:gd name="connsiteY6" fmla="*/ 99272 h 3816397"/>
              <a:gd name="connsiteX7" fmla="*/ 2142613 w 2142613"/>
              <a:gd name="connsiteY7" fmla="*/ 14413 h 3816397"/>
              <a:gd name="connsiteX0" fmla="*/ 0 w 2142613"/>
              <a:gd name="connsiteY0" fmla="*/ 849666 h 3871974"/>
              <a:gd name="connsiteX1" fmla="*/ 405230 w 2142613"/>
              <a:gd name="connsiteY1" fmla="*/ 1131958 h 3871974"/>
              <a:gd name="connsiteX2" fmla="*/ 673356 w 2142613"/>
              <a:gd name="connsiteY2" fmla="*/ 3272850 h 3871974"/>
              <a:gd name="connsiteX3" fmla="*/ 888065 w 2142613"/>
              <a:gd name="connsiteY3" fmla="*/ 3748423 h 3871974"/>
              <a:gd name="connsiteX4" fmla="*/ 1028699 w 2142613"/>
              <a:gd name="connsiteY4" fmla="*/ 3801673 h 3871974"/>
              <a:gd name="connsiteX5" fmla="*/ 1276105 w 2142613"/>
              <a:gd name="connsiteY5" fmla="*/ 2879438 h 3871974"/>
              <a:gd name="connsiteX6" fmla="*/ 1442649 w 2142613"/>
              <a:gd name="connsiteY6" fmla="*/ 921410 h 3871974"/>
              <a:gd name="connsiteX7" fmla="*/ 1589668 w 2142613"/>
              <a:gd name="connsiteY7" fmla="*/ 99272 h 3871974"/>
              <a:gd name="connsiteX8" fmla="*/ 2142613 w 2142613"/>
              <a:gd name="connsiteY8" fmla="*/ 14413 h 3871974"/>
              <a:gd name="connsiteX0" fmla="*/ 0 w 2142613"/>
              <a:gd name="connsiteY0" fmla="*/ 849666 h 3929716"/>
              <a:gd name="connsiteX1" fmla="*/ 405230 w 2142613"/>
              <a:gd name="connsiteY1" fmla="*/ 1131958 h 3929716"/>
              <a:gd name="connsiteX2" fmla="*/ 673356 w 2142613"/>
              <a:gd name="connsiteY2" fmla="*/ 3272850 h 3929716"/>
              <a:gd name="connsiteX3" fmla="*/ 850375 w 2142613"/>
              <a:gd name="connsiteY3" fmla="*/ 3866215 h 3929716"/>
              <a:gd name="connsiteX4" fmla="*/ 1028699 w 2142613"/>
              <a:gd name="connsiteY4" fmla="*/ 3801673 h 3929716"/>
              <a:gd name="connsiteX5" fmla="*/ 1276105 w 2142613"/>
              <a:gd name="connsiteY5" fmla="*/ 2879438 h 3929716"/>
              <a:gd name="connsiteX6" fmla="*/ 1442649 w 2142613"/>
              <a:gd name="connsiteY6" fmla="*/ 921410 h 3929716"/>
              <a:gd name="connsiteX7" fmla="*/ 1589668 w 2142613"/>
              <a:gd name="connsiteY7" fmla="*/ 99272 h 3929716"/>
              <a:gd name="connsiteX8" fmla="*/ 2142613 w 2142613"/>
              <a:gd name="connsiteY8" fmla="*/ 14413 h 3929716"/>
              <a:gd name="connsiteX0" fmla="*/ 0 w 2142613"/>
              <a:gd name="connsiteY0" fmla="*/ 849666 h 3924975"/>
              <a:gd name="connsiteX1" fmla="*/ 405230 w 2142613"/>
              <a:gd name="connsiteY1" fmla="*/ 1131958 h 3924975"/>
              <a:gd name="connsiteX2" fmla="*/ 673356 w 2142613"/>
              <a:gd name="connsiteY2" fmla="*/ 3272850 h 3924975"/>
              <a:gd name="connsiteX3" fmla="*/ 850375 w 2142613"/>
              <a:gd name="connsiteY3" fmla="*/ 3866215 h 3924975"/>
              <a:gd name="connsiteX4" fmla="*/ 1125617 w 2142613"/>
              <a:gd name="connsiteY4" fmla="*/ 3789894 h 3924975"/>
              <a:gd name="connsiteX5" fmla="*/ 1276105 w 2142613"/>
              <a:gd name="connsiteY5" fmla="*/ 2879438 h 3924975"/>
              <a:gd name="connsiteX6" fmla="*/ 1442649 w 2142613"/>
              <a:gd name="connsiteY6" fmla="*/ 921410 h 3924975"/>
              <a:gd name="connsiteX7" fmla="*/ 1589668 w 2142613"/>
              <a:gd name="connsiteY7" fmla="*/ 99272 h 3924975"/>
              <a:gd name="connsiteX8" fmla="*/ 2142613 w 2142613"/>
              <a:gd name="connsiteY8" fmla="*/ 14413 h 3924975"/>
              <a:gd name="connsiteX0" fmla="*/ 0 w 2142613"/>
              <a:gd name="connsiteY0" fmla="*/ 849666 h 3924973"/>
              <a:gd name="connsiteX1" fmla="*/ 405230 w 2142613"/>
              <a:gd name="connsiteY1" fmla="*/ 1131958 h 3924973"/>
              <a:gd name="connsiteX2" fmla="*/ 673356 w 2142613"/>
              <a:gd name="connsiteY2" fmla="*/ 3272850 h 3924973"/>
              <a:gd name="connsiteX3" fmla="*/ 850375 w 2142613"/>
              <a:gd name="connsiteY3" fmla="*/ 3866215 h 3924973"/>
              <a:gd name="connsiteX4" fmla="*/ 1147154 w 2142613"/>
              <a:gd name="connsiteY4" fmla="*/ 3789893 h 3924973"/>
              <a:gd name="connsiteX5" fmla="*/ 1276105 w 2142613"/>
              <a:gd name="connsiteY5" fmla="*/ 2879438 h 3924973"/>
              <a:gd name="connsiteX6" fmla="*/ 1442649 w 2142613"/>
              <a:gd name="connsiteY6" fmla="*/ 921410 h 3924973"/>
              <a:gd name="connsiteX7" fmla="*/ 1589668 w 2142613"/>
              <a:gd name="connsiteY7" fmla="*/ 99272 h 3924973"/>
              <a:gd name="connsiteX8" fmla="*/ 2142613 w 2142613"/>
              <a:gd name="connsiteY8" fmla="*/ 14413 h 3924973"/>
              <a:gd name="connsiteX0" fmla="*/ 0 w 2142613"/>
              <a:gd name="connsiteY0" fmla="*/ 849666 h 3902951"/>
              <a:gd name="connsiteX1" fmla="*/ 405230 w 2142613"/>
              <a:gd name="connsiteY1" fmla="*/ 1131958 h 3902951"/>
              <a:gd name="connsiteX2" fmla="*/ 673356 w 2142613"/>
              <a:gd name="connsiteY2" fmla="*/ 3272850 h 3902951"/>
              <a:gd name="connsiteX3" fmla="*/ 785763 w 2142613"/>
              <a:gd name="connsiteY3" fmla="*/ 3830876 h 3902951"/>
              <a:gd name="connsiteX4" fmla="*/ 1147154 w 2142613"/>
              <a:gd name="connsiteY4" fmla="*/ 3789893 h 3902951"/>
              <a:gd name="connsiteX5" fmla="*/ 1276105 w 2142613"/>
              <a:gd name="connsiteY5" fmla="*/ 2879438 h 3902951"/>
              <a:gd name="connsiteX6" fmla="*/ 1442649 w 2142613"/>
              <a:gd name="connsiteY6" fmla="*/ 921410 h 3902951"/>
              <a:gd name="connsiteX7" fmla="*/ 1589668 w 2142613"/>
              <a:gd name="connsiteY7" fmla="*/ 99272 h 3902951"/>
              <a:gd name="connsiteX8" fmla="*/ 2142613 w 2142613"/>
              <a:gd name="connsiteY8" fmla="*/ 14413 h 3902951"/>
              <a:gd name="connsiteX0" fmla="*/ 0 w 2142613"/>
              <a:gd name="connsiteY0" fmla="*/ 849666 h 3902951"/>
              <a:gd name="connsiteX1" fmla="*/ 405230 w 2142613"/>
              <a:gd name="connsiteY1" fmla="*/ 1131958 h 3902951"/>
              <a:gd name="connsiteX2" fmla="*/ 673356 w 2142613"/>
              <a:gd name="connsiteY2" fmla="*/ 3272850 h 3902951"/>
              <a:gd name="connsiteX3" fmla="*/ 785763 w 2142613"/>
              <a:gd name="connsiteY3" fmla="*/ 3830876 h 3902951"/>
              <a:gd name="connsiteX4" fmla="*/ 1147154 w 2142613"/>
              <a:gd name="connsiteY4" fmla="*/ 3789893 h 3902951"/>
              <a:gd name="connsiteX5" fmla="*/ 1276105 w 2142613"/>
              <a:gd name="connsiteY5" fmla="*/ 2879438 h 3902951"/>
              <a:gd name="connsiteX6" fmla="*/ 1442649 w 2142613"/>
              <a:gd name="connsiteY6" fmla="*/ 921410 h 3902951"/>
              <a:gd name="connsiteX7" fmla="*/ 1589668 w 2142613"/>
              <a:gd name="connsiteY7" fmla="*/ 99272 h 3902951"/>
              <a:gd name="connsiteX8" fmla="*/ 2142613 w 2142613"/>
              <a:gd name="connsiteY8" fmla="*/ 14413 h 3902951"/>
              <a:gd name="connsiteX0" fmla="*/ 0 w 2142613"/>
              <a:gd name="connsiteY0" fmla="*/ 849666 h 3902951"/>
              <a:gd name="connsiteX1" fmla="*/ 405230 w 2142613"/>
              <a:gd name="connsiteY1" fmla="*/ 1131958 h 3902951"/>
              <a:gd name="connsiteX2" fmla="*/ 673356 w 2142613"/>
              <a:gd name="connsiteY2" fmla="*/ 3272850 h 3902951"/>
              <a:gd name="connsiteX3" fmla="*/ 785763 w 2142613"/>
              <a:gd name="connsiteY3" fmla="*/ 3830876 h 3902951"/>
              <a:gd name="connsiteX4" fmla="*/ 1147154 w 2142613"/>
              <a:gd name="connsiteY4" fmla="*/ 3789893 h 3902951"/>
              <a:gd name="connsiteX5" fmla="*/ 1276105 w 2142613"/>
              <a:gd name="connsiteY5" fmla="*/ 2879438 h 3902951"/>
              <a:gd name="connsiteX6" fmla="*/ 1442649 w 2142613"/>
              <a:gd name="connsiteY6" fmla="*/ 921410 h 3902951"/>
              <a:gd name="connsiteX7" fmla="*/ 1589668 w 2142613"/>
              <a:gd name="connsiteY7" fmla="*/ 99272 h 3902951"/>
              <a:gd name="connsiteX8" fmla="*/ 2142613 w 2142613"/>
              <a:gd name="connsiteY8" fmla="*/ 14413 h 3902951"/>
              <a:gd name="connsiteX0" fmla="*/ 0 w 2142613"/>
              <a:gd name="connsiteY0" fmla="*/ 849666 h 3902951"/>
              <a:gd name="connsiteX1" fmla="*/ 405230 w 2142613"/>
              <a:gd name="connsiteY1" fmla="*/ 1131958 h 3902951"/>
              <a:gd name="connsiteX2" fmla="*/ 673356 w 2142613"/>
              <a:gd name="connsiteY2" fmla="*/ 3272850 h 3902951"/>
              <a:gd name="connsiteX3" fmla="*/ 807301 w 2142613"/>
              <a:gd name="connsiteY3" fmla="*/ 3830876 h 3902951"/>
              <a:gd name="connsiteX4" fmla="*/ 1147154 w 2142613"/>
              <a:gd name="connsiteY4" fmla="*/ 3789893 h 3902951"/>
              <a:gd name="connsiteX5" fmla="*/ 1276105 w 2142613"/>
              <a:gd name="connsiteY5" fmla="*/ 2879438 h 3902951"/>
              <a:gd name="connsiteX6" fmla="*/ 1442649 w 2142613"/>
              <a:gd name="connsiteY6" fmla="*/ 921410 h 3902951"/>
              <a:gd name="connsiteX7" fmla="*/ 1589668 w 2142613"/>
              <a:gd name="connsiteY7" fmla="*/ 99272 h 3902951"/>
              <a:gd name="connsiteX8" fmla="*/ 2142613 w 2142613"/>
              <a:gd name="connsiteY8" fmla="*/ 14413 h 3902951"/>
              <a:gd name="connsiteX0" fmla="*/ 0 w 2142613"/>
              <a:gd name="connsiteY0" fmla="*/ 849666 h 3915152"/>
              <a:gd name="connsiteX1" fmla="*/ 405230 w 2142613"/>
              <a:gd name="connsiteY1" fmla="*/ 1131958 h 3915152"/>
              <a:gd name="connsiteX2" fmla="*/ 673356 w 2142613"/>
              <a:gd name="connsiteY2" fmla="*/ 3272850 h 3915152"/>
              <a:gd name="connsiteX3" fmla="*/ 807301 w 2142613"/>
              <a:gd name="connsiteY3" fmla="*/ 3830876 h 3915152"/>
              <a:gd name="connsiteX4" fmla="*/ 1168691 w 2142613"/>
              <a:gd name="connsiteY4" fmla="*/ 3813451 h 3915152"/>
              <a:gd name="connsiteX5" fmla="*/ 1276105 w 2142613"/>
              <a:gd name="connsiteY5" fmla="*/ 2879438 h 3915152"/>
              <a:gd name="connsiteX6" fmla="*/ 1442649 w 2142613"/>
              <a:gd name="connsiteY6" fmla="*/ 921410 h 3915152"/>
              <a:gd name="connsiteX7" fmla="*/ 1589668 w 2142613"/>
              <a:gd name="connsiteY7" fmla="*/ 99272 h 3915152"/>
              <a:gd name="connsiteX8" fmla="*/ 2142613 w 2142613"/>
              <a:gd name="connsiteY8" fmla="*/ 14413 h 3915152"/>
              <a:gd name="connsiteX0" fmla="*/ 0 w 2142613"/>
              <a:gd name="connsiteY0" fmla="*/ 849666 h 3915152"/>
              <a:gd name="connsiteX1" fmla="*/ 405230 w 2142613"/>
              <a:gd name="connsiteY1" fmla="*/ 1131958 h 3915152"/>
              <a:gd name="connsiteX2" fmla="*/ 673356 w 2142613"/>
              <a:gd name="connsiteY2" fmla="*/ 3272850 h 3915152"/>
              <a:gd name="connsiteX3" fmla="*/ 807301 w 2142613"/>
              <a:gd name="connsiteY3" fmla="*/ 3830876 h 3915152"/>
              <a:gd name="connsiteX4" fmla="*/ 1168691 w 2142613"/>
              <a:gd name="connsiteY4" fmla="*/ 3813451 h 3915152"/>
              <a:gd name="connsiteX5" fmla="*/ 1276105 w 2142613"/>
              <a:gd name="connsiteY5" fmla="*/ 2879438 h 3915152"/>
              <a:gd name="connsiteX6" fmla="*/ 1431207 w 2142613"/>
              <a:gd name="connsiteY6" fmla="*/ 879691 h 3915152"/>
              <a:gd name="connsiteX7" fmla="*/ 1589668 w 2142613"/>
              <a:gd name="connsiteY7" fmla="*/ 99272 h 3915152"/>
              <a:gd name="connsiteX8" fmla="*/ 2142613 w 2142613"/>
              <a:gd name="connsiteY8" fmla="*/ 14413 h 3915152"/>
              <a:gd name="connsiteX0" fmla="*/ 0 w 2142613"/>
              <a:gd name="connsiteY0" fmla="*/ 849666 h 3867741"/>
              <a:gd name="connsiteX1" fmla="*/ 405230 w 2142613"/>
              <a:gd name="connsiteY1" fmla="*/ 1131958 h 3867741"/>
              <a:gd name="connsiteX2" fmla="*/ 673356 w 2142613"/>
              <a:gd name="connsiteY2" fmla="*/ 3272850 h 3867741"/>
              <a:gd name="connsiteX3" fmla="*/ 807301 w 2142613"/>
              <a:gd name="connsiteY3" fmla="*/ 3705723 h 3867741"/>
              <a:gd name="connsiteX4" fmla="*/ 1168691 w 2142613"/>
              <a:gd name="connsiteY4" fmla="*/ 3813451 h 3867741"/>
              <a:gd name="connsiteX5" fmla="*/ 1276105 w 2142613"/>
              <a:gd name="connsiteY5" fmla="*/ 2879438 h 3867741"/>
              <a:gd name="connsiteX6" fmla="*/ 1431207 w 2142613"/>
              <a:gd name="connsiteY6" fmla="*/ 879691 h 3867741"/>
              <a:gd name="connsiteX7" fmla="*/ 1589668 w 2142613"/>
              <a:gd name="connsiteY7" fmla="*/ 99272 h 3867741"/>
              <a:gd name="connsiteX8" fmla="*/ 2142613 w 2142613"/>
              <a:gd name="connsiteY8" fmla="*/ 14413 h 3867741"/>
              <a:gd name="connsiteX0" fmla="*/ 0 w 2142613"/>
              <a:gd name="connsiteY0" fmla="*/ 849666 h 3773504"/>
              <a:gd name="connsiteX1" fmla="*/ 405230 w 2142613"/>
              <a:gd name="connsiteY1" fmla="*/ 1131958 h 3773504"/>
              <a:gd name="connsiteX2" fmla="*/ 673356 w 2142613"/>
              <a:gd name="connsiteY2" fmla="*/ 3272850 h 3773504"/>
              <a:gd name="connsiteX3" fmla="*/ 807301 w 2142613"/>
              <a:gd name="connsiteY3" fmla="*/ 3705723 h 3773504"/>
              <a:gd name="connsiteX4" fmla="*/ 1187760 w 2142613"/>
              <a:gd name="connsiteY4" fmla="*/ 3671610 h 3773504"/>
              <a:gd name="connsiteX5" fmla="*/ 1276105 w 2142613"/>
              <a:gd name="connsiteY5" fmla="*/ 2879438 h 3773504"/>
              <a:gd name="connsiteX6" fmla="*/ 1431207 w 2142613"/>
              <a:gd name="connsiteY6" fmla="*/ 879691 h 3773504"/>
              <a:gd name="connsiteX7" fmla="*/ 1589668 w 2142613"/>
              <a:gd name="connsiteY7" fmla="*/ 99272 h 3773504"/>
              <a:gd name="connsiteX8" fmla="*/ 2142613 w 2142613"/>
              <a:gd name="connsiteY8" fmla="*/ 14413 h 3773504"/>
              <a:gd name="connsiteX0" fmla="*/ 0 w 2142613"/>
              <a:gd name="connsiteY0" fmla="*/ 849666 h 3755343"/>
              <a:gd name="connsiteX1" fmla="*/ 405230 w 2142613"/>
              <a:gd name="connsiteY1" fmla="*/ 1131958 h 3755343"/>
              <a:gd name="connsiteX2" fmla="*/ 673356 w 2142613"/>
              <a:gd name="connsiteY2" fmla="*/ 3272850 h 3755343"/>
              <a:gd name="connsiteX3" fmla="*/ 807301 w 2142613"/>
              <a:gd name="connsiteY3" fmla="*/ 3672349 h 3755343"/>
              <a:gd name="connsiteX4" fmla="*/ 1187760 w 2142613"/>
              <a:gd name="connsiteY4" fmla="*/ 3671610 h 3755343"/>
              <a:gd name="connsiteX5" fmla="*/ 1276105 w 2142613"/>
              <a:gd name="connsiteY5" fmla="*/ 2879438 h 3755343"/>
              <a:gd name="connsiteX6" fmla="*/ 1431207 w 2142613"/>
              <a:gd name="connsiteY6" fmla="*/ 879691 h 3755343"/>
              <a:gd name="connsiteX7" fmla="*/ 1589668 w 2142613"/>
              <a:gd name="connsiteY7" fmla="*/ 99272 h 3755343"/>
              <a:gd name="connsiteX8" fmla="*/ 2142613 w 2142613"/>
              <a:gd name="connsiteY8" fmla="*/ 14413 h 3755343"/>
              <a:gd name="connsiteX0" fmla="*/ 0 w 2142613"/>
              <a:gd name="connsiteY0" fmla="*/ 591013 h 3755343"/>
              <a:gd name="connsiteX1" fmla="*/ 405230 w 2142613"/>
              <a:gd name="connsiteY1" fmla="*/ 1131958 h 3755343"/>
              <a:gd name="connsiteX2" fmla="*/ 673356 w 2142613"/>
              <a:gd name="connsiteY2" fmla="*/ 3272850 h 3755343"/>
              <a:gd name="connsiteX3" fmla="*/ 807301 w 2142613"/>
              <a:gd name="connsiteY3" fmla="*/ 3672349 h 3755343"/>
              <a:gd name="connsiteX4" fmla="*/ 1187760 w 2142613"/>
              <a:gd name="connsiteY4" fmla="*/ 3671610 h 3755343"/>
              <a:gd name="connsiteX5" fmla="*/ 1276105 w 2142613"/>
              <a:gd name="connsiteY5" fmla="*/ 2879438 h 3755343"/>
              <a:gd name="connsiteX6" fmla="*/ 1431207 w 2142613"/>
              <a:gd name="connsiteY6" fmla="*/ 879691 h 3755343"/>
              <a:gd name="connsiteX7" fmla="*/ 1589668 w 2142613"/>
              <a:gd name="connsiteY7" fmla="*/ 99272 h 3755343"/>
              <a:gd name="connsiteX8" fmla="*/ 2142613 w 2142613"/>
              <a:gd name="connsiteY8" fmla="*/ 14413 h 3755343"/>
              <a:gd name="connsiteX0" fmla="*/ 0 w 2142613"/>
              <a:gd name="connsiteY0" fmla="*/ 591013 h 3755343"/>
              <a:gd name="connsiteX1" fmla="*/ 253164 w 2142613"/>
              <a:gd name="connsiteY1" fmla="*/ 682389 h 3755343"/>
              <a:gd name="connsiteX2" fmla="*/ 405230 w 2142613"/>
              <a:gd name="connsiteY2" fmla="*/ 1131958 h 3755343"/>
              <a:gd name="connsiteX3" fmla="*/ 673356 w 2142613"/>
              <a:gd name="connsiteY3" fmla="*/ 3272850 h 3755343"/>
              <a:gd name="connsiteX4" fmla="*/ 807301 w 2142613"/>
              <a:gd name="connsiteY4" fmla="*/ 3672349 h 3755343"/>
              <a:gd name="connsiteX5" fmla="*/ 1187760 w 2142613"/>
              <a:gd name="connsiteY5" fmla="*/ 3671610 h 3755343"/>
              <a:gd name="connsiteX6" fmla="*/ 1276105 w 2142613"/>
              <a:gd name="connsiteY6" fmla="*/ 2879438 h 3755343"/>
              <a:gd name="connsiteX7" fmla="*/ 1431207 w 2142613"/>
              <a:gd name="connsiteY7" fmla="*/ 879691 h 3755343"/>
              <a:gd name="connsiteX8" fmla="*/ 1589668 w 2142613"/>
              <a:gd name="connsiteY8" fmla="*/ 99272 h 3755343"/>
              <a:gd name="connsiteX9" fmla="*/ 2142613 w 2142613"/>
              <a:gd name="connsiteY9" fmla="*/ 14413 h 3755343"/>
              <a:gd name="connsiteX0" fmla="*/ 0 w 2142613"/>
              <a:gd name="connsiteY0" fmla="*/ 591013 h 3755343"/>
              <a:gd name="connsiteX1" fmla="*/ 279862 w 2142613"/>
              <a:gd name="connsiteY1" fmla="*/ 632328 h 3755343"/>
              <a:gd name="connsiteX2" fmla="*/ 405230 w 2142613"/>
              <a:gd name="connsiteY2" fmla="*/ 1131958 h 3755343"/>
              <a:gd name="connsiteX3" fmla="*/ 673356 w 2142613"/>
              <a:gd name="connsiteY3" fmla="*/ 3272850 h 3755343"/>
              <a:gd name="connsiteX4" fmla="*/ 807301 w 2142613"/>
              <a:gd name="connsiteY4" fmla="*/ 3672349 h 3755343"/>
              <a:gd name="connsiteX5" fmla="*/ 1187760 w 2142613"/>
              <a:gd name="connsiteY5" fmla="*/ 3671610 h 3755343"/>
              <a:gd name="connsiteX6" fmla="*/ 1276105 w 2142613"/>
              <a:gd name="connsiteY6" fmla="*/ 2879438 h 3755343"/>
              <a:gd name="connsiteX7" fmla="*/ 1431207 w 2142613"/>
              <a:gd name="connsiteY7" fmla="*/ 879691 h 3755343"/>
              <a:gd name="connsiteX8" fmla="*/ 1589668 w 2142613"/>
              <a:gd name="connsiteY8" fmla="*/ 99272 h 3755343"/>
              <a:gd name="connsiteX9" fmla="*/ 2142613 w 2142613"/>
              <a:gd name="connsiteY9" fmla="*/ 14413 h 3755343"/>
              <a:gd name="connsiteX0" fmla="*/ 0 w 2142613"/>
              <a:gd name="connsiteY0" fmla="*/ 1214832 h 4379162"/>
              <a:gd name="connsiteX1" fmla="*/ 279862 w 2142613"/>
              <a:gd name="connsiteY1" fmla="*/ 1256147 h 4379162"/>
              <a:gd name="connsiteX2" fmla="*/ 405230 w 2142613"/>
              <a:gd name="connsiteY2" fmla="*/ 1755777 h 4379162"/>
              <a:gd name="connsiteX3" fmla="*/ 673356 w 2142613"/>
              <a:gd name="connsiteY3" fmla="*/ 3896669 h 4379162"/>
              <a:gd name="connsiteX4" fmla="*/ 807301 w 2142613"/>
              <a:gd name="connsiteY4" fmla="*/ 4296168 h 4379162"/>
              <a:gd name="connsiteX5" fmla="*/ 1187760 w 2142613"/>
              <a:gd name="connsiteY5" fmla="*/ 4295429 h 4379162"/>
              <a:gd name="connsiteX6" fmla="*/ 1276105 w 2142613"/>
              <a:gd name="connsiteY6" fmla="*/ 3503257 h 4379162"/>
              <a:gd name="connsiteX7" fmla="*/ 1431207 w 2142613"/>
              <a:gd name="connsiteY7" fmla="*/ 1503510 h 4379162"/>
              <a:gd name="connsiteX8" fmla="*/ 1676456 w 2142613"/>
              <a:gd name="connsiteY8" fmla="*/ 22968 h 4379162"/>
              <a:gd name="connsiteX9" fmla="*/ 2142613 w 2142613"/>
              <a:gd name="connsiteY9" fmla="*/ 638232 h 4379162"/>
              <a:gd name="connsiteX0" fmla="*/ 0 w 2158886"/>
              <a:gd name="connsiteY0" fmla="*/ 1285857 h 4450187"/>
              <a:gd name="connsiteX1" fmla="*/ 279862 w 2158886"/>
              <a:gd name="connsiteY1" fmla="*/ 1327172 h 4450187"/>
              <a:gd name="connsiteX2" fmla="*/ 405230 w 2158886"/>
              <a:gd name="connsiteY2" fmla="*/ 1826802 h 4450187"/>
              <a:gd name="connsiteX3" fmla="*/ 673356 w 2158886"/>
              <a:gd name="connsiteY3" fmla="*/ 3967694 h 4450187"/>
              <a:gd name="connsiteX4" fmla="*/ 807301 w 2158886"/>
              <a:gd name="connsiteY4" fmla="*/ 4367193 h 4450187"/>
              <a:gd name="connsiteX5" fmla="*/ 1187760 w 2158886"/>
              <a:gd name="connsiteY5" fmla="*/ 4366454 h 4450187"/>
              <a:gd name="connsiteX6" fmla="*/ 1276105 w 2158886"/>
              <a:gd name="connsiteY6" fmla="*/ 3574282 h 4450187"/>
              <a:gd name="connsiteX7" fmla="*/ 1431207 w 2158886"/>
              <a:gd name="connsiteY7" fmla="*/ 1574535 h 4450187"/>
              <a:gd name="connsiteX8" fmla="*/ 1676456 w 2158886"/>
              <a:gd name="connsiteY8" fmla="*/ 93993 h 4450187"/>
              <a:gd name="connsiteX9" fmla="*/ 2158886 w 2158886"/>
              <a:gd name="connsiteY9" fmla="*/ 21002 h 4450187"/>
              <a:gd name="connsiteX0" fmla="*/ 0 w 2137189"/>
              <a:gd name="connsiteY0" fmla="*/ 1291136 h 4455466"/>
              <a:gd name="connsiteX1" fmla="*/ 279862 w 2137189"/>
              <a:gd name="connsiteY1" fmla="*/ 1332451 h 4455466"/>
              <a:gd name="connsiteX2" fmla="*/ 405230 w 2137189"/>
              <a:gd name="connsiteY2" fmla="*/ 1832081 h 4455466"/>
              <a:gd name="connsiteX3" fmla="*/ 673356 w 2137189"/>
              <a:gd name="connsiteY3" fmla="*/ 3972973 h 4455466"/>
              <a:gd name="connsiteX4" fmla="*/ 807301 w 2137189"/>
              <a:gd name="connsiteY4" fmla="*/ 4372472 h 4455466"/>
              <a:gd name="connsiteX5" fmla="*/ 1187760 w 2137189"/>
              <a:gd name="connsiteY5" fmla="*/ 4371733 h 4455466"/>
              <a:gd name="connsiteX6" fmla="*/ 1276105 w 2137189"/>
              <a:gd name="connsiteY6" fmla="*/ 3579561 h 4455466"/>
              <a:gd name="connsiteX7" fmla="*/ 1431207 w 2137189"/>
              <a:gd name="connsiteY7" fmla="*/ 1579814 h 4455466"/>
              <a:gd name="connsiteX8" fmla="*/ 1676456 w 2137189"/>
              <a:gd name="connsiteY8" fmla="*/ 99272 h 4455466"/>
              <a:gd name="connsiteX9" fmla="*/ 2137189 w 2137189"/>
              <a:gd name="connsiteY9" fmla="*/ 14415 h 4455466"/>
              <a:gd name="connsiteX0" fmla="*/ 0 w 2137189"/>
              <a:gd name="connsiteY0" fmla="*/ 1291136 h 4455466"/>
              <a:gd name="connsiteX1" fmla="*/ 279862 w 2137189"/>
              <a:gd name="connsiteY1" fmla="*/ 1332451 h 4455466"/>
              <a:gd name="connsiteX2" fmla="*/ 405230 w 2137189"/>
              <a:gd name="connsiteY2" fmla="*/ 1832081 h 4455466"/>
              <a:gd name="connsiteX3" fmla="*/ 688612 w 2137189"/>
              <a:gd name="connsiteY3" fmla="*/ 3950723 h 4455466"/>
              <a:gd name="connsiteX4" fmla="*/ 807301 w 2137189"/>
              <a:gd name="connsiteY4" fmla="*/ 4372472 h 4455466"/>
              <a:gd name="connsiteX5" fmla="*/ 1187760 w 2137189"/>
              <a:gd name="connsiteY5" fmla="*/ 4371733 h 4455466"/>
              <a:gd name="connsiteX6" fmla="*/ 1276105 w 2137189"/>
              <a:gd name="connsiteY6" fmla="*/ 3579561 h 4455466"/>
              <a:gd name="connsiteX7" fmla="*/ 1431207 w 2137189"/>
              <a:gd name="connsiteY7" fmla="*/ 1579814 h 4455466"/>
              <a:gd name="connsiteX8" fmla="*/ 1676456 w 2137189"/>
              <a:gd name="connsiteY8" fmla="*/ 99272 h 4455466"/>
              <a:gd name="connsiteX9" fmla="*/ 2137189 w 2137189"/>
              <a:gd name="connsiteY9" fmla="*/ 14415 h 4455466"/>
              <a:gd name="connsiteX0" fmla="*/ 0 w 2137189"/>
              <a:gd name="connsiteY0" fmla="*/ 1291136 h 4445068"/>
              <a:gd name="connsiteX1" fmla="*/ 279862 w 2137189"/>
              <a:gd name="connsiteY1" fmla="*/ 1332451 h 4445068"/>
              <a:gd name="connsiteX2" fmla="*/ 405230 w 2137189"/>
              <a:gd name="connsiteY2" fmla="*/ 1832081 h 4445068"/>
              <a:gd name="connsiteX3" fmla="*/ 688612 w 2137189"/>
              <a:gd name="connsiteY3" fmla="*/ 3950723 h 4445068"/>
              <a:gd name="connsiteX4" fmla="*/ 814929 w 2137189"/>
              <a:gd name="connsiteY4" fmla="*/ 4350223 h 4445068"/>
              <a:gd name="connsiteX5" fmla="*/ 1187760 w 2137189"/>
              <a:gd name="connsiteY5" fmla="*/ 4371733 h 4445068"/>
              <a:gd name="connsiteX6" fmla="*/ 1276105 w 2137189"/>
              <a:gd name="connsiteY6" fmla="*/ 3579561 h 4445068"/>
              <a:gd name="connsiteX7" fmla="*/ 1431207 w 2137189"/>
              <a:gd name="connsiteY7" fmla="*/ 1579814 h 4445068"/>
              <a:gd name="connsiteX8" fmla="*/ 1676456 w 2137189"/>
              <a:gd name="connsiteY8" fmla="*/ 99272 h 4445068"/>
              <a:gd name="connsiteX9" fmla="*/ 2137189 w 2137189"/>
              <a:gd name="connsiteY9" fmla="*/ 14415 h 4445068"/>
              <a:gd name="connsiteX0" fmla="*/ 0 w 2137189"/>
              <a:gd name="connsiteY0" fmla="*/ 1291136 h 4441590"/>
              <a:gd name="connsiteX1" fmla="*/ 279862 w 2137189"/>
              <a:gd name="connsiteY1" fmla="*/ 1332451 h 4441590"/>
              <a:gd name="connsiteX2" fmla="*/ 405230 w 2137189"/>
              <a:gd name="connsiteY2" fmla="*/ 1832081 h 4441590"/>
              <a:gd name="connsiteX3" fmla="*/ 688612 w 2137189"/>
              <a:gd name="connsiteY3" fmla="*/ 3950723 h 4441590"/>
              <a:gd name="connsiteX4" fmla="*/ 814929 w 2137189"/>
              <a:gd name="connsiteY4" fmla="*/ 4350223 h 4441590"/>
              <a:gd name="connsiteX5" fmla="*/ 1152163 w 2137189"/>
              <a:gd name="connsiteY5" fmla="*/ 4366171 h 4441590"/>
              <a:gd name="connsiteX6" fmla="*/ 1276105 w 2137189"/>
              <a:gd name="connsiteY6" fmla="*/ 3579561 h 4441590"/>
              <a:gd name="connsiteX7" fmla="*/ 1431207 w 2137189"/>
              <a:gd name="connsiteY7" fmla="*/ 1579814 h 4441590"/>
              <a:gd name="connsiteX8" fmla="*/ 1676456 w 2137189"/>
              <a:gd name="connsiteY8" fmla="*/ 99272 h 4441590"/>
              <a:gd name="connsiteX9" fmla="*/ 2137189 w 2137189"/>
              <a:gd name="connsiteY9" fmla="*/ 14415 h 4441590"/>
              <a:gd name="connsiteX0" fmla="*/ 0 w 2137189"/>
              <a:gd name="connsiteY0" fmla="*/ 1291136 h 4448636"/>
              <a:gd name="connsiteX1" fmla="*/ 279862 w 2137189"/>
              <a:gd name="connsiteY1" fmla="*/ 1332451 h 4448636"/>
              <a:gd name="connsiteX2" fmla="*/ 405230 w 2137189"/>
              <a:gd name="connsiteY2" fmla="*/ 1832081 h 4448636"/>
              <a:gd name="connsiteX3" fmla="*/ 688612 w 2137189"/>
              <a:gd name="connsiteY3" fmla="*/ 3950723 h 4448636"/>
              <a:gd name="connsiteX4" fmla="*/ 814929 w 2137189"/>
              <a:gd name="connsiteY4" fmla="*/ 4350223 h 4448636"/>
              <a:gd name="connsiteX5" fmla="*/ 1136907 w 2137189"/>
              <a:gd name="connsiteY5" fmla="*/ 4377296 h 4448636"/>
              <a:gd name="connsiteX6" fmla="*/ 1276105 w 2137189"/>
              <a:gd name="connsiteY6" fmla="*/ 3579561 h 4448636"/>
              <a:gd name="connsiteX7" fmla="*/ 1431207 w 2137189"/>
              <a:gd name="connsiteY7" fmla="*/ 1579814 h 4448636"/>
              <a:gd name="connsiteX8" fmla="*/ 1676456 w 2137189"/>
              <a:gd name="connsiteY8" fmla="*/ 99272 h 4448636"/>
              <a:gd name="connsiteX9" fmla="*/ 2137189 w 2137189"/>
              <a:gd name="connsiteY9" fmla="*/ 14415 h 4448636"/>
              <a:gd name="connsiteX0" fmla="*/ 0 w 2137189"/>
              <a:gd name="connsiteY0" fmla="*/ 1291136 h 4451029"/>
              <a:gd name="connsiteX1" fmla="*/ 279862 w 2137189"/>
              <a:gd name="connsiteY1" fmla="*/ 1332451 h 4451029"/>
              <a:gd name="connsiteX2" fmla="*/ 405230 w 2137189"/>
              <a:gd name="connsiteY2" fmla="*/ 1832081 h 4451029"/>
              <a:gd name="connsiteX3" fmla="*/ 688612 w 2137189"/>
              <a:gd name="connsiteY3" fmla="*/ 3950723 h 4451029"/>
              <a:gd name="connsiteX4" fmla="*/ 817472 w 2137189"/>
              <a:gd name="connsiteY4" fmla="*/ 4355785 h 4451029"/>
              <a:gd name="connsiteX5" fmla="*/ 1136907 w 2137189"/>
              <a:gd name="connsiteY5" fmla="*/ 4377296 h 4451029"/>
              <a:gd name="connsiteX6" fmla="*/ 1276105 w 2137189"/>
              <a:gd name="connsiteY6" fmla="*/ 3579561 h 4451029"/>
              <a:gd name="connsiteX7" fmla="*/ 1431207 w 2137189"/>
              <a:gd name="connsiteY7" fmla="*/ 1579814 h 4451029"/>
              <a:gd name="connsiteX8" fmla="*/ 1676456 w 2137189"/>
              <a:gd name="connsiteY8" fmla="*/ 99272 h 4451029"/>
              <a:gd name="connsiteX9" fmla="*/ 2137189 w 2137189"/>
              <a:gd name="connsiteY9" fmla="*/ 14415 h 4451029"/>
              <a:gd name="connsiteX0" fmla="*/ 0 w 2137189"/>
              <a:gd name="connsiteY0" fmla="*/ 1291136 h 4409329"/>
              <a:gd name="connsiteX1" fmla="*/ 279862 w 2137189"/>
              <a:gd name="connsiteY1" fmla="*/ 1332451 h 4409329"/>
              <a:gd name="connsiteX2" fmla="*/ 405230 w 2137189"/>
              <a:gd name="connsiteY2" fmla="*/ 1832081 h 4409329"/>
              <a:gd name="connsiteX3" fmla="*/ 688612 w 2137189"/>
              <a:gd name="connsiteY3" fmla="*/ 3950723 h 4409329"/>
              <a:gd name="connsiteX4" fmla="*/ 817472 w 2137189"/>
              <a:gd name="connsiteY4" fmla="*/ 4355785 h 4409329"/>
              <a:gd name="connsiteX5" fmla="*/ 1141992 w 2137189"/>
              <a:gd name="connsiteY5" fmla="*/ 4293861 h 4409329"/>
              <a:gd name="connsiteX6" fmla="*/ 1276105 w 2137189"/>
              <a:gd name="connsiteY6" fmla="*/ 3579561 h 4409329"/>
              <a:gd name="connsiteX7" fmla="*/ 1431207 w 2137189"/>
              <a:gd name="connsiteY7" fmla="*/ 1579814 h 4409329"/>
              <a:gd name="connsiteX8" fmla="*/ 1676456 w 2137189"/>
              <a:gd name="connsiteY8" fmla="*/ 99272 h 4409329"/>
              <a:gd name="connsiteX9" fmla="*/ 2137189 w 2137189"/>
              <a:gd name="connsiteY9" fmla="*/ 14415 h 4409329"/>
              <a:gd name="connsiteX0" fmla="*/ 0 w 2137189"/>
              <a:gd name="connsiteY0" fmla="*/ 1291136 h 4420610"/>
              <a:gd name="connsiteX1" fmla="*/ 279862 w 2137189"/>
              <a:gd name="connsiteY1" fmla="*/ 1332451 h 4420610"/>
              <a:gd name="connsiteX2" fmla="*/ 405230 w 2137189"/>
              <a:gd name="connsiteY2" fmla="*/ 1832081 h 4420610"/>
              <a:gd name="connsiteX3" fmla="*/ 688612 w 2137189"/>
              <a:gd name="connsiteY3" fmla="*/ 3950723 h 4420610"/>
              <a:gd name="connsiteX4" fmla="*/ 817472 w 2137189"/>
              <a:gd name="connsiteY4" fmla="*/ 4355785 h 4420610"/>
              <a:gd name="connsiteX5" fmla="*/ 1147077 w 2137189"/>
              <a:gd name="connsiteY5" fmla="*/ 4321672 h 4420610"/>
              <a:gd name="connsiteX6" fmla="*/ 1276105 w 2137189"/>
              <a:gd name="connsiteY6" fmla="*/ 3579561 h 4420610"/>
              <a:gd name="connsiteX7" fmla="*/ 1431207 w 2137189"/>
              <a:gd name="connsiteY7" fmla="*/ 1579814 h 4420610"/>
              <a:gd name="connsiteX8" fmla="*/ 1676456 w 2137189"/>
              <a:gd name="connsiteY8" fmla="*/ 99272 h 4420610"/>
              <a:gd name="connsiteX9" fmla="*/ 2137189 w 2137189"/>
              <a:gd name="connsiteY9" fmla="*/ 14415 h 4420610"/>
              <a:gd name="connsiteX0" fmla="*/ 0 w 2137189"/>
              <a:gd name="connsiteY0" fmla="*/ 1291136 h 4420608"/>
              <a:gd name="connsiteX1" fmla="*/ 279862 w 2137189"/>
              <a:gd name="connsiteY1" fmla="*/ 1332451 h 4420608"/>
              <a:gd name="connsiteX2" fmla="*/ 405230 w 2137189"/>
              <a:gd name="connsiteY2" fmla="*/ 1832081 h 4420608"/>
              <a:gd name="connsiteX3" fmla="*/ 688612 w 2137189"/>
              <a:gd name="connsiteY3" fmla="*/ 3950724 h 4420608"/>
              <a:gd name="connsiteX4" fmla="*/ 817472 w 2137189"/>
              <a:gd name="connsiteY4" fmla="*/ 4355785 h 4420608"/>
              <a:gd name="connsiteX5" fmla="*/ 1147077 w 2137189"/>
              <a:gd name="connsiteY5" fmla="*/ 4321672 h 4420608"/>
              <a:gd name="connsiteX6" fmla="*/ 1276105 w 2137189"/>
              <a:gd name="connsiteY6" fmla="*/ 3579561 h 4420608"/>
              <a:gd name="connsiteX7" fmla="*/ 1431207 w 2137189"/>
              <a:gd name="connsiteY7" fmla="*/ 1579814 h 4420608"/>
              <a:gd name="connsiteX8" fmla="*/ 1676456 w 2137189"/>
              <a:gd name="connsiteY8" fmla="*/ 99272 h 4420608"/>
              <a:gd name="connsiteX9" fmla="*/ 2137189 w 2137189"/>
              <a:gd name="connsiteY9" fmla="*/ 14415 h 4420608"/>
              <a:gd name="connsiteX0" fmla="*/ 0 w 2137189"/>
              <a:gd name="connsiteY0" fmla="*/ 1291136 h 4420608"/>
              <a:gd name="connsiteX1" fmla="*/ 279862 w 2137189"/>
              <a:gd name="connsiteY1" fmla="*/ 1332451 h 4420608"/>
              <a:gd name="connsiteX2" fmla="*/ 405230 w 2137189"/>
              <a:gd name="connsiteY2" fmla="*/ 1832081 h 4420608"/>
              <a:gd name="connsiteX3" fmla="*/ 688612 w 2137189"/>
              <a:gd name="connsiteY3" fmla="*/ 3950724 h 4420608"/>
              <a:gd name="connsiteX4" fmla="*/ 817472 w 2137189"/>
              <a:gd name="connsiteY4" fmla="*/ 4355784 h 4420608"/>
              <a:gd name="connsiteX5" fmla="*/ 1147077 w 2137189"/>
              <a:gd name="connsiteY5" fmla="*/ 4321672 h 4420608"/>
              <a:gd name="connsiteX6" fmla="*/ 1276105 w 2137189"/>
              <a:gd name="connsiteY6" fmla="*/ 3579561 h 4420608"/>
              <a:gd name="connsiteX7" fmla="*/ 1431207 w 2137189"/>
              <a:gd name="connsiteY7" fmla="*/ 1579814 h 4420608"/>
              <a:gd name="connsiteX8" fmla="*/ 1676456 w 2137189"/>
              <a:gd name="connsiteY8" fmla="*/ 99272 h 4420608"/>
              <a:gd name="connsiteX9" fmla="*/ 2137189 w 2137189"/>
              <a:gd name="connsiteY9" fmla="*/ 14415 h 4420608"/>
              <a:gd name="connsiteX0" fmla="*/ 0 w 2137189"/>
              <a:gd name="connsiteY0" fmla="*/ 1291136 h 4420608"/>
              <a:gd name="connsiteX1" fmla="*/ 279862 w 2137189"/>
              <a:gd name="connsiteY1" fmla="*/ 1332451 h 4420608"/>
              <a:gd name="connsiteX2" fmla="*/ 405230 w 2137189"/>
              <a:gd name="connsiteY2" fmla="*/ 1832081 h 4420608"/>
              <a:gd name="connsiteX3" fmla="*/ 693697 w 2137189"/>
              <a:gd name="connsiteY3" fmla="*/ 3950724 h 4420608"/>
              <a:gd name="connsiteX4" fmla="*/ 817472 w 2137189"/>
              <a:gd name="connsiteY4" fmla="*/ 4355784 h 4420608"/>
              <a:gd name="connsiteX5" fmla="*/ 1147077 w 2137189"/>
              <a:gd name="connsiteY5" fmla="*/ 4321672 h 4420608"/>
              <a:gd name="connsiteX6" fmla="*/ 1276105 w 2137189"/>
              <a:gd name="connsiteY6" fmla="*/ 3579561 h 4420608"/>
              <a:gd name="connsiteX7" fmla="*/ 1431207 w 2137189"/>
              <a:gd name="connsiteY7" fmla="*/ 1579814 h 4420608"/>
              <a:gd name="connsiteX8" fmla="*/ 1676456 w 2137189"/>
              <a:gd name="connsiteY8" fmla="*/ 99272 h 4420608"/>
              <a:gd name="connsiteX9" fmla="*/ 2137189 w 2137189"/>
              <a:gd name="connsiteY9" fmla="*/ 14415 h 44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7189" h="4420608">
                <a:moveTo>
                  <a:pt x="0" y="1291136"/>
                </a:moveTo>
                <a:cubicBezTo>
                  <a:pt x="42194" y="1306365"/>
                  <a:pt x="212324" y="1242294"/>
                  <a:pt x="279862" y="1332451"/>
                </a:cubicBezTo>
                <a:cubicBezTo>
                  <a:pt x="347400" y="1422609"/>
                  <a:pt x="336258" y="1395702"/>
                  <a:pt x="405230" y="1832081"/>
                </a:cubicBezTo>
                <a:cubicBezTo>
                  <a:pt x="474202" y="2268460"/>
                  <a:pt x="624990" y="3530107"/>
                  <a:pt x="693697" y="3950724"/>
                </a:cubicBezTo>
                <a:cubicBezTo>
                  <a:pt x="762404" y="4371341"/>
                  <a:pt x="763632" y="4302986"/>
                  <a:pt x="817472" y="4355784"/>
                </a:cubicBezTo>
                <a:cubicBezTo>
                  <a:pt x="876696" y="4443921"/>
                  <a:pt x="1070638" y="4451042"/>
                  <a:pt x="1147077" y="4321672"/>
                </a:cubicBezTo>
                <a:cubicBezTo>
                  <a:pt x="1223516" y="4192302"/>
                  <a:pt x="1228750" y="4036537"/>
                  <a:pt x="1276105" y="3579561"/>
                </a:cubicBezTo>
                <a:cubicBezTo>
                  <a:pt x="1323460" y="3122585"/>
                  <a:pt x="1366383" y="2037286"/>
                  <a:pt x="1431207" y="1579814"/>
                </a:cubicBezTo>
                <a:cubicBezTo>
                  <a:pt x="1479878" y="992772"/>
                  <a:pt x="1610947" y="301481"/>
                  <a:pt x="1676456" y="99272"/>
                </a:cubicBezTo>
                <a:cubicBezTo>
                  <a:pt x="1736581" y="-67600"/>
                  <a:pt x="2058597" y="29963"/>
                  <a:pt x="2137189" y="14415"/>
                </a:cubicBezTo>
              </a:path>
            </a:pathLst>
          </a:custGeom>
          <a:ln w="38100" cap="rnd"/>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5CBF5B3A-626F-4F96-9BB3-780774F4A807}"/>
              </a:ext>
            </a:extLst>
          </p:cNvPr>
          <p:cNvSpPr/>
          <p:nvPr/>
        </p:nvSpPr>
        <p:spPr>
          <a:xfrm>
            <a:off x="3225312" y="2795589"/>
            <a:ext cx="2639564" cy="2205156"/>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1312808 h 3437004"/>
              <a:gd name="connsiteX1" fmla="*/ 324465 w 2141466"/>
              <a:gd name="connsiteY1" fmla="*/ 1065035 h 3437004"/>
              <a:gd name="connsiteX2" fmla="*/ 719721 w 2141466"/>
              <a:gd name="connsiteY2" fmla="*/ 2858439 h 3437004"/>
              <a:gd name="connsiteX3" fmla="*/ 991092 w 2141466"/>
              <a:gd name="connsiteY3" fmla="*/ 3436576 h 3437004"/>
              <a:gd name="connsiteX4" fmla="*/ 1238865 w 2141466"/>
              <a:gd name="connsiteY4" fmla="*/ 2793546 h 3437004"/>
              <a:gd name="connsiteX5" fmla="*/ 1686729 w 2141466"/>
              <a:gd name="connsiteY5" fmla="*/ 146999 h 3437004"/>
              <a:gd name="connsiteX6" fmla="*/ 2141466 w 2141466"/>
              <a:gd name="connsiteY6" fmla="*/ 899854 h 3437004"/>
              <a:gd name="connsiteX0" fmla="*/ 0 w 2141466"/>
              <a:gd name="connsiteY0" fmla="*/ 1312808 h 4058755"/>
              <a:gd name="connsiteX1" fmla="*/ 324465 w 2141466"/>
              <a:gd name="connsiteY1" fmla="*/ 1065035 h 4058755"/>
              <a:gd name="connsiteX2" fmla="*/ 719721 w 2141466"/>
              <a:gd name="connsiteY2" fmla="*/ 2858439 h 4058755"/>
              <a:gd name="connsiteX3" fmla="*/ 1001309 w 2141466"/>
              <a:gd name="connsiteY3" fmla="*/ 4058634 h 4058755"/>
              <a:gd name="connsiteX4" fmla="*/ 1238865 w 2141466"/>
              <a:gd name="connsiteY4" fmla="*/ 2793546 h 4058755"/>
              <a:gd name="connsiteX5" fmla="*/ 1686729 w 2141466"/>
              <a:gd name="connsiteY5" fmla="*/ 146999 h 4058755"/>
              <a:gd name="connsiteX6" fmla="*/ 2141466 w 2141466"/>
              <a:gd name="connsiteY6" fmla="*/ 899854 h 4058755"/>
              <a:gd name="connsiteX0" fmla="*/ 0 w 2141466"/>
              <a:gd name="connsiteY0" fmla="*/ 1312808 h 4058795"/>
              <a:gd name="connsiteX1" fmla="*/ 324465 w 2141466"/>
              <a:gd name="connsiteY1" fmla="*/ 1065035 h 4058795"/>
              <a:gd name="connsiteX2" fmla="*/ 699286 w 2141466"/>
              <a:gd name="connsiteY2" fmla="*/ 2867864 h 4058795"/>
              <a:gd name="connsiteX3" fmla="*/ 1001309 w 2141466"/>
              <a:gd name="connsiteY3" fmla="*/ 4058634 h 4058795"/>
              <a:gd name="connsiteX4" fmla="*/ 1238865 w 2141466"/>
              <a:gd name="connsiteY4" fmla="*/ 2793546 h 4058795"/>
              <a:gd name="connsiteX5" fmla="*/ 1686729 w 2141466"/>
              <a:gd name="connsiteY5" fmla="*/ 146999 h 4058795"/>
              <a:gd name="connsiteX6" fmla="*/ 2141466 w 2141466"/>
              <a:gd name="connsiteY6" fmla="*/ 899854 h 4058795"/>
              <a:gd name="connsiteX0" fmla="*/ 0 w 2141466"/>
              <a:gd name="connsiteY0" fmla="*/ 1312808 h 4058795"/>
              <a:gd name="connsiteX1" fmla="*/ 324465 w 2141466"/>
              <a:gd name="connsiteY1" fmla="*/ 1065035 h 4058795"/>
              <a:gd name="connsiteX2" fmla="*/ 699286 w 2141466"/>
              <a:gd name="connsiteY2" fmla="*/ 2867864 h 4058795"/>
              <a:gd name="connsiteX3" fmla="*/ 1001309 w 2141466"/>
              <a:gd name="connsiteY3" fmla="*/ 4058634 h 4058795"/>
              <a:gd name="connsiteX4" fmla="*/ 1238865 w 2141466"/>
              <a:gd name="connsiteY4" fmla="*/ 2793546 h 4058795"/>
              <a:gd name="connsiteX5" fmla="*/ 1686729 w 2141466"/>
              <a:gd name="connsiteY5" fmla="*/ 146999 h 4058795"/>
              <a:gd name="connsiteX6" fmla="*/ 2141466 w 2141466"/>
              <a:gd name="connsiteY6" fmla="*/ 899854 h 4058795"/>
              <a:gd name="connsiteX0" fmla="*/ 0 w 2141466"/>
              <a:gd name="connsiteY0" fmla="*/ 1312808 h 4190726"/>
              <a:gd name="connsiteX1" fmla="*/ 324465 w 2141466"/>
              <a:gd name="connsiteY1" fmla="*/ 1065035 h 4190726"/>
              <a:gd name="connsiteX2" fmla="*/ 699286 w 2141466"/>
              <a:gd name="connsiteY2" fmla="*/ 2867864 h 4190726"/>
              <a:gd name="connsiteX3" fmla="*/ 1001309 w 2141466"/>
              <a:gd name="connsiteY3" fmla="*/ 4190586 h 4190726"/>
              <a:gd name="connsiteX4" fmla="*/ 1238865 w 2141466"/>
              <a:gd name="connsiteY4" fmla="*/ 2793546 h 4190726"/>
              <a:gd name="connsiteX5" fmla="*/ 1686729 w 2141466"/>
              <a:gd name="connsiteY5" fmla="*/ 146999 h 4190726"/>
              <a:gd name="connsiteX6" fmla="*/ 2141466 w 2141466"/>
              <a:gd name="connsiteY6" fmla="*/ 899854 h 4190726"/>
              <a:gd name="connsiteX0" fmla="*/ 0 w 2141466"/>
              <a:gd name="connsiteY0" fmla="*/ 1312808 h 4256691"/>
              <a:gd name="connsiteX1" fmla="*/ 324465 w 2141466"/>
              <a:gd name="connsiteY1" fmla="*/ 1065035 h 4256691"/>
              <a:gd name="connsiteX2" fmla="*/ 699286 w 2141466"/>
              <a:gd name="connsiteY2" fmla="*/ 2867864 h 4256691"/>
              <a:gd name="connsiteX3" fmla="*/ 1001309 w 2141466"/>
              <a:gd name="connsiteY3" fmla="*/ 4256562 h 4256691"/>
              <a:gd name="connsiteX4" fmla="*/ 1238865 w 2141466"/>
              <a:gd name="connsiteY4" fmla="*/ 2793546 h 4256691"/>
              <a:gd name="connsiteX5" fmla="*/ 1686729 w 2141466"/>
              <a:gd name="connsiteY5" fmla="*/ 146999 h 4256691"/>
              <a:gd name="connsiteX6" fmla="*/ 2141466 w 2141466"/>
              <a:gd name="connsiteY6" fmla="*/ 899854 h 4256691"/>
              <a:gd name="connsiteX0" fmla="*/ 0 w 2141466"/>
              <a:gd name="connsiteY0" fmla="*/ 1312808 h 4256600"/>
              <a:gd name="connsiteX1" fmla="*/ 324465 w 2141466"/>
              <a:gd name="connsiteY1" fmla="*/ 1065035 h 4256600"/>
              <a:gd name="connsiteX2" fmla="*/ 699286 w 2141466"/>
              <a:gd name="connsiteY2" fmla="*/ 2867864 h 4256600"/>
              <a:gd name="connsiteX3" fmla="*/ 1001309 w 2141466"/>
              <a:gd name="connsiteY3" fmla="*/ 4256562 h 4256600"/>
              <a:gd name="connsiteX4" fmla="*/ 1238865 w 2141466"/>
              <a:gd name="connsiteY4" fmla="*/ 2793546 h 4256600"/>
              <a:gd name="connsiteX5" fmla="*/ 1686729 w 2141466"/>
              <a:gd name="connsiteY5" fmla="*/ 146999 h 4256600"/>
              <a:gd name="connsiteX6" fmla="*/ 2141466 w 2141466"/>
              <a:gd name="connsiteY6" fmla="*/ 899854 h 4256600"/>
              <a:gd name="connsiteX0" fmla="*/ 0 w 2141466"/>
              <a:gd name="connsiteY0" fmla="*/ 1312808 h 4256601"/>
              <a:gd name="connsiteX1" fmla="*/ 324465 w 2141466"/>
              <a:gd name="connsiteY1" fmla="*/ 1065035 h 4256601"/>
              <a:gd name="connsiteX2" fmla="*/ 699286 w 2141466"/>
              <a:gd name="connsiteY2" fmla="*/ 2867864 h 4256601"/>
              <a:gd name="connsiteX3" fmla="*/ 1001309 w 2141466"/>
              <a:gd name="connsiteY3" fmla="*/ 4256562 h 4256601"/>
              <a:gd name="connsiteX4" fmla="*/ 1238865 w 2141466"/>
              <a:gd name="connsiteY4" fmla="*/ 2793546 h 4256601"/>
              <a:gd name="connsiteX5" fmla="*/ 1686729 w 2141466"/>
              <a:gd name="connsiteY5" fmla="*/ 146999 h 4256601"/>
              <a:gd name="connsiteX6" fmla="*/ 2141466 w 2141466"/>
              <a:gd name="connsiteY6" fmla="*/ 899854 h 4256601"/>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729"/>
              <a:gd name="connsiteX1" fmla="*/ 324465 w 2141466"/>
              <a:gd name="connsiteY1" fmla="*/ 1065035 h 4256729"/>
              <a:gd name="connsiteX2" fmla="*/ 673743 w 2141466"/>
              <a:gd name="connsiteY2" fmla="*/ 2877289 h 4256729"/>
              <a:gd name="connsiteX3" fmla="*/ 1001309 w 2141466"/>
              <a:gd name="connsiteY3" fmla="*/ 4256562 h 4256729"/>
              <a:gd name="connsiteX4" fmla="*/ 1259300 w 2141466"/>
              <a:gd name="connsiteY4" fmla="*/ 2793546 h 4256729"/>
              <a:gd name="connsiteX5" fmla="*/ 1686729 w 2141466"/>
              <a:gd name="connsiteY5" fmla="*/ 146999 h 4256729"/>
              <a:gd name="connsiteX6" fmla="*/ 2141466 w 2141466"/>
              <a:gd name="connsiteY6" fmla="*/ 899854 h 4256729"/>
              <a:gd name="connsiteX0" fmla="*/ 0 w 2141466"/>
              <a:gd name="connsiteY0" fmla="*/ 1312808 h 4256729"/>
              <a:gd name="connsiteX1" fmla="*/ 324465 w 2141466"/>
              <a:gd name="connsiteY1" fmla="*/ 1065035 h 4256729"/>
              <a:gd name="connsiteX2" fmla="*/ 678852 w 2141466"/>
              <a:gd name="connsiteY2" fmla="*/ 2877289 h 4256729"/>
              <a:gd name="connsiteX3" fmla="*/ 1001309 w 2141466"/>
              <a:gd name="connsiteY3" fmla="*/ 4256562 h 4256729"/>
              <a:gd name="connsiteX4" fmla="*/ 1259300 w 2141466"/>
              <a:gd name="connsiteY4" fmla="*/ 2793546 h 4256729"/>
              <a:gd name="connsiteX5" fmla="*/ 1686729 w 2141466"/>
              <a:gd name="connsiteY5" fmla="*/ 146999 h 4256729"/>
              <a:gd name="connsiteX6" fmla="*/ 2141466 w 2141466"/>
              <a:gd name="connsiteY6" fmla="*/ 899854 h 4256729"/>
              <a:gd name="connsiteX0" fmla="*/ 0 w 2141466"/>
              <a:gd name="connsiteY0" fmla="*/ 1312808 h 4256693"/>
              <a:gd name="connsiteX1" fmla="*/ 324465 w 2141466"/>
              <a:gd name="connsiteY1" fmla="*/ 1065035 h 4256693"/>
              <a:gd name="connsiteX2" fmla="*/ 678852 w 2141466"/>
              <a:gd name="connsiteY2" fmla="*/ 2877289 h 4256693"/>
              <a:gd name="connsiteX3" fmla="*/ 1001309 w 2141466"/>
              <a:gd name="connsiteY3" fmla="*/ 4256562 h 4256693"/>
              <a:gd name="connsiteX4" fmla="*/ 1274626 w 2141466"/>
              <a:gd name="connsiteY4" fmla="*/ 2802971 h 4256693"/>
              <a:gd name="connsiteX5" fmla="*/ 1686729 w 2141466"/>
              <a:gd name="connsiteY5" fmla="*/ 146999 h 4256693"/>
              <a:gd name="connsiteX6" fmla="*/ 2141466 w 2141466"/>
              <a:gd name="connsiteY6" fmla="*/ 899854 h 4256693"/>
              <a:gd name="connsiteX0" fmla="*/ 0 w 2141466"/>
              <a:gd name="connsiteY0" fmla="*/ 1312808 h 4256694"/>
              <a:gd name="connsiteX1" fmla="*/ 324465 w 2141466"/>
              <a:gd name="connsiteY1" fmla="*/ 1065035 h 4256694"/>
              <a:gd name="connsiteX2" fmla="*/ 678852 w 2141466"/>
              <a:gd name="connsiteY2" fmla="*/ 2877289 h 4256694"/>
              <a:gd name="connsiteX3" fmla="*/ 1001309 w 2141466"/>
              <a:gd name="connsiteY3" fmla="*/ 4256562 h 4256694"/>
              <a:gd name="connsiteX4" fmla="*/ 1284844 w 2141466"/>
              <a:gd name="connsiteY4" fmla="*/ 2802971 h 4256694"/>
              <a:gd name="connsiteX5" fmla="*/ 1686729 w 2141466"/>
              <a:gd name="connsiteY5" fmla="*/ 146999 h 4256694"/>
              <a:gd name="connsiteX6" fmla="*/ 2141466 w 2141466"/>
              <a:gd name="connsiteY6" fmla="*/ 899854 h 4256694"/>
              <a:gd name="connsiteX0" fmla="*/ 0 w 2141466"/>
              <a:gd name="connsiteY0" fmla="*/ 1093789 h 4037675"/>
              <a:gd name="connsiteX1" fmla="*/ 324465 w 2141466"/>
              <a:gd name="connsiteY1" fmla="*/ 846016 h 4037675"/>
              <a:gd name="connsiteX2" fmla="*/ 678852 w 2141466"/>
              <a:gd name="connsiteY2" fmla="*/ 2658270 h 4037675"/>
              <a:gd name="connsiteX3" fmla="*/ 1001309 w 2141466"/>
              <a:gd name="connsiteY3" fmla="*/ 4037543 h 4037675"/>
              <a:gd name="connsiteX4" fmla="*/ 1284844 w 2141466"/>
              <a:gd name="connsiteY4" fmla="*/ 2583952 h 4037675"/>
              <a:gd name="connsiteX5" fmla="*/ 1606267 w 2141466"/>
              <a:gd name="connsiteY5" fmla="*/ 189527 h 4037675"/>
              <a:gd name="connsiteX6" fmla="*/ 2141466 w 2141466"/>
              <a:gd name="connsiteY6" fmla="*/ 680835 h 4037675"/>
              <a:gd name="connsiteX0" fmla="*/ 0 w 2141466"/>
              <a:gd name="connsiteY0" fmla="*/ 1126035 h 4069921"/>
              <a:gd name="connsiteX1" fmla="*/ 324465 w 2141466"/>
              <a:gd name="connsiteY1" fmla="*/ 878262 h 4069921"/>
              <a:gd name="connsiteX2" fmla="*/ 678852 w 2141466"/>
              <a:gd name="connsiteY2" fmla="*/ 2690516 h 4069921"/>
              <a:gd name="connsiteX3" fmla="*/ 1001309 w 2141466"/>
              <a:gd name="connsiteY3" fmla="*/ 4069789 h 4069921"/>
              <a:gd name="connsiteX4" fmla="*/ 1284844 w 2141466"/>
              <a:gd name="connsiteY4" fmla="*/ 2616198 h 4069921"/>
              <a:gd name="connsiteX5" fmla="*/ 1606267 w 2141466"/>
              <a:gd name="connsiteY5" fmla="*/ 221773 h 4069921"/>
              <a:gd name="connsiteX6" fmla="*/ 1913605 w 2141466"/>
              <a:gd name="connsiteY6" fmla="*/ 161150 h 4069921"/>
              <a:gd name="connsiteX7" fmla="*/ 2141466 w 2141466"/>
              <a:gd name="connsiteY7" fmla="*/ 713081 h 4069921"/>
              <a:gd name="connsiteX0" fmla="*/ 0 w 2141466"/>
              <a:gd name="connsiteY0" fmla="*/ 1132437 h 4076323"/>
              <a:gd name="connsiteX1" fmla="*/ 324465 w 2141466"/>
              <a:gd name="connsiteY1" fmla="*/ 884664 h 4076323"/>
              <a:gd name="connsiteX2" fmla="*/ 678852 w 2141466"/>
              <a:gd name="connsiteY2" fmla="*/ 2696918 h 4076323"/>
              <a:gd name="connsiteX3" fmla="*/ 1001309 w 2141466"/>
              <a:gd name="connsiteY3" fmla="*/ 4076191 h 4076323"/>
              <a:gd name="connsiteX4" fmla="*/ 1284844 w 2141466"/>
              <a:gd name="connsiteY4" fmla="*/ 2622600 h 4076323"/>
              <a:gd name="connsiteX5" fmla="*/ 1606267 w 2141466"/>
              <a:gd name="connsiteY5" fmla="*/ 228175 h 4076323"/>
              <a:gd name="connsiteX6" fmla="*/ 1913605 w 2141466"/>
              <a:gd name="connsiteY6" fmla="*/ 167552 h 4076323"/>
              <a:gd name="connsiteX7" fmla="*/ 2141466 w 2141466"/>
              <a:gd name="connsiteY7" fmla="*/ 719483 h 4076323"/>
              <a:gd name="connsiteX0" fmla="*/ 0 w 2141466"/>
              <a:gd name="connsiteY0" fmla="*/ 1153089 h 4096975"/>
              <a:gd name="connsiteX1" fmla="*/ 324465 w 2141466"/>
              <a:gd name="connsiteY1" fmla="*/ 905316 h 4096975"/>
              <a:gd name="connsiteX2" fmla="*/ 678852 w 2141466"/>
              <a:gd name="connsiteY2" fmla="*/ 2717570 h 4096975"/>
              <a:gd name="connsiteX3" fmla="*/ 1001309 w 2141466"/>
              <a:gd name="connsiteY3" fmla="*/ 4096843 h 4096975"/>
              <a:gd name="connsiteX4" fmla="*/ 1284844 w 2141466"/>
              <a:gd name="connsiteY4" fmla="*/ 2643252 h 4096975"/>
              <a:gd name="connsiteX5" fmla="*/ 1606267 w 2141466"/>
              <a:gd name="connsiteY5" fmla="*/ 248827 h 4096975"/>
              <a:gd name="connsiteX6" fmla="*/ 1672218 w 2141466"/>
              <a:gd name="connsiteY6" fmla="*/ 68034 h 4096975"/>
              <a:gd name="connsiteX7" fmla="*/ 1913605 w 2141466"/>
              <a:gd name="connsiteY7" fmla="*/ 188204 h 4096975"/>
              <a:gd name="connsiteX8" fmla="*/ 2141466 w 2141466"/>
              <a:gd name="connsiteY8" fmla="*/ 740135 h 4096975"/>
              <a:gd name="connsiteX0" fmla="*/ 0 w 2141466"/>
              <a:gd name="connsiteY0" fmla="*/ 1117879 h 4061765"/>
              <a:gd name="connsiteX1" fmla="*/ 324465 w 2141466"/>
              <a:gd name="connsiteY1" fmla="*/ 870106 h 4061765"/>
              <a:gd name="connsiteX2" fmla="*/ 678852 w 2141466"/>
              <a:gd name="connsiteY2" fmla="*/ 2682360 h 4061765"/>
              <a:gd name="connsiteX3" fmla="*/ 1001309 w 2141466"/>
              <a:gd name="connsiteY3" fmla="*/ 4061633 h 4061765"/>
              <a:gd name="connsiteX4" fmla="*/ 1284844 w 2141466"/>
              <a:gd name="connsiteY4" fmla="*/ 2608042 h 4061765"/>
              <a:gd name="connsiteX5" fmla="*/ 1606267 w 2141466"/>
              <a:gd name="connsiteY5" fmla="*/ 213617 h 4061765"/>
              <a:gd name="connsiteX6" fmla="*/ 1672218 w 2141466"/>
              <a:gd name="connsiteY6" fmla="*/ 32824 h 4061765"/>
              <a:gd name="connsiteX7" fmla="*/ 1913605 w 2141466"/>
              <a:gd name="connsiteY7" fmla="*/ 152994 h 4061765"/>
              <a:gd name="connsiteX8" fmla="*/ 2141466 w 2141466"/>
              <a:gd name="connsiteY8" fmla="*/ 704925 h 4061765"/>
              <a:gd name="connsiteX0" fmla="*/ 0 w 2141466"/>
              <a:gd name="connsiteY0" fmla="*/ 1095395 h 4039281"/>
              <a:gd name="connsiteX1" fmla="*/ 324465 w 2141466"/>
              <a:gd name="connsiteY1" fmla="*/ 847622 h 4039281"/>
              <a:gd name="connsiteX2" fmla="*/ 678852 w 2141466"/>
              <a:gd name="connsiteY2" fmla="*/ 2659876 h 4039281"/>
              <a:gd name="connsiteX3" fmla="*/ 1001309 w 2141466"/>
              <a:gd name="connsiteY3" fmla="*/ 4039149 h 4039281"/>
              <a:gd name="connsiteX4" fmla="*/ 1284844 w 2141466"/>
              <a:gd name="connsiteY4" fmla="*/ 2585558 h 4039281"/>
              <a:gd name="connsiteX5" fmla="*/ 1525805 w 2141466"/>
              <a:gd name="connsiteY5" fmla="*/ 226477 h 4039281"/>
              <a:gd name="connsiteX6" fmla="*/ 1672218 w 2141466"/>
              <a:gd name="connsiteY6" fmla="*/ 10340 h 4039281"/>
              <a:gd name="connsiteX7" fmla="*/ 1913605 w 2141466"/>
              <a:gd name="connsiteY7" fmla="*/ 130510 h 4039281"/>
              <a:gd name="connsiteX8" fmla="*/ 2141466 w 2141466"/>
              <a:gd name="connsiteY8" fmla="*/ 682441 h 4039281"/>
              <a:gd name="connsiteX0" fmla="*/ 0 w 2141466"/>
              <a:gd name="connsiteY0" fmla="*/ 1087468 h 4031354"/>
              <a:gd name="connsiteX1" fmla="*/ 324465 w 2141466"/>
              <a:gd name="connsiteY1" fmla="*/ 839695 h 4031354"/>
              <a:gd name="connsiteX2" fmla="*/ 678852 w 2141466"/>
              <a:gd name="connsiteY2" fmla="*/ 2651949 h 4031354"/>
              <a:gd name="connsiteX3" fmla="*/ 1001309 w 2141466"/>
              <a:gd name="connsiteY3" fmla="*/ 4031222 h 4031354"/>
              <a:gd name="connsiteX4" fmla="*/ 1284844 w 2141466"/>
              <a:gd name="connsiteY4" fmla="*/ 2577631 h 4031354"/>
              <a:gd name="connsiteX5" fmla="*/ 1514311 w 2141466"/>
              <a:gd name="connsiteY5" fmla="*/ 282170 h 4031354"/>
              <a:gd name="connsiteX6" fmla="*/ 1672218 w 2141466"/>
              <a:gd name="connsiteY6" fmla="*/ 2413 h 4031354"/>
              <a:gd name="connsiteX7" fmla="*/ 1913605 w 2141466"/>
              <a:gd name="connsiteY7" fmla="*/ 122583 h 4031354"/>
              <a:gd name="connsiteX8" fmla="*/ 2141466 w 2141466"/>
              <a:gd name="connsiteY8" fmla="*/ 674514 h 4031354"/>
              <a:gd name="connsiteX0" fmla="*/ 0 w 2141466"/>
              <a:gd name="connsiteY0" fmla="*/ 1135529 h 4079415"/>
              <a:gd name="connsiteX1" fmla="*/ 324465 w 2141466"/>
              <a:gd name="connsiteY1" fmla="*/ 887756 h 4079415"/>
              <a:gd name="connsiteX2" fmla="*/ 678852 w 2141466"/>
              <a:gd name="connsiteY2" fmla="*/ 2700010 h 4079415"/>
              <a:gd name="connsiteX3" fmla="*/ 1001309 w 2141466"/>
              <a:gd name="connsiteY3" fmla="*/ 4079283 h 4079415"/>
              <a:gd name="connsiteX4" fmla="*/ 1284844 w 2141466"/>
              <a:gd name="connsiteY4" fmla="*/ 2625692 h 4079415"/>
              <a:gd name="connsiteX5" fmla="*/ 1514311 w 2141466"/>
              <a:gd name="connsiteY5" fmla="*/ 330231 h 4079415"/>
              <a:gd name="connsiteX6" fmla="*/ 1718197 w 2141466"/>
              <a:gd name="connsiteY6" fmla="*/ 993 h 4079415"/>
              <a:gd name="connsiteX7" fmla="*/ 1913605 w 2141466"/>
              <a:gd name="connsiteY7" fmla="*/ 170644 h 4079415"/>
              <a:gd name="connsiteX8" fmla="*/ 2141466 w 2141466"/>
              <a:gd name="connsiteY8" fmla="*/ 722575 h 4079415"/>
              <a:gd name="connsiteX0" fmla="*/ 0 w 2141466"/>
              <a:gd name="connsiteY0" fmla="*/ 1137015 h 4080901"/>
              <a:gd name="connsiteX1" fmla="*/ 324465 w 2141466"/>
              <a:gd name="connsiteY1" fmla="*/ 889242 h 4080901"/>
              <a:gd name="connsiteX2" fmla="*/ 678852 w 2141466"/>
              <a:gd name="connsiteY2" fmla="*/ 2701496 h 4080901"/>
              <a:gd name="connsiteX3" fmla="*/ 1001309 w 2141466"/>
              <a:gd name="connsiteY3" fmla="*/ 4080769 h 4080901"/>
              <a:gd name="connsiteX4" fmla="*/ 1284844 w 2141466"/>
              <a:gd name="connsiteY4" fmla="*/ 2627178 h 4080901"/>
              <a:gd name="connsiteX5" fmla="*/ 1514311 w 2141466"/>
              <a:gd name="connsiteY5" fmla="*/ 331717 h 4080901"/>
              <a:gd name="connsiteX6" fmla="*/ 1718197 w 2141466"/>
              <a:gd name="connsiteY6" fmla="*/ 2479 h 4080901"/>
              <a:gd name="connsiteX7" fmla="*/ 1913605 w 2141466"/>
              <a:gd name="connsiteY7" fmla="*/ 172130 h 4080901"/>
              <a:gd name="connsiteX8" fmla="*/ 2141466 w 2141466"/>
              <a:gd name="connsiteY8" fmla="*/ 724061 h 4080901"/>
              <a:gd name="connsiteX0" fmla="*/ 0 w 2133803"/>
              <a:gd name="connsiteY0" fmla="*/ 1137015 h 4080901"/>
              <a:gd name="connsiteX1" fmla="*/ 324465 w 2133803"/>
              <a:gd name="connsiteY1" fmla="*/ 889242 h 4080901"/>
              <a:gd name="connsiteX2" fmla="*/ 678852 w 2133803"/>
              <a:gd name="connsiteY2" fmla="*/ 2701496 h 4080901"/>
              <a:gd name="connsiteX3" fmla="*/ 1001309 w 2133803"/>
              <a:gd name="connsiteY3" fmla="*/ 4080769 h 4080901"/>
              <a:gd name="connsiteX4" fmla="*/ 1284844 w 2133803"/>
              <a:gd name="connsiteY4" fmla="*/ 2627178 h 4080901"/>
              <a:gd name="connsiteX5" fmla="*/ 1514311 w 2133803"/>
              <a:gd name="connsiteY5" fmla="*/ 331717 h 4080901"/>
              <a:gd name="connsiteX6" fmla="*/ 1718197 w 2133803"/>
              <a:gd name="connsiteY6" fmla="*/ 2479 h 4080901"/>
              <a:gd name="connsiteX7" fmla="*/ 1913605 w 2133803"/>
              <a:gd name="connsiteY7" fmla="*/ 172130 h 4080901"/>
              <a:gd name="connsiteX8" fmla="*/ 2133803 w 2133803"/>
              <a:gd name="connsiteY8" fmla="*/ 342345 h 4080901"/>
              <a:gd name="connsiteX0" fmla="*/ 0 w 2133803"/>
              <a:gd name="connsiteY0" fmla="*/ 1137015 h 4080901"/>
              <a:gd name="connsiteX1" fmla="*/ 324465 w 2133803"/>
              <a:gd name="connsiteY1" fmla="*/ 889242 h 4080901"/>
              <a:gd name="connsiteX2" fmla="*/ 678852 w 2133803"/>
              <a:gd name="connsiteY2" fmla="*/ 2701496 h 4080901"/>
              <a:gd name="connsiteX3" fmla="*/ 1001309 w 2133803"/>
              <a:gd name="connsiteY3" fmla="*/ 4080769 h 4080901"/>
              <a:gd name="connsiteX4" fmla="*/ 1284844 w 2133803"/>
              <a:gd name="connsiteY4" fmla="*/ 2627178 h 4080901"/>
              <a:gd name="connsiteX5" fmla="*/ 1514311 w 2133803"/>
              <a:gd name="connsiteY5" fmla="*/ 331717 h 4080901"/>
              <a:gd name="connsiteX6" fmla="*/ 1718197 w 2133803"/>
              <a:gd name="connsiteY6" fmla="*/ 2479 h 4080901"/>
              <a:gd name="connsiteX7" fmla="*/ 1928932 w 2133803"/>
              <a:gd name="connsiteY7" fmla="*/ 129718 h 4080901"/>
              <a:gd name="connsiteX8" fmla="*/ 2133803 w 2133803"/>
              <a:gd name="connsiteY8" fmla="*/ 342345 h 4080901"/>
              <a:gd name="connsiteX0" fmla="*/ 0 w 2133803"/>
              <a:gd name="connsiteY0" fmla="*/ 1140148 h 4084034"/>
              <a:gd name="connsiteX1" fmla="*/ 324465 w 2133803"/>
              <a:gd name="connsiteY1" fmla="*/ 892375 h 4084034"/>
              <a:gd name="connsiteX2" fmla="*/ 678852 w 2133803"/>
              <a:gd name="connsiteY2" fmla="*/ 2704629 h 4084034"/>
              <a:gd name="connsiteX3" fmla="*/ 1001309 w 2133803"/>
              <a:gd name="connsiteY3" fmla="*/ 4083902 h 4084034"/>
              <a:gd name="connsiteX4" fmla="*/ 1284844 w 2133803"/>
              <a:gd name="connsiteY4" fmla="*/ 2630311 h 4084034"/>
              <a:gd name="connsiteX5" fmla="*/ 1514311 w 2133803"/>
              <a:gd name="connsiteY5" fmla="*/ 334850 h 4084034"/>
              <a:gd name="connsiteX6" fmla="*/ 1718197 w 2133803"/>
              <a:gd name="connsiteY6" fmla="*/ 5612 h 4084034"/>
              <a:gd name="connsiteX7" fmla="*/ 1928932 w 2133803"/>
              <a:gd name="connsiteY7" fmla="*/ 132851 h 4084034"/>
              <a:gd name="connsiteX8" fmla="*/ 2133803 w 2133803"/>
              <a:gd name="connsiteY8" fmla="*/ 345478 h 4084034"/>
              <a:gd name="connsiteX0" fmla="*/ 0 w 2133803"/>
              <a:gd name="connsiteY0" fmla="*/ 1136568 h 4080454"/>
              <a:gd name="connsiteX1" fmla="*/ 324465 w 2133803"/>
              <a:gd name="connsiteY1" fmla="*/ 888795 h 4080454"/>
              <a:gd name="connsiteX2" fmla="*/ 678852 w 2133803"/>
              <a:gd name="connsiteY2" fmla="*/ 2701049 h 4080454"/>
              <a:gd name="connsiteX3" fmla="*/ 1001309 w 2133803"/>
              <a:gd name="connsiteY3" fmla="*/ 4080322 h 4080454"/>
              <a:gd name="connsiteX4" fmla="*/ 1284844 w 2133803"/>
              <a:gd name="connsiteY4" fmla="*/ 2626731 h 4080454"/>
              <a:gd name="connsiteX5" fmla="*/ 1514311 w 2133803"/>
              <a:gd name="connsiteY5" fmla="*/ 331270 h 4080454"/>
              <a:gd name="connsiteX6" fmla="*/ 1718197 w 2133803"/>
              <a:gd name="connsiteY6" fmla="*/ 2032 h 4080454"/>
              <a:gd name="connsiteX7" fmla="*/ 1928932 w 2133803"/>
              <a:gd name="connsiteY7" fmla="*/ 129271 h 4080454"/>
              <a:gd name="connsiteX8" fmla="*/ 2133803 w 2133803"/>
              <a:gd name="connsiteY8" fmla="*/ 341898 h 4080454"/>
              <a:gd name="connsiteX0" fmla="*/ 0 w 2133803"/>
              <a:gd name="connsiteY0" fmla="*/ 1136568 h 4080454"/>
              <a:gd name="connsiteX1" fmla="*/ 324465 w 2133803"/>
              <a:gd name="connsiteY1" fmla="*/ 888795 h 4080454"/>
              <a:gd name="connsiteX2" fmla="*/ 678852 w 2133803"/>
              <a:gd name="connsiteY2" fmla="*/ 2701049 h 4080454"/>
              <a:gd name="connsiteX3" fmla="*/ 1001309 w 2133803"/>
              <a:gd name="connsiteY3" fmla="*/ 4080322 h 4080454"/>
              <a:gd name="connsiteX4" fmla="*/ 1284844 w 2133803"/>
              <a:gd name="connsiteY4" fmla="*/ 2626731 h 4080454"/>
              <a:gd name="connsiteX5" fmla="*/ 1514311 w 2133803"/>
              <a:gd name="connsiteY5" fmla="*/ 331270 h 4080454"/>
              <a:gd name="connsiteX6" fmla="*/ 1718197 w 2133803"/>
              <a:gd name="connsiteY6" fmla="*/ 2032 h 4080454"/>
              <a:gd name="connsiteX7" fmla="*/ 1928932 w 2133803"/>
              <a:gd name="connsiteY7" fmla="*/ 129271 h 4080454"/>
              <a:gd name="connsiteX8" fmla="*/ 2133803 w 2133803"/>
              <a:gd name="connsiteY8" fmla="*/ 341898 h 4080454"/>
              <a:gd name="connsiteX0" fmla="*/ 0 w 2133803"/>
              <a:gd name="connsiteY0" fmla="*/ 1137459 h 4081345"/>
              <a:gd name="connsiteX1" fmla="*/ 324465 w 2133803"/>
              <a:gd name="connsiteY1" fmla="*/ 889686 h 4081345"/>
              <a:gd name="connsiteX2" fmla="*/ 678852 w 2133803"/>
              <a:gd name="connsiteY2" fmla="*/ 2701940 h 4081345"/>
              <a:gd name="connsiteX3" fmla="*/ 1001309 w 2133803"/>
              <a:gd name="connsiteY3" fmla="*/ 4081213 h 4081345"/>
              <a:gd name="connsiteX4" fmla="*/ 1284844 w 2133803"/>
              <a:gd name="connsiteY4" fmla="*/ 2627622 h 4081345"/>
              <a:gd name="connsiteX5" fmla="*/ 1514311 w 2133803"/>
              <a:gd name="connsiteY5" fmla="*/ 332161 h 4081345"/>
              <a:gd name="connsiteX6" fmla="*/ 1718197 w 2133803"/>
              <a:gd name="connsiteY6" fmla="*/ 2923 h 4081345"/>
              <a:gd name="connsiteX7" fmla="*/ 1934679 w 2133803"/>
              <a:gd name="connsiteY7" fmla="*/ 116024 h 4081345"/>
              <a:gd name="connsiteX8" fmla="*/ 2133803 w 2133803"/>
              <a:gd name="connsiteY8" fmla="*/ 342789 h 4081345"/>
              <a:gd name="connsiteX0" fmla="*/ 0 w 2133803"/>
              <a:gd name="connsiteY0" fmla="*/ 1136447 h 4080333"/>
              <a:gd name="connsiteX1" fmla="*/ 324465 w 2133803"/>
              <a:gd name="connsiteY1" fmla="*/ 888674 h 4080333"/>
              <a:gd name="connsiteX2" fmla="*/ 678852 w 2133803"/>
              <a:gd name="connsiteY2" fmla="*/ 2700928 h 4080333"/>
              <a:gd name="connsiteX3" fmla="*/ 1001309 w 2133803"/>
              <a:gd name="connsiteY3" fmla="*/ 4080201 h 4080333"/>
              <a:gd name="connsiteX4" fmla="*/ 1284844 w 2133803"/>
              <a:gd name="connsiteY4" fmla="*/ 2626610 h 4080333"/>
              <a:gd name="connsiteX5" fmla="*/ 1514311 w 2133803"/>
              <a:gd name="connsiteY5" fmla="*/ 331149 h 4080333"/>
              <a:gd name="connsiteX6" fmla="*/ 1718197 w 2133803"/>
              <a:gd name="connsiteY6" fmla="*/ 1911 h 4080333"/>
              <a:gd name="connsiteX7" fmla="*/ 1934679 w 2133803"/>
              <a:gd name="connsiteY7" fmla="*/ 115012 h 4080333"/>
              <a:gd name="connsiteX8" fmla="*/ 2133803 w 2133803"/>
              <a:gd name="connsiteY8" fmla="*/ 341777 h 4080333"/>
              <a:gd name="connsiteX0" fmla="*/ 0 w 2133803"/>
              <a:gd name="connsiteY0" fmla="*/ 1136086 h 4079972"/>
              <a:gd name="connsiteX1" fmla="*/ 324465 w 2133803"/>
              <a:gd name="connsiteY1" fmla="*/ 888313 h 4079972"/>
              <a:gd name="connsiteX2" fmla="*/ 678852 w 2133803"/>
              <a:gd name="connsiteY2" fmla="*/ 2700567 h 4079972"/>
              <a:gd name="connsiteX3" fmla="*/ 1001309 w 2133803"/>
              <a:gd name="connsiteY3" fmla="*/ 4079840 h 4079972"/>
              <a:gd name="connsiteX4" fmla="*/ 1284844 w 2133803"/>
              <a:gd name="connsiteY4" fmla="*/ 2626249 h 4079972"/>
              <a:gd name="connsiteX5" fmla="*/ 1514311 w 2133803"/>
              <a:gd name="connsiteY5" fmla="*/ 330788 h 4079972"/>
              <a:gd name="connsiteX6" fmla="*/ 1718197 w 2133803"/>
              <a:gd name="connsiteY6" fmla="*/ 1550 h 4079972"/>
              <a:gd name="connsiteX7" fmla="*/ 1934679 w 2133803"/>
              <a:gd name="connsiteY7" fmla="*/ 114651 h 4079972"/>
              <a:gd name="connsiteX8" fmla="*/ 2133803 w 2133803"/>
              <a:gd name="connsiteY8" fmla="*/ 341416 h 4079972"/>
              <a:gd name="connsiteX0" fmla="*/ 0 w 2133803"/>
              <a:gd name="connsiteY0" fmla="*/ 1135832 h 4079718"/>
              <a:gd name="connsiteX1" fmla="*/ 324465 w 2133803"/>
              <a:gd name="connsiteY1" fmla="*/ 888059 h 4079718"/>
              <a:gd name="connsiteX2" fmla="*/ 678852 w 2133803"/>
              <a:gd name="connsiteY2" fmla="*/ 2700313 h 4079718"/>
              <a:gd name="connsiteX3" fmla="*/ 1001309 w 2133803"/>
              <a:gd name="connsiteY3" fmla="*/ 4079586 h 4079718"/>
              <a:gd name="connsiteX4" fmla="*/ 1284844 w 2133803"/>
              <a:gd name="connsiteY4" fmla="*/ 2625995 h 4079718"/>
              <a:gd name="connsiteX5" fmla="*/ 1514311 w 2133803"/>
              <a:gd name="connsiteY5" fmla="*/ 330534 h 4079718"/>
              <a:gd name="connsiteX6" fmla="*/ 1718197 w 2133803"/>
              <a:gd name="connsiteY6" fmla="*/ 1296 h 4079718"/>
              <a:gd name="connsiteX7" fmla="*/ 1934679 w 2133803"/>
              <a:gd name="connsiteY7" fmla="*/ 114397 h 4079718"/>
              <a:gd name="connsiteX8" fmla="*/ 2133803 w 2133803"/>
              <a:gd name="connsiteY8" fmla="*/ 341162 h 4079718"/>
              <a:gd name="connsiteX0" fmla="*/ 0 w 2133803"/>
              <a:gd name="connsiteY0" fmla="*/ 1134536 h 4078422"/>
              <a:gd name="connsiteX1" fmla="*/ 324465 w 2133803"/>
              <a:gd name="connsiteY1" fmla="*/ 886763 h 4078422"/>
              <a:gd name="connsiteX2" fmla="*/ 678852 w 2133803"/>
              <a:gd name="connsiteY2" fmla="*/ 2699017 h 4078422"/>
              <a:gd name="connsiteX3" fmla="*/ 1001309 w 2133803"/>
              <a:gd name="connsiteY3" fmla="*/ 4078290 h 4078422"/>
              <a:gd name="connsiteX4" fmla="*/ 1284844 w 2133803"/>
              <a:gd name="connsiteY4" fmla="*/ 2624699 h 4078422"/>
              <a:gd name="connsiteX5" fmla="*/ 1514311 w 2133803"/>
              <a:gd name="connsiteY5" fmla="*/ 329238 h 4078422"/>
              <a:gd name="connsiteX6" fmla="*/ 1718197 w 2133803"/>
              <a:gd name="connsiteY6" fmla="*/ 0 h 4078422"/>
              <a:gd name="connsiteX7" fmla="*/ 1934679 w 2133803"/>
              <a:gd name="connsiteY7" fmla="*/ 113101 h 4078422"/>
              <a:gd name="connsiteX8" fmla="*/ 2133803 w 2133803"/>
              <a:gd name="connsiteY8" fmla="*/ 339866 h 4078422"/>
              <a:gd name="connsiteX0" fmla="*/ 0 w 2123586"/>
              <a:gd name="connsiteY0" fmla="*/ 455929 h 4078422"/>
              <a:gd name="connsiteX1" fmla="*/ 314248 w 2123586"/>
              <a:gd name="connsiteY1" fmla="*/ 886763 h 4078422"/>
              <a:gd name="connsiteX2" fmla="*/ 668635 w 2123586"/>
              <a:gd name="connsiteY2" fmla="*/ 2699017 h 4078422"/>
              <a:gd name="connsiteX3" fmla="*/ 991092 w 2123586"/>
              <a:gd name="connsiteY3" fmla="*/ 4078290 h 4078422"/>
              <a:gd name="connsiteX4" fmla="*/ 1274627 w 2123586"/>
              <a:gd name="connsiteY4" fmla="*/ 2624699 h 4078422"/>
              <a:gd name="connsiteX5" fmla="*/ 1504094 w 2123586"/>
              <a:gd name="connsiteY5" fmla="*/ 329238 h 4078422"/>
              <a:gd name="connsiteX6" fmla="*/ 1707980 w 2123586"/>
              <a:gd name="connsiteY6" fmla="*/ 0 h 4078422"/>
              <a:gd name="connsiteX7" fmla="*/ 1924462 w 2123586"/>
              <a:gd name="connsiteY7" fmla="*/ 113101 h 4078422"/>
              <a:gd name="connsiteX8" fmla="*/ 2123586 w 2123586"/>
              <a:gd name="connsiteY8" fmla="*/ 339866 h 4078422"/>
              <a:gd name="connsiteX0" fmla="*/ 0 w 2123586"/>
              <a:gd name="connsiteY0" fmla="*/ 455929 h 4078423"/>
              <a:gd name="connsiteX1" fmla="*/ 367889 w 2123586"/>
              <a:gd name="connsiteY1" fmla="*/ 834925 h 4078423"/>
              <a:gd name="connsiteX2" fmla="*/ 668635 w 2123586"/>
              <a:gd name="connsiteY2" fmla="*/ 2699017 h 4078423"/>
              <a:gd name="connsiteX3" fmla="*/ 991092 w 2123586"/>
              <a:gd name="connsiteY3" fmla="*/ 4078290 h 4078423"/>
              <a:gd name="connsiteX4" fmla="*/ 1274627 w 2123586"/>
              <a:gd name="connsiteY4" fmla="*/ 2624699 h 4078423"/>
              <a:gd name="connsiteX5" fmla="*/ 1504094 w 2123586"/>
              <a:gd name="connsiteY5" fmla="*/ 329238 h 4078423"/>
              <a:gd name="connsiteX6" fmla="*/ 1707980 w 2123586"/>
              <a:gd name="connsiteY6" fmla="*/ 0 h 4078423"/>
              <a:gd name="connsiteX7" fmla="*/ 1924462 w 2123586"/>
              <a:gd name="connsiteY7" fmla="*/ 113101 h 4078423"/>
              <a:gd name="connsiteX8" fmla="*/ 2123586 w 2123586"/>
              <a:gd name="connsiteY8" fmla="*/ 339866 h 4078423"/>
              <a:gd name="connsiteX0" fmla="*/ 0 w 2123586"/>
              <a:gd name="connsiteY0" fmla="*/ 455929 h 4078423"/>
              <a:gd name="connsiteX1" fmla="*/ 367889 w 2123586"/>
              <a:gd name="connsiteY1" fmla="*/ 834925 h 4078423"/>
              <a:gd name="connsiteX2" fmla="*/ 668635 w 2123586"/>
              <a:gd name="connsiteY2" fmla="*/ 2699017 h 4078423"/>
              <a:gd name="connsiteX3" fmla="*/ 991092 w 2123586"/>
              <a:gd name="connsiteY3" fmla="*/ 4078290 h 4078423"/>
              <a:gd name="connsiteX4" fmla="*/ 1274627 w 2123586"/>
              <a:gd name="connsiteY4" fmla="*/ 2624699 h 4078423"/>
              <a:gd name="connsiteX5" fmla="*/ 1504094 w 2123586"/>
              <a:gd name="connsiteY5" fmla="*/ 329238 h 4078423"/>
              <a:gd name="connsiteX6" fmla="*/ 1707980 w 2123586"/>
              <a:gd name="connsiteY6" fmla="*/ 0 h 4078423"/>
              <a:gd name="connsiteX7" fmla="*/ 1924462 w 2123586"/>
              <a:gd name="connsiteY7" fmla="*/ 113101 h 4078423"/>
              <a:gd name="connsiteX8" fmla="*/ 2123586 w 2123586"/>
              <a:gd name="connsiteY8" fmla="*/ 339866 h 4078423"/>
              <a:gd name="connsiteX0" fmla="*/ 0 w 2123586"/>
              <a:gd name="connsiteY0" fmla="*/ 455929 h 4078423"/>
              <a:gd name="connsiteX1" fmla="*/ 271154 w 2123586"/>
              <a:gd name="connsiteY1" fmla="*/ 544297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55929 h 4078423"/>
              <a:gd name="connsiteX1" fmla="*/ 271154 w 2123586"/>
              <a:gd name="connsiteY1" fmla="*/ 544297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55929 h 4078423"/>
              <a:gd name="connsiteX1" fmla="*/ 268600 w 2123586"/>
              <a:gd name="connsiteY1" fmla="*/ 473609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55929 h 4078423"/>
              <a:gd name="connsiteX1" fmla="*/ 248165 w 2123586"/>
              <a:gd name="connsiteY1" fmla="*/ 478322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55929 h 4078423"/>
              <a:gd name="connsiteX1" fmla="*/ 248165 w 2123586"/>
              <a:gd name="connsiteY1" fmla="*/ 478322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55929 h 4078423"/>
              <a:gd name="connsiteX1" fmla="*/ 253274 w 2123586"/>
              <a:gd name="connsiteY1" fmla="*/ 450046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55929 h 4078423"/>
              <a:gd name="connsiteX1" fmla="*/ 245611 w 2123586"/>
              <a:gd name="connsiteY1" fmla="*/ 464184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55929 h 4078423"/>
              <a:gd name="connsiteX1" fmla="*/ 245611 w 2123586"/>
              <a:gd name="connsiteY1" fmla="*/ 464184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37078 h 4078423"/>
              <a:gd name="connsiteX1" fmla="*/ 245611 w 2123586"/>
              <a:gd name="connsiteY1" fmla="*/ 464184 h 4078423"/>
              <a:gd name="connsiteX2" fmla="*/ 367889 w 2123586"/>
              <a:gd name="connsiteY2" fmla="*/ 834925 h 4078423"/>
              <a:gd name="connsiteX3" fmla="*/ 668635 w 2123586"/>
              <a:gd name="connsiteY3" fmla="*/ 2699017 h 4078423"/>
              <a:gd name="connsiteX4" fmla="*/ 991092 w 2123586"/>
              <a:gd name="connsiteY4" fmla="*/ 4078290 h 4078423"/>
              <a:gd name="connsiteX5" fmla="*/ 1274627 w 2123586"/>
              <a:gd name="connsiteY5" fmla="*/ 2624699 h 4078423"/>
              <a:gd name="connsiteX6" fmla="*/ 1504094 w 2123586"/>
              <a:gd name="connsiteY6" fmla="*/ 329238 h 4078423"/>
              <a:gd name="connsiteX7" fmla="*/ 1707980 w 2123586"/>
              <a:gd name="connsiteY7" fmla="*/ 0 h 4078423"/>
              <a:gd name="connsiteX8" fmla="*/ 1924462 w 2123586"/>
              <a:gd name="connsiteY8" fmla="*/ 113101 h 4078423"/>
              <a:gd name="connsiteX9" fmla="*/ 2123586 w 2123586"/>
              <a:gd name="connsiteY9" fmla="*/ 339866 h 4078423"/>
              <a:gd name="connsiteX0" fmla="*/ 0 w 2123586"/>
              <a:gd name="connsiteY0" fmla="*/ 437078 h 3273043"/>
              <a:gd name="connsiteX1" fmla="*/ 245611 w 2123586"/>
              <a:gd name="connsiteY1" fmla="*/ 464184 h 3273043"/>
              <a:gd name="connsiteX2" fmla="*/ 367889 w 2123586"/>
              <a:gd name="connsiteY2" fmla="*/ 834925 h 3273043"/>
              <a:gd name="connsiteX3" fmla="*/ 668635 w 2123586"/>
              <a:gd name="connsiteY3" fmla="*/ 2699017 h 3273043"/>
              <a:gd name="connsiteX4" fmla="*/ 978320 w 2123586"/>
              <a:gd name="connsiteY4" fmla="*/ 3272445 h 3273043"/>
              <a:gd name="connsiteX5" fmla="*/ 1274627 w 2123586"/>
              <a:gd name="connsiteY5" fmla="*/ 2624699 h 3273043"/>
              <a:gd name="connsiteX6" fmla="*/ 1504094 w 2123586"/>
              <a:gd name="connsiteY6" fmla="*/ 329238 h 3273043"/>
              <a:gd name="connsiteX7" fmla="*/ 1707980 w 2123586"/>
              <a:gd name="connsiteY7" fmla="*/ 0 h 3273043"/>
              <a:gd name="connsiteX8" fmla="*/ 1924462 w 2123586"/>
              <a:gd name="connsiteY8" fmla="*/ 113101 h 3273043"/>
              <a:gd name="connsiteX9" fmla="*/ 2123586 w 2123586"/>
              <a:gd name="connsiteY9" fmla="*/ 339866 h 327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3586" h="3273043">
                <a:moveTo>
                  <a:pt x="0" y="437078"/>
                </a:moveTo>
                <a:cubicBezTo>
                  <a:pt x="45192" y="451806"/>
                  <a:pt x="107666" y="415156"/>
                  <a:pt x="245611" y="464184"/>
                </a:cubicBezTo>
                <a:cubicBezTo>
                  <a:pt x="306926" y="527350"/>
                  <a:pt x="297385" y="462453"/>
                  <a:pt x="367889" y="834925"/>
                </a:cubicBezTo>
                <a:cubicBezTo>
                  <a:pt x="438393" y="1207397"/>
                  <a:pt x="566897" y="2292764"/>
                  <a:pt x="668635" y="2699017"/>
                </a:cubicBezTo>
                <a:cubicBezTo>
                  <a:pt x="770373" y="3105270"/>
                  <a:pt x="877321" y="3284831"/>
                  <a:pt x="978320" y="3272445"/>
                </a:cubicBezTo>
                <a:cubicBezTo>
                  <a:pt x="1079319" y="3260059"/>
                  <a:pt x="1186998" y="3115234"/>
                  <a:pt x="1274627" y="2624699"/>
                </a:cubicBezTo>
                <a:cubicBezTo>
                  <a:pt x="1362256" y="2134165"/>
                  <a:pt x="1439532" y="758441"/>
                  <a:pt x="1504094" y="329238"/>
                </a:cubicBezTo>
                <a:cubicBezTo>
                  <a:pt x="1574403" y="-54018"/>
                  <a:pt x="1616526" y="10103"/>
                  <a:pt x="1707980" y="0"/>
                </a:cubicBezTo>
                <a:cubicBezTo>
                  <a:pt x="1759203" y="7568"/>
                  <a:pt x="1827096" y="39964"/>
                  <a:pt x="1924462" y="113101"/>
                </a:cubicBezTo>
                <a:cubicBezTo>
                  <a:pt x="2013662" y="194986"/>
                  <a:pt x="2085609" y="247878"/>
                  <a:pt x="2123586" y="339866"/>
                </a:cubicBezTo>
              </a:path>
            </a:pathLst>
          </a:custGeom>
          <a:ln w="38100" cap="rnd">
            <a:solidFill>
              <a:srgbClr val="CC660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5075807F-1990-4365-9C0F-82FF3C6A2B66}"/>
              </a:ext>
            </a:extLst>
          </p:cNvPr>
          <p:cNvSpPr/>
          <p:nvPr/>
        </p:nvSpPr>
        <p:spPr>
          <a:xfrm>
            <a:off x="5895266" y="2824033"/>
            <a:ext cx="2642312" cy="1527554"/>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2743601"/>
              <a:gd name="connsiteX1" fmla="*/ 324465 w 2141466"/>
              <a:gd name="connsiteY1" fmla="*/ 530207 h 2743601"/>
              <a:gd name="connsiteX2" fmla="*/ 719721 w 2141466"/>
              <a:gd name="connsiteY2" fmla="*/ 2323611 h 2743601"/>
              <a:gd name="connsiteX3" fmla="*/ 1008887 w 2141466"/>
              <a:gd name="connsiteY3" fmla="*/ 2742465 h 2743601"/>
              <a:gd name="connsiteX4" fmla="*/ 1238865 w 2141466"/>
              <a:gd name="connsiteY4" fmla="*/ 2258718 h 2743601"/>
              <a:gd name="connsiteX5" fmla="*/ 1569229 w 2141466"/>
              <a:gd name="connsiteY5" fmla="*/ 347329 h 2743601"/>
              <a:gd name="connsiteX6" fmla="*/ 2141466 w 2141466"/>
              <a:gd name="connsiteY6" fmla="*/ 365026 h 2743601"/>
              <a:gd name="connsiteX0" fmla="*/ 0 w 2141466"/>
              <a:gd name="connsiteY0" fmla="*/ 777980 h 2749387"/>
              <a:gd name="connsiteX1" fmla="*/ 324465 w 2141466"/>
              <a:gd name="connsiteY1" fmla="*/ 530207 h 2749387"/>
              <a:gd name="connsiteX2" fmla="*/ 648541 w 2141466"/>
              <a:gd name="connsiteY2" fmla="*/ 2022744 h 2749387"/>
              <a:gd name="connsiteX3" fmla="*/ 1008887 w 2141466"/>
              <a:gd name="connsiteY3" fmla="*/ 2742465 h 2749387"/>
              <a:gd name="connsiteX4" fmla="*/ 1238865 w 2141466"/>
              <a:gd name="connsiteY4" fmla="*/ 2258718 h 2749387"/>
              <a:gd name="connsiteX5" fmla="*/ 1569229 w 2141466"/>
              <a:gd name="connsiteY5" fmla="*/ 347329 h 2749387"/>
              <a:gd name="connsiteX6" fmla="*/ 2141466 w 2141466"/>
              <a:gd name="connsiteY6" fmla="*/ 365026 h 2749387"/>
              <a:gd name="connsiteX0" fmla="*/ 0 w 2141466"/>
              <a:gd name="connsiteY0" fmla="*/ 777980 h 2742473"/>
              <a:gd name="connsiteX1" fmla="*/ 324465 w 2141466"/>
              <a:gd name="connsiteY1" fmla="*/ 530207 h 2742473"/>
              <a:gd name="connsiteX2" fmla="*/ 648541 w 2141466"/>
              <a:gd name="connsiteY2" fmla="*/ 2022744 h 2742473"/>
              <a:gd name="connsiteX3" fmla="*/ 1008887 w 2141466"/>
              <a:gd name="connsiteY3" fmla="*/ 2742465 h 2742473"/>
              <a:gd name="connsiteX4" fmla="*/ 1286317 w 2141466"/>
              <a:gd name="connsiteY4" fmla="*/ 2010945 h 2742473"/>
              <a:gd name="connsiteX5" fmla="*/ 1569229 w 2141466"/>
              <a:gd name="connsiteY5" fmla="*/ 347329 h 2742473"/>
              <a:gd name="connsiteX6" fmla="*/ 2141466 w 2141466"/>
              <a:gd name="connsiteY6" fmla="*/ 365026 h 2742473"/>
              <a:gd name="connsiteX0" fmla="*/ 0 w 2141466"/>
              <a:gd name="connsiteY0" fmla="*/ 777980 h 2406240"/>
              <a:gd name="connsiteX1" fmla="*/ 324465 w 2141466"/>
              <a:gd name="connsiteY1" fmla="*/ 530207 h 2406240"/>
              <a:gd name="connsiteX2" fmla="*/ 648541 w 2141466"/>
              <a:gd name="connsiteY2" fmla="*/ 2022744 h 2406240"/>
              <a:gd name="connsiteX3" fmla="*/ 1008887 w 2141466"/>
              <a:gd name="connsiteY3" fmla="*/ 2406202 h 2406240"/>
              <a:gd name="connsiteX4" fmla="*/ 1286317 w 2141466"/>
              <a:gd name="connsiteY4" fmla="*/ 2010945 h 2406240"/>
              <a:gd name="connsiteX5" fmla="*/ 1569229 w 2141466"/>
              <a:gd name="connsiteY5" fmla="*/ 347329 h 2406240"/>
              <a:gd name="connsiteX6" fmla="*/ 2141466 w 2141466"/>
              <a:gd name="connsiteY6" fmla="*/ 365026 h 2406240"/>
              <a:gd name="connsiteX0" fmla="*/ 0 w 2141466"/>
              <a:gd name="connsiteY0" fmla="*/ 777980 h 2410160"/>
              <a:gd name="connsiteX1" fmla="*/ 324465 w 2141466"/>
              <a:gd name="connsiteY1" fmla="*/ 530207 h 2410160"/>
              <a:gd name="connsiteX2" fmla="*/ 678200 w 2141466"/>
              <a:gd name="connsiteY2" fmla="*/ 1869361 h 2410160"/>
              <a:gd name="connsiteX3" fmla="*/ 1008887 w 2141466"/>
              <a:gd name="connsiteY3" fmla="*/ 2406202 h 2410160"/>
              <a:gd name="connsiteX4" fmla="*/ 1286317 w 2141466"/>
              <a:gd name="connsiteY4" fmla="*/ 2010945 h 2410160"/>
              <a:gd name="connsiteX5" fmla="*/ 1569229 w 2141466"/>
              <a:gd name="connsiteY5" fmla="*/ 347329 h 2410160"/>
              <a:gd name="connsiteX6" fmla="*/ 2141466 w 2141466"/>
              <a:gd name="connsiteY6" fmla="*/ 365026 h 2410160"/>
              <a:gd name="connsiteX0" fmla="*/ 0 w 2141466"/>
              <a:gd name="connsiteY0" fmla="*/ 777980 h 2285454"/>
              <a:gd name="connsiteX1" fmla="*/ 324465 w 2141466"/>
              <a:gd name="connsiteY1" fmla="*/ 530207 h 2285454"/>
              <a:gd name="connsiteX2" fmla="*/ 678200 w 2141466"/>
              <a:gd name="connsiteY2" fmla="*/ 1869361 h 2285454"/>
              <a:gd name="connsiteX3" fmla="*/ 997023 w 2141466"/>
              <a:gd name="connsiteY3" fmla="*/ 2270516 h 2285454"/>
              <a:gd name="connsiteX4" fmla="*/ 1286317 w 2141466"/>
              <a:gd name="connsiteY4" fmla="*/ 2010945 h 2285454"/>
              <a:gd name="connsiteX5" fmla="*/ 1569229 w 2141466"/>
              <a:gd name="connsiteY5" fmla="*/ 347329 h 2285454"/>
              <a:gd name="connsiteX6" fmla="*/ 2141466 w 2141466"/>
              <a:gd name="connsiteY6" fmla="*/ 365026 h 2285454"/>
              <a:gd name="connsiteX0" fmla="*/ 0 w 2141466"/>
              <a:gd name="connsiteY0" fmla="*/ 777980 h 2273155"/>
              <a:gd name="connsiteX1" fmla="*/ 324465 w 2141466"/>
              <a:gd name="connsiteY1" fmla="*/ 530207 h 2273155"/>
              <a:gd name="connsiteX2" fmla="*/ 678200 w 2141466"/>
              <a:gd name="connsiteY2" fmla="*/ 1869361 h 2273155"/>
              <a:gd name="connsiteX3" fmla="*/ 997023 w 2141466"/>
              <a:gd name="connsiteY3" fmla="*/ 2270516 h 2273155"/>
              <a:gd name="connsiteX4" fmla="*/ 1286317 w 2141466"/>
              <a:gd name="connsiteY4" fmla="*/ 2010945 h 2273155"/>
              <a:gd name="connsiteX5" fmla="*/ 1569229 w 2141466"/>
              <a:gd name="connsiteY5" fmla="*/ 347329 h 2273155"/>
              <a:gd name="connsiteX6" fmla="*/ 2141466 w 2141466"/>
              <a:gd name="connsiteY6" fmla="*/ 365026 h 2273155"/>
              <a:gd name="connsiteX0" fmla="*/ 0 w 2141466"/>
              <a:gd name="connsiteY0" fmla="*/ 777980 h 2285454"/>
              <a:gd name="connsiteX1" fmla="*/ 324465 w 2141466"/>
              <a:gd name="connsiteY1" fmla="*/ 530207 h 2285454"/>
              <a:gd name="connsiteX2" fmla="*/ 678200 w 2141466"/>
              <a:gd name="connsiteY2" fmla="*/ 1869361 h 2285454"/>
              <a:gd name="connsiteX3" fmla="*/ 997023 w 2141466"/>
              <a:gd name="connsiteY3" fmla="*/ 2270516 h 2285454"/>
              <a:gd name="connsiteX4" fmla="*/ 1286317 w 2141466"/>
              <a:gd name="connsiteY4" fmla="*/ 2010945 h 2285454"/>
              <a:gd name="connsiteX5" fmla="*/ 1569229 w 2141466"/>
              <a:gd name="connsiteY5" fmla="*/ 347329 h 2285454"/>
              <a:gd name="connsiteX6" fmla="*/ 2141466 w 2141466"/>
              <a:gd name="connsiteY6" fmla="*/ 365026 h 2285454"/>
              <a:gd name="connsiteX0" fmla="*/ 0 w 2141466"/>
              <a:gd name="connsiteY0" fmla="*/ 777980 h 2305452"/>
              <a:gd name="connsiteX1" fmla="*/ 324465 w 2141466"/>
              <a:gd name="connsiteY1" fmla="*/ 530207 h 2305452"/>
              <a:gd name="connsiteX2" fmla="*/ 678200 w 2141466"/>
              <a:gd name="connsiteY2" fmla="*/ 1869361 h 2305452"/>
              <a:gd name="connsiteX3" fmla="*/ 961434 w 2141466"/>
              <a:gd name="connsiteY3" fmla="*/ 2294114 h 2305452"/>
              <a:gd name="connsiteX4" fmla="*/ 1286317 w 2141466"/>
              <a:gd name="connsiteY4" fmla="*/ 2010945 h 2305452"/>
              <a:gd name="connsiteX5" fmla="*/ 1569229 w 2141466"/>
              <a:gd name="connsiteY5" fmla="*/ 347329 h 2305452"/>
              <a:gd name="connsiteX6" fmla="*/ 2141466 w 2141466"/>
              <a:gd name="connsiteY6" fmla="*/ 365026 h 2305452"/>
              <a:gd name="connsiteX0" fmla="*/ 0 w 2141466"/>
              <a:gd name="connsiteY0" fmla="*/ 777980 h 2305452"/>
              <a:gd name="connsiteX1" fmla="*/ 324465 w 2141466"/>
              <a:gd name="connsiteY1" fmla="*/ 530207 h 2305452"/>
              <a:gd name="connsiteX2" fmla="*/ 678200 w 2141466"/>
              <a:gd name="connsiteY2" fmla="*/ 1869361 h 2305452"/>
              <a:gd name="connsiteX3" fmla="*/ 961434 w 2141466"/>
              <a:gd name="connsiteY3" fmla="*/ 2294114 h 2305452"/>
              <a:gd name="connsiteX4" fmla="*/ 1286317 w 2141466"/>
              <a:gd name="connsiteY4" fmla="*/ 2010945 h 2305452"/>
              <a:gd name="connsiteX5" fmla="*/ 1569229 w 2141466"/>
              <a:gd name="connsiteY5" fmla="*/ 347329 h 2305452"/>
              <a:gd name="connsiteX6" fmla="*/ 2141466 w 2141466"/>
              <a:gd name="connsiteY6" fmla="*/ 365026 h 2305452"/>
              <a:gd name="connsiteX0" fmla="*/ 0 w 2141466"/>
              <a:gd name="connsiteY0" fmla="*/ 777980 h 2300919"/>
              <a:gd name="connsiteX1" fmla="*/ 324465 w 2141466"/>
              <a:gd name="connsiteY1" fmla="*/ 530207 h 2300919"/>
              <a:gd name="connsiteX2" fmla="*/ 678200 w 2141466"/>
              <a:gd name="connsiteY2" fmla="*/ 1869361 h 2300919"/>
              <a:gd name="connsiteX3" fmla="*/ 961434 w 2141466"/>
              <a:gd name="connsiteY3" fmla="*/ 2294114 h 2300919"/>
              <a:gd name="connsiteX4" fmla="*/ 1256659 w 2141466"/>
              <a:gd name="connsiteY4" fmla="*/ 1987348 h 2300919"/>
              <a:gd name="connsiteX5" fmla="*/ 1569229 w 2141466"/>
              <a:gd name="connsiteY5" fmla="*/ 347329 h 2300919"/>
              <a:gd name="connsiteX6" fmla="*/ 2141466 w 2141466"/>
              <a:gd name="connsiteY6" fmla="*/ 365026 h 2300919"/>
              <a:gd name="connsiteX0" fmla="*/ 0 w 2141466"/>
              <a:gd name="connsiteY0" fmla="*/ 946167 h 2474960"/>
              <a:gd name="connsiteX1" fmla="*/ 324465 w 2141466"/>
              <a:gd name="connsiteY1" fmla="*/ 698394 h 2474960"/>
              <a:gd name="connsiteX2" fmla="*/ 678200 w 2141466"/>
              <a:gd name="connsiteY2" fmla="*/ 2037548 h 2474960"/>
              <a:gd name="connsiteX3" fmla="*/ 961434 w 2141466"/>
              <a:gd name="connsiteY3" fmla="*/ 2462301 h 2474960"/>
              <a:gd name="connsiteX4" fmla="*/ 1256659 w 2141466"/>
              <a:gd name="connsiteY4" fmla="*/ 2155535 h 2474960"/>
              <a:gd name="connsiteX5" fmla="*/ 1545503 w 2141466"/>
              <a:gd name="connsiteY5" fmla="*/ 238246 h 2474960"/>
              <a:gd name="connsiteX6" fmla="*/ 2141466 w 2141466"/>
              <a:gd name="connsiteY6" fmla="*/ 533213 h 2474960"/>
              <a:gd name="connsiteX0" fmla="*/ 0 w 2153330"/>
              <a:gd name="connsiteY0" fmla="*/ 983630 h 2512423"/>
              <a:gd name="connsiteX1" fmla="*/ 324465 w 2153330"/>
              <a:gd name="connsiteY1" fmla="*/ 735857 h 2512423"/>
              <a:gd name="connsiteX2" fmla="*/ 678200 w 2153330"/>
              <a:gd name="connsiteY2" fmla="*/ 2075011 h 2512423"/>
              <a:gd name="connsiteX3" fmla="*/ 961434 w 2153330"/>
              <a:gd name="connsiteY3" fmla="*/ 2499764 h 2512423"/>
              <a:gd name="connsiteX4" fmla="*/ 1256659 w 2153330"/>
              <a:gd name="connsiteY4" fmla="*/ 2192998 h 2512423"/>
              <a:gd name="connsiteX5" fmla="*/ 1545503 w 2153330"/>
              <a:gd name="connsiteY5" fmla="*/ 275709 h 2512423"/>
              <a:gd name="connsiteX6" fmla="*/ 2153330 w 2153330"/>
              <a:gd name="connsiteY6" fmla="*/ 458588 h 2512423"/>
              <a:gd name="connsiteX0" fmla="*/ 0 w 2153330"/>
              <a:gd name="connsiteY0" fmla="*/ 983630 h 2512423"/>
              <a:gd name="connsiteX1" fmla="*/ 319144 w 2153330"/>
              <a:gd name="connsiteY1" fmla="*/ 535440 h 2512423"/>
              <a:gd name="connsiteX2" fmla="*/ 678200 w 2153330"/>
              <a:gd name="connsiteY2" fmla="*/ 2075011 h 2512423"/>
              <a:gd name="connsiteX3" fmla="*/ 961434 w 2153330"/>
              <a:gd name="connsiteY3" fmla="*/ 2499764 h 2512423"/>
              <a:gd name="connsiteX4" fmla="*/ 1256659 w 2153330"/>
              <a:gd name="connsiteY4" fmla="*/ 2192998 h 2512423"/>
              <a:gd name="connsiteX5" fmla="*/ 1545503 w 2153330"/>
              <a:gd name="connsiteY5" fmla="*/ 275709 h 2512423"/>
              <a:gd name="connsiteX6" fmla="*/ 2153330 w 2153330"/>
              <a:gd name="connsiteY6" fmla="*/ 458588 h 2512423"/>
              <a:gd name="connsiteX0" fmla="*/ 0 w 2153330"/>
              <a:gd name="connsiteY0" fmla="*/ 983630 h 2500112"/>
              <a:gd name="connsiteX1" fmla="*/ 319144 w 2153330"/>
              <a:gd name="connsiteY1" fmla="*/ 535440 h 2500112"/>
              <a:gd name="connsiteX2" fmla="*/ 678200 w 2153330"/>
              <a:gd name="connsiteY2" fmla="*/ 2075011 h 2500112"/>
              <a:gd name="connsiteX3" fmla="*/ 961434 w 2153330"/>
              <a:gd name="connsiteY3" fmla="*/ 2499764 h 2500112"/>
              <a:gd name="connsiteX4" fmla="*/ 1267300 w 2153330"/>
              <a:gd name="connsiteY4" fmla="*/ 2031551 h 2500112"/>
              <a:gd name="connsiteX5" fmla="*/ 1545503 w 2153330"/>
              <a:gd name="connsiteY5" fmla="*/ 275709 h 2500112"/>
              <a:gd name="connsiteX6" fmla="*/ 2153330 w 2153330"/>
              <a:gd name="connsiteY6" fmla="*/ 458588 h 2500112"/>
              <a:gd name="connsiteX0" fmla="*/ 0 w 2153330"/>
              <a:gd name="connsiteY0" fmla="*/ 983630 h 2433610"/>
              <a:gd name="connsiteX1" fmla="*/ 319144 w 2153330"/>
              <a:gd name="connsiteY1" fmla="*/ 535440 h 2433610"/>
              <a:gd name="connsiteX2" fmla="*/ 678200 w 2153330"/>
              <a:gd name="connsiteY2" fmla="*/ 2075011 h 2433610"/>
              <a:gd name="connsiteX3" fmla="*/ 961434 w 2153330"/>
              <a:gd name="connsiteY3" fmla="*/ 2432958 h 2433610"/>
              <a:gd name="connsiteX4" fmla="*/ 1267300 w 2153330"/>
              <a:gd name="connsiteY4" fmla="*/ 2031551 h 2433610"/>
              <a:gd name="connsiteX5" fmla="*/ 1545503 w 2153330"/>
              <a:gd name="connsiteY5" fmla="*/ 275709 h 2433610"/>
              <a:gd name="connsiteX6" fmla="*/ 2153330 w 2153330"/>
              <a:gd name="connsiteY6" fmla="*/ 458588 h 2433610"/>
              <a:gd name="connsiteX0" fmla="*/ 0 w 2153330"/>
              <a:gd name="connsiteY0" fmla="*/ 983630 h 2433286"/>
              <a:gd name="connsiteX1" fmla="*/ 319144 w 2153330"/>
              <a:gd name="connsiteY1" fmla="*/ 535440 h 2433286"/>
              <a:gd name="connsiteX2" fmla="*/ 699485 w 2153330"/>
              <a:gd name="connsiteY2" fmla="*/ 2063877 h 2433286"/>
              <a:gd name="connsiteX3" fmla="*/ 961434 w 2153330"/>
              <a:gd name="connsiteY3" fmla="*/ 2432958 h 2433286"/>
              <a:gd name="connsiteX4" fmla="*/ 1267300 w 2153330"/>
              <a:gd name="connsiteY4" fmla="*/ 2031551 h 2433286"/>
              <a:gd name="connsiteX5" fmla="*/ 1545503 w 2153330"/>
              <a:gd name="connsiteY5" fmla="*/ 275709 h 2433286"/>
              <a:gd name="connsiteX6" fmla="*/ 2153330 w 2153330"/>
              <a:gd name="connsiteY6" fmla="*/ 458588 h 2433286"/>
              <a:gd name="connsiteX0" fmla="*/ 0 w 2153330"/>
              <a:gd name="connsiteY0" fmla="*/ 1424672 h 2874328"/>
              <a:gd name="connsiteX1" fmla="*/ 319144 w 2153330"/>
              <a:gd name="connsiteY1" fmla="*/ 976482 h 2874328"/>
              <a:gd name="connsiteX2" fmla="*/ 699485 w 2153330"/>
              <a:gd name="connsiteY2" fmla="*/ 2504919 h 2874328"/>
              <a:gd name="connsiteX3" fmla="*/ 961434 w 2153330"/>
              <a:gd name="connsiteY3" fmla="*/ 2874000 h 2874328"/>
              <a:gd name="connsiteX4" fmla="*/ 1267300 w 2153330"/>
              <a:gd name="connsiteY4" fmla="*/ 2472593 h 2874328"/>
              <a:gd name="connsiteX5" fmla="*/ 1612277 w 2153330"/>
              <a:gd name="connsiteY5" fmla="*/ 147033 h 2874328"/>
              <a:gd name="connsiteX6" fmla="*/ 2153330 w 2153330"/>
              <a:gd name="connsiteY6" fmla="*/ 899630 h 2874328"/>
              <a:gd name="connsiteX0" fmla="*/ 0 w 2153330"/>
              <a:gd name="connsiteY0" fmla="*/ 1487121 h 2936777"/>
              <a:gd name="connsiteX1" fmla="*/ 319144 w 2153330"/>
              <a:gd name="connsiteY1" fmla="*/ 1038931 h 2936777"/>
              <a:gd name="connsiteX2" fmla="*/ 699485 w 2153330"/>
              <a:gd name="connsiteY2" fmla="*/ 2567368 h 2936777"/>
              <a:gd name="connsiteX3" fmla="*/ 961434 w 2153330"/>
              <a:gd name="connsiteY3" fmla="*/ 2936449 h 2936777"/>
              <a:gd name="connsiteX4" fmla="*/ 1267300 w 2153330"/>
              <a:gd name="connsiteY4" fmla="*/ 2535042 h 2936777"/>
              <a:gd name="connsiteX5" fmla="*/ 1612277 w 2153330"/>
              <a:gd name="connsiteY5" fmla="*/ 209482 h 2936777"/>
              <a:gd name="connsiteX6" fmla="*/ 1971670 w 2153330"/>
              <a:gd name="connsiteY6" fmla="*/ 163652 h 2936777"/>
              <a:gd name="connsiteX7" fmla="*/ 2153330 w 2153330"/>
              <a:gd name="connsiteY7" fmla="*/ 962079 h 2936777"/>
              <a:gd name="connsiteX0" fmla="*/ 0 w 2153330"/>
              <a:gd name="connsiteY0" fmla="*/ 1487121 h 3406264"/>
              <a:gd name="connsiteX1" fmla="*/ 319144 w 2153330"/>
              <a:gd name="connsiteY1" fmla="*/ 1038931 h 3406264"/>
              <a:gd name="connsiteX2" fmla="*/ 699485 w 2153330"/>
              <a:gd name="connsiteY2" fmla="*/ 2567368 h 3406264"/>
              <a:gd name="connsiteX3" fmla="*/ 1002526 w 2153330"/>
              <a:gd name="connsiteY3" fmla="*/ 3406217 h 3406264"/>
              <a:gd name="connsiteX4" fmla="*/ 1267300 w 2153330"/>
              <a:gd name="connsiteY4" fmla="*/ 2535042 h 3406264"/>
              <a:gd name="connsiteX5" fmla="*/ 1612277 w 2153330"/>
              <a:gd name="connsiteY5" fmla="*/ 209482 h 3406264"/>
              <a:gd name="connsiteX6" fmla="*/ 1971670 w 2153330"/>
              <a:gd name="connsiteY6" fmla="*/ 163652 h 3406264"/>
              <a:gd name="connsiteX7" fmla="*/ 2153330 w 2153330"/>
              <a:gd name="connsiteY7" fmla="*/ 962079 h 3406264"/>
              <a:gd name="connsiteX0" fmla="*/ 0 w 2153330"/>
              <a:gd name="connsiteY0" fmla="*/ 1487121 h 3435023"/>
              <a:gd name="connsiteX1" fmla="*/ 319144 w 2153330"/>
              <a:gd name="connsiteY1" fmla="*/ 1038931 h 3435023"/>
              <a:gd name="connsiteX2" fmla="*/ 786804 w 2153330"/>
              <a:gd name="connsiteY2" fmla="*/ 3017145 h 3435023"/>
              <a:gd name="connsiteX3" fmla="*/ 1002526 w 2153330"/>
              <a:gd name="connsiteY3" fmla="*/ 3406217 h 3435023"/>
              <a:gd name="connsiteX4" fmla="*/ 1267300 w 2153330"/>
              <a:gd name="connsiteY4" fmla="*/ 2535042 h 3435023"/>
              <a:gd name="connsiteX5" fmla="*/ 1612277 w 2153330"/>
              <a:gd name="connsiteY5" fmla="*/ 209482 h 3435023"/>
              <a:gd name="connsiteX6" fmla="*/ 1971670 w 2153330"/>
              <a:gd name="connsiteY6" fmla="*/ 163652 h 3435023"/>
              <a:gd name="connsiteX7" fmla="*/ 2153330 w 2153330"/>
              <a:gd name="connsiteY7" fmla="*/ 962079 h 3435023"/>
              <a:gd name="connsiteX0" fmla="*/ 0 w 2153330"/>
              <a:gd name="connsiteY0" fmla="*/ 1487121 h 3416023"/>
              <a:gd name="connsiteX1" fmla="*/ 319144 w 2153330"/>
              <a:gd name="connsiteY1" fmla="*/ 1038931 h 3416023"/>
              <a:gd name="connsiteX2" fmla="*/ 786804 w 2153330"/>
              <a:gd name="connsiteY2" fmla="*/ 3017145 h 3416023"/>
              <a:gd name="connsiteX3" fmla="*/ 1002526 w 2153330"/>
              <a:gd name="connsiteY3" fmla="*/ 3406217 h 3416023"/>
              <a:gd name="connsiteX4" fmla="*/ 1226209 w 2153330"/>
              <a:gd name="connsiteY4" fmla="*/ 2824898 h 3416023"/>
              <a:gd name="connsiteX5" fmla="*/ 1612277 w 2153330"/>
              <a:gd name="connsiteY5" fmla="*/ 209482 h 3416023"/>
              <a:gd name="connsiteX6" fmla="*/ 1971670 w 2153330"/>
              <a:gd name="connsiteY6" fmla="*/ 163652 h 3416023"/>
              <a:gd name="connsiteX7" fmla="*/ 2153330 w 2153330"/>
              <a:gd name="connsiteY7" fmla="*/ 962079 h 3416023"/>
              <a:gd name="connsiteX0" fmla="*/ 0 w 2153330"/>
              <a:gd name="connsiteY0" fmla="*/ 1487121 h 3501666"/>
              <a:gd name="connsiteX1" fmla="*/ 319144 w 2153330"/>
              <a:gd name="connsiteY1" fmla="*/ 1038931 h 3501666"/>
              <a:gd name="connsiteX2" fmla="*/ 786804 w 2153330"/>
              <a:gd name="connsiteY2" fmla="*/ 3017145 h 3501666"/>
              <a:gd name="connsiteX3" fmla="*/ 997389 w 2153330"/>
              <a:gd name="connsiteY3" fmla="*/ 3496172 h 3501666"/>
              <a:gd name="connsiteX4" fmla="*/ 1226209 w 2153330"/>
              <a:gd name="connsiteY4" fmla="*/ 2824898 h 3501666"/>
              <a:gd name="connsiteX5" fmla="*/ 1612277 w 2153330"/>
              <a:gd name="connsiteY5" fmla="*/ 209482 h 3501666"/>
              <a:gd name="connsiteX6" fmla="*/ 1971670 w 2153330"/>
              <a:gd name="connsiteY6" fmla="*/ 163652 h 3501666"/>
              <a:gd name="connsiteX7" fmla="*/ 2153330 w 2153330"/>
              <a:gd name="connsiteY7" fmla="*/ 962079 h 3501666"/>
              <a:gd name="connsiteX0" fmla="*/ 0 w 2153330"/>
              <a:gd name="connsiteY0" fmla="*/ 1487121 h 3496214"/>
              <a:gd name="connsiteX1" fmla="*/ 319144 w 2153330"/>
              <a:gd name="connsiteY1" fmla="*/ 1038931 h 3496214"/>
              <a:gd name="connsiteX2" fmla="*/ 786804 w 2153330"/>
              <a:gd name="connsiteY2" fmla="*/ 3017145 h 3496214"/>
              <a:gd name="connsiteX3" fmla="*/ 997389 w 2153330"/>
              <a:gd name="connsiteY3" fmla="*/ 3496172 h 3496214"/>
              <a:gd name="connsiteX4" fmla="*/ 1226209 w 2153330"/>
              <a:gd name="connsiteY4" fmla="*/ 2824898 h 3496214"/>
              <a:gd name="connsiteX5" fmla="*/ 1612277 w 2153330"/>
              <a:gd name="connsiteY5" fmla="*/ 209482 h 3496214"/>
              <a:gd name="connsiteX6" fmla="*/ 1971670 w 2153330"/>
              <a:gd name="connsiteY6" fmla="*/ 163652 h 3496214"/>
              <a:gd name="connsiteX7" fmla="*/ 2153330 w 2153330"/>
              <a:gd name="connsiteY7" fmla="*/ 962079 h 3496214"/>
              <a:gd name="connsiteX0" fmla="*/ 0 w 2153330"/>
              <a:gd name="connsiteY0" fmla="*/ 1482725 h 3491818"/>
              <a:gd name="connsiteX1" fmla="*/ 319144 w 2153330"/>
              <a:gd name="connsiteY1" fmla="*/ 1034535 h 3491818"/>
              <a:gd name="connsiteX2" fmla="*/ 786804 w 2153330"/>
              <a:gd name="connsiteY2" fmla="*/ 3012749 h 3491818"/>
              <a:gd name="connsiteX3" fmla="*/ 997389 w 2153330"/>
              <a:gd name="connsiteY3" fmla="*/ 3491776 h 3491818"/>
              <a:gd name="connsiteX4" fmla="*/ 1226209 w 2153330"/>
              <a:gd name="connsiteY4" fmla="*/ 2820502 h 3491818"/>
              <a:gd name="connsiteX5" fmla="*/ 1612277 w 2153330"/>
              <a:gd name="connsiteY5" fmla="*/ 205086 h 3491818"/>
              <a:gd name="connsiteX6" fmla="*/ 1954335 w 2153330"/>
              <a:gd name="connsiteY6" fmla="*/ 170500 h 3491818"/>
              <a:gd name="connsiteX7" fmla="*/ 2153330 w 2153330"/>
              <a:gd name="connsiteY7" fmla="*/ 957683 h 3491818"/>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98340 h 3507433"/>
              <a:gd name="connsiteX1" fmla="*/ 319144 w 2153330"/>
              <a:gd name="connsiteY1" fmla="*/ 1050150 h 3507433"/>
              <a:gd name="connsiteX2" fmla="*/ 786804 w 2153330"/>
              <a:gd name="connsiteY2" fmla="*/ 3028364 h 3507433"/>
              <a:gd name="connsiteX3" fmla="*/ 997389 w 2153330"/>
              <a:gd name="connsiteY3" fmla="*/ 3507391 h 3507433"/>
              <a:gd name="connsiteX4" fmla="*/ 1226209 w 2153330"/>
              <a:gd name="connsiteY4" fmla="*/ 2836117 h 3507433"/>
              <a:gd name="connsiteX5" fmla="*/ 1612277 w 2153330"/>
              <a:gd name="connsiteY5" fmla="*/ 220701 h 3507433"/>
              <a:gd name="connsiteX6" fmla="*/ 1954335 w 2153330"/>
              <a:gd name="connsiteY6" fmla="*/ 186115 h 3507433"/>
              <a:gd name="connsiteX7" fmla="*/ 2153330 w 2153330"/>
              <a:gd name="connsiteY7" fmla="*/ 973298 h 3507433"/>
              <a:gd name="connsiteX0" fmla="*/ 0 w 2153330"/>
              <a:gd name="connsiteY0" fmla="*/ 1492204 h 3501297"/>
              <a:gd name="connsiteX1" fmla="*/ 319144 w 2153330"/>
              <a:gd name="connsiteY1" fmla="*/ 1044014 h 3501297"/>
              <a:gd name="connsiteX2" fmla="*/ 786804 w 2153330"/>
              <a:gd name="connsiteY2" fmla="*/ 3022228 h 3501297"/>
              <a:gd name="connsiteX3" fmla="*/ 997389 w 2153330"/>
              <a:gd name="connsiteY3" fmla="*/ 3501255 h 3501297"/>
              <a:gd name="connsiteX4" fmla="*/ 1226209 w 2153330"/>
              <a:gd name="connsiteY4" fmla="*/ 2829981 h 3501297"/>
              <a:gd name="connsiteX5" fmla="*/ 1612277 w 2153330"/>
              <a:gd name="connsiteY5" fmla="*/ 214565 h 3501297"/>
              <a:gd name="connsiteX6" fmla="*/ 1954335 w 2153330"/>
              <a:gd name="connsiteY6" fmla="*/ 179979 h 3501297"/>
              <a:gd name="connsiteX7" fmla="*/ 2153330 w 2153330"/>
              <a:gd name="connsiteY7" fmla="*/ 967162 h 3501297"/>
              <a:gd name="connsiteX0" fmla="*/ 0 w 2153330"/>
              <a:gd name="connsiteY0" fmla="*/ 1488599 h 3497692"/>
              <a:gd name="connsiteX1" fmla="*/ 319144 w 2153330"/>
              <a:gd name="connsiteY1" fmla="*/ 1040409 h 3497692"/>
              <a:gd name="connsiteX2" fmla="*/ 786804 w 2153330"/>
              <a:gd name="connsiteY2" fmla="*/ 3018623 h 3497692"/>
              <a:gd name="connsiteX3" fmla="*/ 997389 w 2153330"/>
              <a:gd name="connsiteY3" fmla="*/ 3497650 h 3497692"/>
              <a:gd name="connsiteX4" fmla="*/ 1226209 w 2153330"/>
              <a:gd name="connsiteY4" fmla="*/ 2826376 h 3497692"/>
              <a:gd name="connsiteX5" fmla="*/ 1612277 w 2153330"/>
              <a:gd name="connsiteY5" fmla="*/ 210960 h 3497692"/>
              <a:gd name="connsiteX6" fmla="*/ 1954335 w 2153330"/>
              <a:gd name="connsiteY6" fmla="*/ 176374 h 3497692"/>
              <a:gd name="connsiteX7" fmla="*/ 2153330 w 2153330"/>
              <a:gd name="connsiteY7" fmla="*/ 963557 h 3497692"/>
              <a:gd name="connsiteX0" fmla="*/ 0 w 2153330"/>
              <a:gd name="connsiteY0" fmla="*/ 1486230 h 3495323"/>
              <a:gd name="connsiteX1" fmla="*/ 319144 w 2153330"/>
              <a:gd name="connsiteY1" fmla="*/ 1038040 h 3495323"/>
              <a:gd name="connsiteX2" fmla="*/ 786804 w 2153330"/>
              <a:gd name="connsiteY2" fmla="*/ 3016254 h 3495323"/>
              <a:gd name="connsiteX3" fmla="*/ 997389 w 2153330"/>
              <a:gd name="connsiteY3" fmla="*/ 3495281 h 3495323"/>
              <a:gd name="connsiteX4" fmla="*/ 1226209 w 2153330"/>
              <a:gd name="connsiteY4" fmla="*/ 2824007 h 3495323"/>
              <a:gd name="connsiteX5" fmla="*/ 1612277 w 2153330"/>
              <a:gd name="connsiteY5" fmla="*/ 208591 h 3495323"/>
              <a:gd name="connsiteX6" fmla="*/ 1954335 w 2153330"/>
              <a:gd name="connsiteY6" fmla="*/ 174005 h 3495323"/>
              <a:gd name="connsiteX7" fmla="*/ 2153330 w 2153330"/>
              <a:gd name="connsiteY7" fmla="*/ 961188 h 3495323"/>
              <a:gd name="connsiteX0" fmla="*/ 0 w 2153330"/>
              <a:gd name="connsiteY0" fmla="*/ 1489794 h 3498887"/>
              <a:gd name="connsiteX1" fmla="*/ 319144 w 2153330"/>
              <a:gd name="connsiteY1" fmla="*/ 1041604 h 3498887"/>
              <a:gd name="connsiteX2" fmla="*/ 786804 w 2153330"/>
              <a:gd name="connsiteY2" fmla="*/ 3019818 h 3498887"/>
              <a:gd name="connsiteX3" fmla="*/ 997389 w 2153330"/>
              <a:gd name="connsiteY3" fmla="*/ 3498845 h 3498887"/>
              <a:gd name="connsiteX4" fmla="*/ 1226209 w 2153330"/>
              <a:gd name="connsiteY4" fmla="*/ 2827571 h 3498887"/>
              <a:gd name="connsiteX5" fmla="*/ 1612277 w 2153330"/>
              <a:gd name="connsiteY5" fmla="*/ 212155 h 3498887"/>
              <a:gd name="connsiteX6" fmla="*/ 1954335 w 2153330"/>
              <a:gd name="connsiteY6" fmla="*/ 177569 h 3498887"/>
              <a:gd name="connsiteX7" fmla="*/ 2153330 w 2153330"/>
              <a:gd name="connsiteY7" fmla="*/ 964752 h 3498887"/>
              <a:gd name="connsiteX0" fmla="*/ 0 w 2153330"/>
              <a:gd name="connsiteY0" fmla="*/ 1489794 h 3498887"/>
              <a:gd name="connsiteX1" fmla="*/ 319144 w 2153330"/>
              <a:gd name="connsiteY1" fmla="*/ 1041604 h 3498887"/>
              <a:gd name="connsiteX2" fmla="*/ 786804 w 2153330"/>
              <a:gd name="connsiteY2" fmla="*/ 3019818 h 3498887"/>
              <a:gd name="connsiteX3" fmla="*/ 997389 w 2153330"/>
              <a:gd name="connsiteY3" fmla="*/ 3498845 h 3498887"/>
              <a:gd name="connsiteX4" fmla="*/ 1226209 w 2153330"/>
              <a:gd name="connsiteY4" fmla="*/ 2827571 h 3498887"/>
              <a:gd name="connsiteX5" fmla="*/ 1612277 w 2153330"/>
              <a:gd name="connsiteY5" fmla="*/ 212155 h 3498887"/>
              <a:gd name="connsiteX6" fmla="*/ 1954335 w 2153330"/>
              <a:gd name="connsiteY6" fmla="*/ 177569 h 3498887"/>
              <a:gd name="connsiteX7" fmla="*/ 2153330 w 2153330"/>
              <a:gd name="connsiteY7" fmla="*/ 964752 h 3498887"/>
              <a:gd name="connsiteX0" fmla="*/ 0 w 2153330"/>
              <a:gd name="connsiteY0" fmla="*/ 1489794 h 3106562"/>
              <a:gd name="connsiteX1" fmla="*/ 319144 w 2153330"/>
              <a:gd name="connsiteY1" fmla="*/ 1041604 h 3106562"/>
              <a:gd name="connsiteX2" fmla="*/ 786804 w 2153330"/>
              <a:gd name="connsiteY2" fmla="*/ 3019818 h 3106562"/>
              <a:gd name="connsiteX3" fmla="*/ 1015367 w 2153330"/>
              <a:gd name="connsiteY3" fmla="*/ 2779201 h 3106562"/>
              <a:gd name="connsiteX4" fmla="*/ 1226209 w 2153330"/>
              <a:gd name="connsiteY4" fmla="*/ 2827571 h 3106562"/>
              <a:gd name="connsiteX5" fmla="*/ 1612277 w 2153330"/>
              <a:gd name="connsiteY5" fmla="*/ 212155 h 3106562"/>
              <a:gd name="connsiteX6" fmla="*/ 1954335 w 2153330"/>
              <a:gd name="connsiteY6" fmla="*/ 177569 h 3106562"/>
              <a:gd name="connsiteX7" fmla="*/ 2153330 w 2153330"/>
              <a:gd name="connsiteY7" fmla="*/ 964752 h 3106562"/>
              <a:gd name="connsiteX0" fmla="*/ 0 w 2153330"/>
              <a:gd name="connsiteY0" fmla="*/ 1489794 h 3014094"/>
              <a:gd name="connsiteX1" fmla="*/ 319144 w 2153330"/>
              <a:gd name="connsiteY1" fmla="*/ 1041604 h 3014094"/>
              <a:gd name="connsiteX2" fmla="*/ 791940 w 2153330"/>
              <a:gd name="connsiteY2" fmla="*/ 2590030 h 3014094"/>
              <a:gd name="connsiteX3" fmla="*/ 1015367 w 2153330"/>
              <a:gd name="connsiteY3" fmla="*/ 2779201 h 3014094"/>
              <a:gd name="connsiteX4" fmla="*/ 1226209 w 2153330"/>
              <a:gd name="connsiteY4" fmla="*/ 2827571 h 3014094"/>
              <a:gd name="connsiteX5" fmla="*/ 1612277 w 2153330"/>
              <a:gd name="connsiteY5" fmla="*/ 212155 h 3014094"/>
              <a:gd name="connsiteX6" fmla="*/ 1954335 w 2153330"/>
              <a:gd name="connsiteY6" fmla="*/ 177569 h 3014094"/>
              <a:gd name="connsiteX7" fmla="*/ 2153330 w 2153330"/>
              <a:gd name="connsiteY7" fmla="*/ 964752 h 3014094"/>
              <a:gd name="connsiteX0" fmla="*/ 0 w 2153330"/>
              <a:gd name="connsiteY0" fmla="*/ 1489794 h 2803022"/>
              <a:gd name="connsiteX1" fmla="*/ 319144 w 2153330"/>
              <a:gd name="connsiteY1" fmla="*/ 1041604 h 2803022"/>
              <a:gd name="connsiteX2" fmla="*/ 791940 w 2153330"/>
              <a:gd name="connsiteY2" fmla="*/ 2590030 h 2803022"/>
              <a:gd name="connsiteX3" fmla="*/ 1015367 w 2153330"/>
              <a:gd name="connsiteY3" fmla="*/ 2779201 h 2803022"/>
              <a:gd name="connsiteX4" fmla="*/ 1259596 w 2153330"/>
              <a:gd name="connsiteY4" fmla="*/ 2492736 h 2803022"/>
              <a:gd name="connsiteX5" fmla="*/ 1612277 w 2153330"/>
              <a:gd name="connsiteY5" fmla="*/ 212155 h 2803022"/>
              <a:gd name="connsiteX6" fmla="*/ 1954335 w 2153330"/>
              <a:gd name="connsiteY6" fmla="*/ 177569 h 2803022"/>
              <a:gd name="connsiteX7" fmla="*/ 2153330 w 2153330"/>
              <a:gd name="connsiteY7" fmla="*/ 964752 h 2803022"/>
              <a:gd name="connsiteX0" fmla="*/ 0 w 2153330"/>
              <a:gd name="connsiteY0" fmla="*/ 1489794 h 2825046"/>
              <a:gd name="connsiteX1" fmla="*/ 319144 w 2153330"/>
              <a:gd name="connsiteY1" fmla="*/ 1041604 h 2825046"/>
              <a:gd name="connsiteX2" fmla="*/ 791940 w 2153330"/>
              <a:gd name="connsiteY2" fmla="*/ 2590030 h 2825046"/>
              <a:gd name="connsiteX3" fmla="*/ 1012798 w 2153330"/>
              <a:gd name="connsiteY3" fmla="*/ 2809186 h 2825046"/>
              <a:gd name="connsiteX4" fmla="*/ 1259596 w 2153330"/>
              <a:gd name="connsiteY4" fmla="*/ 2492736 h 2825046"/>
              <a:gd name="connsiteX5" fmla="*/ 1612277 w 2153330"/>
              <a:gd name="connsiteY5" fmla="*/ 212155 h 2825046"/>
              <a:gd name="connsiteX6" fmla="*/ 1954335 w 2153330"/>
              <a:gd name="connsiteY6" fmla="*/ 177569 h 2825046"/>
              <a:gd name="connsiteX7" fmla="*/ 2153330 w 2153330"/>
              <a:gd name="connsiteY7" fmla="*/ 964752 h 2825046"/>
              <a:gd name="connsiteX0" fmla="*/ 0 w 2153330"/>
              <a:gd name="connsiteY0" fmla="*/ 1489794 h 2825095"/>
              <a:gd name="connsiteX1" fmla="*/ 319144 w 2153330"/>
              <a:gd name="connsiteY1" fmla="*/ 1041604 h 2825095"/>
              <a:gd name="connsiteX2" fmla="*/ 791940 w 2153330"/>
              <a:gd name="connsiteY2" fmla="*/ 2590030 h 2825095"/>
              <a:gd name="connsiteX3" fmla="*/ 1012798 w 2153330"/>
              <a:gd name="connsiteY3" fmla="*/ 2809186 h 2825095"/>
              <a:gd name="connsiteX4" fmla="*/ 1259596 w 2153330"/>
              <a:gd name="connsiteY4" fmla="*/ 2492736 h 2825095"/>
              <a:gd name="connsiteX5" fmla="*/ 1612277 w 2153330"/>
              <a:gd name="connsiteY5" fmla="*/ 212155 h 2825095"/>
              <a:gd name="connsiteX6" fmla="*/ 1954335 w 2153330"/>
              <a:gd name="connsiteY6" fmla="*/ 177569 h 2825095"/>
              <a:gd name="connsiteX7" fmla="*/ 2153330 w 2153330"/>
              <a:gd name="connsiteY7" fmla="*/ 964752 h 2825095"/>
              <a:gd name="connsiteX0" fmla="*/ 0 w 2153330"/>
              <a:gd name="connsiteY0" fmla="*/ 1489794 h 2825045"/>
              <a:gd name="connsiteX1" fmla="*/ 319144 w 2153330"/>
              <a:gd name="connsiteY1" fmla="*/ 1041604 h 2825045"/>
              <a:gd name="connsiteX2" fmla="*/ 791940 w 2153330"/>
              <a:gd name="connsiteY2" fmla="*/ 2590030 h 2825045"/>
              <a:gd name="connsiteX3" fmla="*/ 1012798 w 2153330"/>
              <a:gd name="connsiteY3" fmla="*/ 2809186 h 2825045"/>
              <a:gd name="connsiteX4" fmla="*/ 1259596 w 2153330"/>
              <a:gd name="connsiteY4" fmla="*/ 2492736 h 2825045"/>
              <a:gd name="connsiteX5" fmla="*/ 1612277 w 2153330"/>
              <a:gd name="connsiteY5" fmla="*/ 212155 h 2825045"/>
              <a:gd name="connsiteX6" fmla="*/ 1954335 w 2153330"/>
              <a:gd name="connsiteY6" fmla="*/ 177569 h 2825045"/>
              <a:gd name="connsiteX7" fmla="*/ 2153330 w 2153330"/>
              <a:gd name="connsiteY7" fmla="*/ 964752 h 2825045"/>
              <a:gd name="connsiteX0" fmla="*/ 0 w 2153330"/>
              <a:gd name="connsiteY0" fmla="*/ 1489794 h 2822878"/>
              <a:gd name="connsiteX1" fmla="*/ 319144 w 2153330"/>
              <a:gd name="connsiteY1" fmla="*/ 1041604 h 2822878"/>
              <a:gd name="connsiteX2" fmla="*/ 791940 w 2153330"/>
              <a:gd name="connsiteY2" fmla="*/ 2590030 h 2822878"/>
              <a:gd name="connsiteX3" fmla="*/ 1012798 w 2153330"/>
              <a:gd name="connsiteY3" fmla="*/ 2809186 h 2822878"/>
              <a:gd name="connsiteX4" fmla="*/ 1259596 w 2153330"/>
              <a:gd name="connsiteY4" fmla="*/ 2492736 h 2822878"/>
              <a:gd name="connsiteX5" fmla="*/ 1612277 w 2153330"/>
              <a:gd name="connsiteY5" fmla="*/ 212155 h 2822878"/>
              <a:gd name="connsiteX6" fmla="*/ 1954335 w 2153330"/>
              <a:gd name="connsiteY6" fmla="*/ 177569 h 2822878"/>
              <a:gd name="connsiteX7" fmla="*/ 2153330 w 2153330"/>
              <a:gd name="connsiteY7" fmla="*/ 964752 h 2822878"/>
              <a:gd name="connsiteX0" fmla="*/ 0 w 2153330"/>
              <a:gd name="connsiteY0" fmla="*/ 1489794 h 2821820"/>
              <a:gd name="connsiteX1" fmla="*/ 319144 w 2153330"/>
              <a:gd name="connsiteY1" fmla="*/ 1041604 h 2821820"/>
              <a:gd name="connsiteX2" fmla="*/ 799645 w 2153330"/>
              <a:gd name="connsiteY2" fmla="*/ 2580034 h 2821820"/>
              <a:gd name="connsiteX3" fmla="*/ 1012798 w 2153330"/>
              <a:gd name="connsiteY3" fmla="*/ 2809186 h 2821820"/>
              <a:gd name="connsiteX4" fmla="*/ 1259596 w 2153330"/>
              <a:gd name="connsiteY4" fmla="*/ 2492736 h 2821820"/>
              <a:gd name="connsiteX5" fmla="*/ 1612277 w 2153330"/>
              <a:gd name="connsiteY5" fmla="*/ 212155 h 2821820"/>
              <a:gd name="connsiteX6" fmla="*/ 1954335 w 2153330"/>
              <a:gd name="connsiteY6" fmla="*/ 177569 h 2821820"/>
              <a:gd name="connsiteX7" fmla="*/ 2153330 w 2153330"/>
              <a:gd name="connsiteY7" fmla="*/ 964752 h 2821820"/>
              <a:gd name="connsiteX0" fmla="*/ 0 w 2153330"/>
              <a:gd name="connsiteY0" fmla="*/ 1489794 h 2817446"/>
              <a:gd name="connsiteX1" fmla="*/ 319144 w 2153330"/>
              <a:gd name="connsiteY1" fmla="*/ 1041604 h 2817446"/>
              <a:gd name="connsiteX2" fmla="*/ 799645 w 2153330"/>
              <a:gd name="connsiteY2" fmla="*/ 2580034 h 2817446"/>
              <a:gd name="connsiteX3" fmla="*/ 1012798 w 2153330"/>
              <a:gd name="connsiteY3" fmla="*/ 2809186 h 2817446"/>
              <a:gd name="connsiteX4" fmla="*/ 1259596 w 2153330"/>
              <a:gd name="connsiteY4" fmla="*/ 2492736 h 2817446"/>
              <a:gd name="connsiteX5" fmla="*/ 1612277 w 2153330"/>
              <a:gd name="connsiteY5" fmla="*/ 212155 h 2817446"/>
              <a:gd name="connsiteX6" fmla="*/ 1954335 w 2153330"/>
              <a:gd name="connsiteY6" fmla="*/ 177569 h 2817446"/>
              <a:gd name="connsiteX7" fmla="*/ 2153330 w 2153330"/>
              <a:gd name="connsiteY7" fmla="*/ 964752 h 2817446"/>
              <a:gd name="connsiteX0" fmla="*/ 0 w 2153330"/>
              <a:gd name="connsiteY0" fmla="*/ 1489794 h 2819993"/>
              <a:gd name="connsiteX1" fmla="*/ 319144 w 2153330"/>
              <a:gd name="connsiteY1" fmla="*/ 1041604 h 2819993"/>
              <a:gd name="connsiteX2" fmla="*/ 717463 w 2153330"/>
              <a:gd name="connsiteY2" fmla="*/ 2590029 h 2819993"/>
              <a:gd name="connsiteX3" fmla="*/ 1012798 w 2153330"/>
              <a:gd name="connsiteY3" fmla="*/ 2809186 h 2819993"/>
              <a:gd name="connsiteX4" fmla="*/ 1259596 w 2153330"/>
              <a:gd name="connsiteY4" fmla="*/ 2492736 h 2819993"/>
              <a:gd name="connsiteX5" fmla="*/ 1612277 w 2153330"/>
              <a:gd name="connsiteY5" fmla="*/ 212155 h 2819993"/>
              <a:gd name="connsiteX6" fmla="*/ 1954335 w 2153330"/>
              <a:gd name="connsiteY6" fmla="*/ 177569 h 2819993"/>
              <a:gd name="connsiteX7" fmla="*/ 2153330 w 2153330"/>
              <a:gd name="connsiteY7" fmla="*/ 964752 h 2819993"/>
              <a:gd name="connsiteX0" fmla="*/ 0 w 2153330"/>
              <a:gd name="connsiteY0" fmla="*/ 1489794 h 2821923"/>
              <a:gd name="connsiteX1" fmla="*/ 319144 w 2153330"/>
              <a:gd name="connsiteY1" fmla="*/ 1041604 h 2821923"/>
              <a:gd name="connsiteX2" fmla="*/ 717463 w 2153330"/>
              <a:gd name="connsiteY2" fmla="*/ 2590029 h 2821923"/>
              <a:gd name="connsiteX3" fmla="*/ 1012798 w 2153330"/>
              <a:gd name="connsiteY3" fmla="*/ 2809186 h 2821923"/>
              <a:gd name="connsiteX4" fmla="*/ 1272437 w 2153330"/>
              <a:gd name="connsiteY4" fmla="*/ 2507729 h 2821923"/>
              <a:gd name="connsiteX5" fmla="*/ 1612277 w 2153330"/>
              <a:gd name="connsiteY5" fmla="*/ 212155 h 2821923"/>
              <a:gd name="connsiteX6" fmla="*/ 1954335 w 2153330"/>
              <a:gd name="connsiteY6" fmla="*/ 177569 h 2821923"/>
              <a:gd name="connsiteX7" fmla="*/ 2153330 w 2153330"/>
              <a:gd name="connsiteY7" fmla="*/ 964752 h 2821923"/>
              <a:gd name="connsiteX0" fmla="*/ 0 w 2153330"/>
              <a:gd name="connsiteY0" fmla="*/ 1489794 h 2839890"/>
              <a:gd name="connsiteX1" fmla="*/ 319144 w 2153330"/>
              <a:gd name="connsiteY1" fmla="*/ 1041604 h 2839890"/>
              <a:gd name="connsiteX2" fmla="*/ 717463 w 2153330"/>
              <a:gd name="connsiteY2" fmla="*/ 2590029 h 2839890"/>
              <a:gd name="connsiteX3" fmla="*/ 1012798 w 2153330"/>
              <a:gd name="connsiteY3" fmla="*/ 2829176 h 2839890"/>
              <a:gd name="connsiteX4" fmla="*/ 1272437 w 2153330"/>
              <a:gd name="connsiteY4" fmla="*/ 2507729 h 2839890"/>
              <a:gd name="connsiteX5" fmla="*/ 1612277 w 2153330"/>
              <a:gd name="connsiteY5" fmla="*/ 212155 h 2839890"/>
              <a:gd name="connsiteX6" fmla="*/ 1954335 w 2153330"/>
              <a:gd name="connsiteY6" fmla="*/ 177569 h 2839890"/>
              <a:gd name="connsiteX7" fmla="*/ 2153330 w 2153330"/>
              <a:gd name="connsiteY7" fmla="*/ 964752 h 2839890"/>
              <a:gd name="connsiteX0" fmla="*/ 0 w 2153330"/>
              <a:gd name="connsiteY0" fmla="*/ 1489794 h 2823936"/>
              <a:gd name="connsiteX1" fmla="*/ 319144 w 2153330"/>
              <a:gd name="connsiteY1" fmla="*/ 1041604 h 2823936"/>
              <a:gd name="connsiteX2" fmla="*/ 717463 w 2153330"/>
              <a:gd name="connsiteY2" fmla="*/ 2590029 h 2823936"/>
              <a:gd name="connsiteX3" fmla="*/ 1012798 w 2153330"/>
              <a:gd name="connsiteY3" fmla="*/ 2809186 h 2823936"/>
              <a:gd name="connsiteX4" fmla="*/ 1272437 w 2153330"/>
              <a:gd name="connsiteY4" fmla="*/ 2507729 h 2823936"/>
              <a:gd name="connsiteX5" fmla="*/ 1612277 w 2153330"/>
              <a:gd name="connsiteY5" fmla="*/ 212155 h 2823936"/>
              <a:gd name="connsiteX6" fmla="*/ 1954335 w 2153330"/>
              <a:gd name="connsiteY6" fmla="*/ 177569 h 2823936"/>
              <a:gd name="connsiteX7" fmla="*/ 2153330 w 2153330"/>
              <a:gd name="connsiteY7" fmla="*/ 964752 h 2823936"/>
              <a:gd name="connsiteX0" fmla="*/ 0 w 2153330"/>
              <a:gd name="connsiteY0" fmla="*/ 1489794 h 2831786"/>
              <a:gd name="connsiteX1" fmla="*/ 319144 w 2153330"/>
              <a:gd name="connsiteY1" fmla="*/ 1041604 h 2831786"/>
              <a:gd name="connsiteX2" fmla="*/ 717463 w 2153330"/>
              <a:gd name="connsiteY2" fmla="*/ 2590029 h 2831786"/>
              <a:gd name="connsiteX3" fmla="*/ 1012798 w 2153330"/>
              <a:gd name="connsiteY3" fmla="*/ 2809186 h 2831786"/>
              <a:gd name="connsiteX4" fmla="*/ 1272437 w 2153330"/>
              <a:gd name="connsiteY4" fmla="*/ 2507729 h 2831786"/>
              <a:gd name="connsiteX5" fmla="*/ 1612277 w 2153330"/>
              <a:gd name="connsiteY5" fmla="*/ 212155 h 2831786"/>
              <a:gd name="connsiteX6" fmla="*/ 1954335 w 2153330"/>
              <a:gd name="connsiteY6" fmla="*/ 177569 h 2831786"/>
              <a:gd name="connsiteX7" fmla="*/ 2153330 w 2153330"/>
              <a:gd name="connsiteY7" fmla="*/ 964752 h 2831786"/>
              <a:gd name="connsiteX0" fmla="*/ 0 w 2153330"/>
              <a:gd name="connsiteY0" fmla="*/ 1489794 h 2826848"/>
              <a:gd name="connsiteX1" fmla="*/ 319144 w 2153330"/>
              <a:gd name="connsiteY1" fmla="*/ 1041604 h 2826848"/>
              <a:gd name="connsiteX2" fmla="*/ 717463 w 2153330"/>
              <a:gd name="connsiteY2" fmla="*/ 2590029 h 2826848"/>
              <a:gd name="connsiteX3" fmla="*/ 1012798 w 2153330"/>
              <a:gd name="connsiteY3" fmla="*/ 2809186 h 2826848"/>
              <a:gd name="connsiteX4" fmla="*/ 1272437 w 2153330"/>
              <a:gd name="connsiteY4" fmla="*/ 2507729 h 2826848"/>
              <a:gd name="connsiteX5" fmla="*/ 1612277 w 2153330"/>
              <a:gd name="connsiteY5" fmla="*/ 212155 h 2826848"/>
              <a:gd name="connsiteX6" fmla="*/ 1954335 w 2153330"/>
              <a:gd name="connsiteY6" fmla="*/ 177569 h 2826848"/>
              <a:gd name="connsiteX7" fmla="*/ 2153330 w 2153330"/>
              <a:gd name="connsiteY7" fmla="*/ 964752 h 2826848"/>
              <a:gd name="connsiteX0" fmla="*/ 0 w 2153330"/>
              <a:gd name="connsiteY0" fmla="*/ 1489794 h 2789152"/>
              <a:gd name="connsiteX1" fmla="*/ 319144 w 2153330"/>
              <a:gd name="connsiteY1" fmla="*/ 1041604 h 2789152"/>
              <a:gd name="connsiteX2" fmla="*/ 717463 w 2153330"/>
              <a:gd name="connsiteY2" fmla="*/ 2590029 h 2789152"/>
              <a:gd name="connsiteX3" fmla="*/ 1272437 w 2153330"/>
              <a:gd name="connsiteY3" fmla="*/ 2507729 h 2789152"/>
              <a:gd name="connsiteX4" fmla="*/ 1612277 w 2153330"/>
              <a:gd name="connsiteY4" fmla="*/ 212155 h 2789152"/>
              <a:gd name="connsiteX5" fmla="*/ 1954335 w 2153330"/>
              <a:gd name="connsiteY5" fmla="*/ 177569 h 2789152"/>
              <a:gd name="connsiteX6" fmla="*/ 2153330 w 2153330"/>
              <a:gd name="connsiteY6" fmla="*/ 964752 h 2789152"/>
              <a:gd name="connsiteX0" fmla="*/ 0 w 2153330"/>
              <a:gd name="connsiteY0" fmla="*/ 1365115 h 2643254"/>
              <a:gd name="connsiteX1" fmla="*/ 319144 w 2153330"/>
              <a:gd name="connsiteY1" fmla="*/ 916925 h 2643254"/>
              <a:gd name="connsiteX2" fmla="*/ 717463 w 2153330"/>
              <a:gd name="connsiteY2" fmla="*/ 2465350 h 2643254"/>
              <a:gd name="connsiteX3" fmla="*/ 1272437 w 2153330"/>
              <a:gd name="connsiteY3" fmla="*/ 2383050 h 2643254"/>
              <a:gd name="connsiteX4" fmla="*/ 1452407 w 2153330"/>
              <a:gd name="connsiteY4" fmla="*/ 439803 h 2643254"/>
              <a:gd name="connsiteX5" fmla="*/ 1954335 w 2153330"/>
              <a:gd name="connsiteY5" fmla="*/ 52890 h 2643254"/>
              <a:gd name="connsiteX6" fmla="*/ 2153330 w 2153330"/>
              <a:gd name="connsiteY6" fmla="*/ 840073 h 2643254"/>
              <a:gd name="connsiteX0" fmla="*/ 0 w 2153330"/>
              <a:gd name="connsiteY0" fmla="*/ 1173180 h 2451317"/>
              <a:gd name="connsiteX1" fmla="*/ 319144 w 2153330"/>
              <a:gd name="connsiteY1" fmla="*/ 724990 h 2451317"/>
              <a:gd name="connsiteX2" fmla="*/ 717463 w 2153330"/>
              <a:gd name="connsiteY2" fmla="*/ 2273415 h 2451317"/>
              <a:gd name="connsiteX3" fmla="*/ 1272437 w 2153330"/>
              <a:gd name="connsiteY3" fmla="*/ 2191115 h 2451317"/>
              <a:gd name="connsiteX4" fmla="*/ 1452407 w 2153330"/>
              <a:gd name="connsiteY4" fmla="*/ 247868 h 2451317"/>
              <a:gd name="connsiteX5" fmla="*/ 2050643 w 2153330"/>
              <a:gd name="connsiteY5" fmla="*/ 134570 h 2451317"/>
              <a:gd name="connsiteX6" fmla="*/ 2153330 w 2153330"/>
              <a:gd name="connsiteY6" fmla="*/ 648138 h 2451317"/>
              <a:gd name="connsiteX0" fmla="*/ 0 w 2153330"/>
              <a:gd name="connsiteY0" fmla="*/ 1177038 h 2455177"/>
              <a:gd name="connsiteX1" fmla="*/ 319144 w 2153330"/>
              <a:gd name="connsiteY1" fmla="*/ 728848 h 2455177"/>
              <a:gd name="connsiteX2" fmla="*/ 717463 w 2153330"/>
              <a:gd name="connsiteY2" fmla="*/ 2277273 h 2455177"/>
              <a:gd name="connsiteX3" fmla="*/ 1272437 w 2153330"/>
              <a:gd name="connsiteY3" fmla="*/ 2194973 h 2455177"/>
              <a:gd name="connsiteX4" fmla="*/ 1452407 w 2153330"/>
              <a:gd name="connsiteY4" fmla="*/ 251726 h 2455177"/>
              <a:gd name="connsiteX5" fmla="*/ 2048717 w 2153330"/>
              <a:gd name="connsiteY5" fmla="*/ 130932 h 2455177"/>
              <a:gd name="connsiteX6" fmla="*/ 2153330 w 2153330"/>
              <a:gd name="connsiteY6" fmla="*/ 651996 h 2455177"/>
              <a:gd name="connsiteX0" fmla="*/ 0 w 2153330"/>
              <a:gd name="connsiteY0" fmla="*/ 1177038 h 2455175"/>
              <a:gd name="connsiteX1" fmla="*/ 319144 w 2153330"/>
              <a:gd name="connsiteY1" fmla="*/ 728848 h 2455175"/>
              <a:gd name="connsiteX2" fmla="*/ 717463 w 2153330"/>
              <a:gd name="connsiteY2" fmla="*/ 2277273 h 2455175"/>
              <a:gd name="connsiteX3" fmla="*/ 1272437 w 2153330"/>
              <a:gd name="connsiteY3" fmla="*/ 2194973 h 2455175"/>
              <a:gd name="connsiteX4" fmla="*/ 1512118 w 2153330"/>
              <a:gd name="connsiteY4" fmla="*/ 251726 h 2455175"/>
              <a:gd name="connsiteX5" fmla="*/ 2048717 w 2153330"/>
              <a:gd name="connsiteY5" fmla="*/ 130932 h 2455175"/>
              <a:gd name="connsiteX6" fmla="*/ 2153330 w 2153330"/>
              <a:gd name="connsiteY6" fmla="*/ 651996 h 2455175"/>
              <a:gd name="connsiteX0" fmla="*/ 0 w 2155256"/>
              <a:gd name="connsiteY0" fmla="*/ 1177038 h 2455177"/>
              <a:gd name="connsiteX1" fmla="*/ 319144 w 2155256"/>
              <a:gd name="connsiteY1" fmla="*/ 728848 h 2455177"/>
              <a:gd name="connsiteX2" fmla="*/ 717463 w 2155256"/>
              <a:gd name="connsiteY2" fmla="*/ 2277273 h 2455177"/>
              <a:gd name="connsiteX3" fmla="*/ 1272437 w 2155256"/>
              <a:gd name="connsiteY3" fmla="*/ 2194973 h 2455177"/>
              <a:gd name="connsiteX4" fmla="*/ 1512118 w 2155256"/>
              <a:gd name="connsiteY4" fmla="*/ 251726 h 2455177"/>
              <a:gd name="connsiteX5" fmla="*/ 2048717 w 2155256"/>
              <a:gd name="connsiteY5" fmla="*/ 130932 h 2455177"/>
              <a:gd name="connsiteX6" fmla="*/ 2155256 w 2155256"/>
              <a:gd name="connsiteY6" fmla="*/ 179730 h 2455177"/>
              <a:gd name="connsiteX0" fmla="*/ 0 w 2048717"/>
              <a:gd name="connsiteY0" fmla="*/ 1177038 h 2455175"/>
              <a:gd name="connsiteX1" fmla="*/ 319144 w 2048717"/>
              <a:gd name="connsiteY1" fmla="*/ 728848 h 2455175"/>
              <a:gd name="connsiteX2" fmla="*/ 717463 w 2048717"/>
              <a:gd name="connsiteY2" fmla="*/ 2277273 h 2455175"/>
              <a:gd name="connsiteX3" fmla="*/ 1272437 w 2048717"/>
              <a:gd name="connsiteY3" fmla="*/ 2194973 h 2455175"/>
              <a:gd name="connsiteX4" fmla="*/ 1512118 w 2048717"/>
              <a:gd name="connsiteY4" fmla="*/ 251726 h 2455175"/>
              <a:gd name="connsiteX5" fmla="*/ 2048717 w 2048717"/>
              <a:gd name="connsiteY5" fmla="*/ 130932 h 2455175"/>
              <a:gd name="connsiteX0" fmla="*/ 0 w 2148877"/>
              <a:gd name="connsiteY0" fmla="*/ 1153413 h 2431552"/>
              <a:gd name="connsiteX1" fmla="*/ 319144 w 2148877"/>
              <a:gd name="connsiteY1" fmla="*/ 705223 h 2431552"/>
              <a:gd name="connsiteX2" fmla="*/ 717463 w 2148877"/>
              <a:gd name="connsiteY2" fmla="*/ 2253648 h 2431552"/>
              <a:gd name="connsiteX3" fmla="*/ 1272437 w 2148877"/>
              <a:gd name="connsiteY3" fmla="*/ 2171348 h 2431552"/>
              <a:gd name="connsiteX4" fmla="*/ 1512118 w 2148877"/>
              <a:gd name="connsiteY4" fmla="*/ 228101 h 2431552"/>
              <a:gd name="connsiteX5" fmla="*/ 2148877 w 2148877"/>
              <a:gd name="connsiteY5" fmla="*/ 156033 h 2431552"/>
              <a:gd name="connsiteX0" fmla="*/ 0 w 2148877"/>
              <a:gd name="connsiteY0" fmla="*/ 1126271 h 2404408"/>
              <a:gd name="connsiteX1" fmla="*/ 319144 w 2148877"/>
              <a:gd name="connsiteY1" fmla="*/ 678081 h 2404408"/>
              <a:gd name="connsiteX2" fmla="*/ 717463 w 2148877"/>
              <a:gd name="connsiteY2" fmla="*/ 2226506 h 2404408"/>
              <a:gd name="connsiteX3" fmla="*/ 1272437 w 2148877"/>
              <a:gd name="connsiteY3" fmla="*/ 2144206 h 2404408"/>
              <a:gd name="connsiteX4" fmla="*/ 1512118 w 2148877"/>
              <a:gd name="connsiteY4" fmla="*/ 200959 h 2404408"/>
              <a:gd name="connsiteX5" fmla="*/ 2148877 w 2148877"/>
              <a:gd name="connsiteY5" fmla="*/ 128891 h 2404408"/>
              <a:gd name="connsiteX0" fmla="*/ 0 w 2137320"/>
              <a:gd name="connsiteY0" fmla="*/ 590284 h 2404408"/>
              <a:gd name="connsiteX1" fmla="*/ 307587 w 2137320"/>
              <a:gd name="connsiteY1" fmla="*/ 678079 h 2404408"/>
              <a:gd name="connsiteX2" fmla="*/ 705906 w 2137320"/>
              <a:gd name="connsiteY2" fmla="*/ 2226504 h 2404408"/>
              <a:gd name="connsiteX3" fmla="*/ 1260880 w 2137320"/>
              <a:gd name="connsiteY3" fmla="*/ 2144204 h 2404408"/>
              <a:gd name="connsiteX4" fmla="*/ 1500561 w 2137320"/>
              <a:gd name="connsiteY4" fmla="*/ 200957 h 2404408"/>
              <a:gd name="connsiteX5" fmla="*/ 2137320 w 2137320"/>
              <a:gd name="connsiteY5" fmla="*/ 128889 h 240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320" h="2404408">
                <a:moveTo>
                  <a:pt x="0" y="590284"/>
                </a:moveTo>
                <a:cubicBezTo>
                  <a:pt x="102255" y="337595"/>
                  <a:pt x="189936" y="405376"/>
                  <a:pt x="307587" y="678079"/>
                </a:cubicBezTo>
                <a:cubicBezTo>
                  <a:pt x="425238" y="950782"/>
                  <a:pt x="547024" y="1982150"/>
                  <a:pt x="705906" y="2226504"/>
                </a:cubicBezTo>
                <a:cubicBezTo>
                  <a:pt x="864788" y="2470858"/>
                  <a:pt x="1128438" y="2481795"/>
                  <a:pt x="1260880" y="2144204"/>
                </a:cubicBezTo>
                <a:cubicBezTo>
                  <a:pt x="1393322" y="1806613"/>
                  <a:pt x="1386590" y="562872"/>
                  <a:pt x="1500561" y="200957"/>
                </a:cubicBezTo>
                <a:cubicBezTo>
                  <a:pt x="1614532" y="-160958"/>
                  <a:pt x="2058702" y="63425"/>
                  <a:pt x="2137320" y="128889"/>
                </a:cubicBezTo>
              </a:path>
            </a:pathLst>
          </a:custGeom>
          <a:ln w="38100" cap="rnd">
            <a:solidFill>
              <a:srgbClr val="4592DF"/>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F59D1B26-476E-423A-9271-ADF290E6913C}"/>
              </a:ext>
            </a:extLst>
          </p:cNvPr>
          <p:cNvSpPr/>
          <p:nvPr/>
        </p:nvSpPr>
        <p:spPr>
          <a:xfrm>
            <a:off x="8562133" y="3012979"/>
            <a:ext cx="2671429" cy="2512758"/>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3132045"/>
              <a:gd name="connsiteX1" fmla="*/ 324465 w 2141466"/>
              <a:gd name="connsiteY1" fmla="*/ 530207 h 3132045"/>
              <a:gd name="connsiteX2" fmla="*/ 719721 w 2141466"/>
              <a:gd name="connsiteY2" fmla="*/ 2323611 h 3132045"/>
              <a:gd name="connsiteX3" fmla="*/ 1002956 w 2141466"/>
              <a:gd name="connsiteY3" fmla="*/ 3131823 h 3132045"/>
              <a:gd name="connsiteX4" fmla="*/ 1238865 w 2141466"/>
              <a:gd name="connsiteY4" fmla="*/ 2258718 h 3132045"/>
              <a:gd name="connsiteX5" fmla="*/ 1569229 w 2141466"/>
              <a:gd name="connsiteY5" fmla="*/ 347329 h 3132045"/>
              <a:gd name="connsiteX6" fmla="*/ 2141466 w 2141466"/>
              <a:gd name="connsiteY6" fmla="*/ 365026 h 3132045"/>
              <a:gd name="connsiteX0" fmla="*/ 0 w 2141466"/>
              <a:gd name="connsiteY0" fmla="*/ 777980 h 3132139"/>
              <a:gd name="connsiteX1" fmla="*/ 324465 w 2141466"/>
              <a:gd name="connsiteY1" fmla="*/ 530207 h 3132139"/>
              <a:gd name="connsiteX2" fmla="*/ 672268 w 2141466"/>
              <a:gd name="connsiteY2" fmla="*/ 2335410 h 3132139"/>
              <a:gd name="connsiteX3" fmla="*/ 1002956 w 2141466"/>
              <a:gd name="connsiteY3" fmla="*/ 3131823 h 3132139"/>
              <a:gd name="connsiteX4" fmla="*/ 1238865 w 2141466"/>
              <a:gd name="connsiteY4" fmla="*/ 2258718 h 3132139"/>
              <a:gd name="connsiteX5" fmla="*/ 1569229 w 2141466"/>
              <a:gd name="connsiteY5" fmla="*/ 347329 h 3132139"/>
              <a:gd name="connsiteX6" fmla="*/ 2141466 w 2141466"/>
              <a:gd name="connsiteY6" fmla="*/ 365026 h 3132139"/>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98182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5031 h 3128996"/>
              <a:gd name="connsiteX1" fmla="*/ 324465 w 2141466"/>
              <a:gd name="connsiteY1" fmla="*/ 527258 h 3128996"/>
              <a:gd name="connsiteX2" fmla="*/ 672268 w 2141466"/>
              <a:gd name="connsiteY2" fmla="*/ 2332461 h 3128996"/>
              <a:gd name="connsiteX3" fmla="*/ 1002956 w 2141466"/>
              <a:gd name="connsiteY3" fmla="*/ 3128874 h 3128996"/>
              <a:gd name="connsiteX4" fmla="*/ 1280387 w 2141466"/>
              <a:gd name="connsiteY4" fmla="*/ 2285266 h 3128996"/>
              <a:gd name="connsiteX5" fmla="*/ 1569229 w 2141466"/>
              <a:gd name="connsiteY5" fmla="*/ 350279 h 3128996"/>
              <a:gd name="connsiteX6" fmla="*/ 2141466 w 2141466"/>
              <a:gd name="connsiteY6" fmla="*/ 362077 h 3128996"/>
              <a:gd name="connsiteX0" fmla="*/ 0 w 2141466"/>
              <a:gd name="connsiteY0" fmla="*/ 662129 h 3016094"/>
              <a:gd name="connsiteX1" fmla="*/ 324465 w 2141466"/>
              <a:gd name="connsiteY1" fmla="*/ 414356 h 3016094"/>
              <a:gd name="connsiteX2" fmla="*/ 672268 w 2141466"/>
              <a:gd name="connsiteY2" fmla="*/ 2219559 h 3016094"/>
              <a:gd name="connsiteX3" fmla="*/ 1002956 w 2141466"/>
              <a:gd name="connsiteY3" fmla="*/ 3015972 h 3016094"/>
              <a:gd name="connsiteX4" fmla="*/ 1280387 w 2141466"/>
              <a:gd name="connsiteY4" fmla="*/ 2172364 h 3016094"/>
              <a:gd name="connsiteX5" fmla="*/ 1503981 w 2141466"/>
              <a:gd name="connsiteY5" fmla="*/ 526445 h 3016094"/>
              <a:gd name="connsiteX6" fmla="*/ 2141466 w 2141466"/>
              <a:gd name="connsiteY6" fmla="*/ 249175 h 3016094"/>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4531281"/>
              <a:gd name="connsiteX1" fmla="*/ 324465 w 2141466"/>
              <a:gd name="connsiteY1" fmla="*/ 424236 h 4531281"/>
              <a:gd name="connsiteX2" fmla="*/ 672268 w 2141466"/>
              <a:gd name="connsiteY2" fmla="*/ 2229439 h 4531281"/>
              <a:gd name="connsiteX3" fmla="*/ 1008037 w 2141466"/>
              <a:gd name="connsiteY3" fmla="*/ 4531253 h 4531281"/>
              <a:gd name="connsiteX4" fmla="*/ 1280387 w 2141466"/>
              <a:gd name="connsiteY4" fmla="*/ 2182244 h 4531281"/>
              <a:gd name="connsiteX5" fmla="*/ 1486186 w 2141466"/>
              <a:gd name="connsiteY5" fmla="*/ 518627 h 4531281"/>
              <a:gd name="connsiteX6" fmla="*/ 2141466 w 2141466"/>
              <a:gd name="connsiteY6" fmla="*/ 259055 h 4531281"/>
              <a:gd name="connsiteX0" fmla="*/ 0 w 2141466"/>
              <a:gd name="connsiteY0" fmla="*/ 672009 h 4531360"/>
              <a:gd name="connsiteX1" fmla="*/ 324465 w 2141466"/>
              <a:gd name="connsiteY1" fmla="*/ 424236 h 4531360"/>
              <a:gd name="connsiteX2" fmla="*/ 621456 w 2141466"/>
              <a:gd name="connsiteY2" fmla="*/ 2273716 h 4531360"/>
              <a:gd name="connsiteX3" fmla="*/ 1008037 w 2141466"/>
              <a:gd name="connsiteY3" fmla="*/ 4531253 h 4531360"/>
              <a:gd name="connsiteX4" fmla="*/ 1280387 w 2141466"/>
              <a:gd name="connsiteY4" fmla="*/ 2182244 h 4531360"/>
              <a:gd name="connsiteX5" fmla="*/ 1486186 w 2141466"/>
              <a:gd name="connsiteY5" fmla="*/ 518627 h 4531360"/>
              <a:gd name="connsiteX6" fmla="*/ 2141466 w 2141466"/>
              <a:gd name="connsiteY6" fmla="*/ 259055 h 4531360"/>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31199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4798 h 4534150"/>
              <a:gd name="connsiteX1" fmla="*/ 324465 w 2141466"/>
              <a:gd name="connsiteY1" fmla="*/ 427025 h 4534150"/>
              <a:gd name="connsiteX2" fmla="*/ 621456 w 2141466"/>
              <a:gd name="connsiteY2" fmla="*/ 2276505 h 4534150"/>
              <a:gd name="connsiteX3" fmla="*/ 1008037 w 2141466"/>
              <a:gd name="connsiteY3" fmla="*/ 4534042 h 4534150"/>
              <a:gd name="connsiteX4" fmla="*/ 1305793 w 2141466"/>
              <a:gd name="connsiteY4" fmla="*/ 2185033 h 4534150"/>
              <a:gd name="connsiteX5" fmla="*/ 1481105 w 2141466"/>
              <a:gd name="connsiteY5" fmla="*/ 512561 h 4534150"/>
              <a:gd name="connsiteX6" fmla="*/ 2141466 w 2141466"/>
              <a:gd name="connsiteY6" fmla="*/ 261844 h 4534150"/>
              <a:gd name="connsiteX0" fmla="*/ 0 w 2141466"/>
              <a:gd name="connsiteY0" fmla="*/ 674798 h 4534150"/>
              <a:gd name="connsiteX1" fmla="*/ 324465 w 2141466"/>
              <a:gd name="connsiteY1" fmla="*/ 427025 h 4534150"/>
              <a:gd name="connsiteX2" fmla="*/ 621456 w 2141466"/>
              <a:gd name="connsiteY2" fmla="*/ 2276505 h 4534150"/>
              <a:gd name="connsiteX3" fmla="*/ 1008037 w 2141466"/>
              <a:gd name="connsiteY3" fmla="*/ 4534042 h 4534150"/>
              <a:gd name="connsiteX4" fmla="*/ 1305793 w 2141466"/>
              <a:gd name="connsiteY4" fmla="*/ 2185033 h 4534150"/>
              <a:gd name="connsiteX5" fmla="*/ 1481105 w 2141466"/>
              <a:gd name="connsiteY5" fmla="*/ 512561 h 4534150"/>
              <a:gd name="connsiteX6" fmla="*/ 2141466 w 2141466"/>
              <a:gd name="connsiteY6" fmla="*/ 261844 h 4534150"/>
              <a:gd name="connsiteX0" fmla="*/ 0 w 2141466"/>
              <a:gd name="connsiteY0" fmla="*/ 679530 h 4538882"/>
              <a:gd name="connsiteX1" fmla="*/ 324465 w 2141466"/>
              <a:gd name="connsiteY1" fmla="*/ 431757 h 4538882"/>
              <a:gd name="connsiteX2" fmla="*/ 621456 w 2141466"/>
              <a:gd name="connsiteY2" fmla="*/ 2281237 h 4538882"/>
              <a:gd name="connsiteX3" fmla="*/ 1008037 w 2141466"/>
              <a:gd name="connsiteY3" fmla="*/ 4538774 h 4538882"/>
              <a:gd name="connsiteX4" fmla="*/ 1305793 w 2141466"/>
              <a:gd name="connsiteY4" fmla="*/ 2189765 h 4538882"/>
              <a:gd name="connsiteX5" fmla="*/ 1481105 w 2141466"/>
              <a:gd name="connsiteY5" fmla="*/ 517293 h 4538882"/>
              <a:gd name="connsiteX6" fmla="*/ 2141466 w 2141466"/>
              <a:gd name="connsiteY6" fmla="*/ 266576 h 4538882"/>
              <a:gd name="connsiteX0" fmla="*/ 0 w 2141466"/>
              <a:gd name="connsiteY0" fmla="*/ 679530 h 4538882"/>
              <a:gd name="connsiteX1" fmla="*/ 324465 w 2141466"/>
              <a:gd name="connsiteY1" fmla="*/ 431757 h 4538882"/>
              <a:gd name="connsiteX2" fmla="*/ 601131 w 2141466"/>
              <a:gd name="connsiteY2" fmla="*/ 2281237 h 4538882"/>
              <a:gd name="connsiteX3" fmla="*/ 1008037 w 2141466"/>
              <a:gd name="connsiteY3" fmla="*/ 4538774 h 4538882"/>
              <a:gd name="connsiteX4" fmla="*/ 1305793 w 2141466"/>
              <a:gd name="connsiteY4" fmla="*/ 2189765 h 4538882"/>
              <a:gd name="connsiteX5" fmla="*/ 1481105 w 2141466"/>
              <a:gd name="connsiteY5" fmla="*/ 517293 h 4538882"/>
              <a:gd name="connsiteX6" fmla="*/ 2141466 w 2141466"/>
              <a:gd name="connsiteY6" fmla="*/ 266576 h 4538882"/>
              <a:gd name="connsiteX0" fmla="*/ 0 w 2141466"/>
              <a:gd name="connsiteY0" fmla="*/ 679530 h 4538883"/>
              <a:gd name="connsiteX1" fmla="*/ 324465 w 2141466"/>
              <a:gd name="connsiteY1" fmla="*/ 431757 h 4538883"/>
              <a:gd name="connsiteX2" fmla="*/ 601131 w 2141466"/>
              <a:gd name="connsiteY2" fmla="*/ 2281237 h 4538883"/>
              <a:gd name="connsiteX3" fmla="*/ 1008037 w 2141466"/>
              <a:gd name="connsiteY3" fmla="*/ 4538774 h 4538883"/>
              <a:gd name="connsiteX4" fmla="*/ 1305793 w 2141466"/>
              <a:gd name="connsiteY4" fmla="*/ 2189765 h 4538883"/>
              <a:gd name="connsiteX5" fmla="*/ 1481105 w 2141466"/>
              <a:gd name="connsiteY5" fmla="*/ 517293 h 4538883"/>
              <a:gd name="connsiteX6" fmla="*/ 2141466 w 2141466"/>
              <a:gd name="connsiteY6" fmla="*/ 266576 h 4538883"/>
              <a:gd name="connsiteX0" fmla="*/ 0 w 2141466"/>
              <a:gd name="connsiteY0" fmla="*/ 1042694 h 4902047"/>
              <a:gd name="connsiteX1" fmla="*/ 324465 w 2141466"/>
              <a:gd name="connsiteY1" fmla="*/ 794921 h 4902047"/>
              <a:gd name="connsiteX2" fmla="*/ 601131 w 2141466"/>
              <a:gd name="connsiteY2" fmla="*/ 2644401 h 4902047"/>
              <a:gd name="connsiteX3" fmla="*/ 1008037 w 2141466"/>
              <a:gd name="connsiteY3" fmla="*/ 4901938 h 4902047"/>
              <a:gd name="connsiteX4" fmla="*/ 1305793 w 2141466"/>
              <a:gd name="connsiteY4" fmla="*/ 2552929 h 4902047"/>
              <a:gd name="connsiteX5" fmla="*/ 1567485 w 2141466"/>
              <a:gd name="connsiteY5" fmla="*/ 224281 h 4902047"/>
              <a:gd name="connsiteX6" fmla="*/ 2141466 w 2141466"/>
              <a:gd name="connsiteY6" fmla="*/ 629740 h 4902047"/>
              <a:gd name="connsiteX0" fmla="*/ 0 w 2141466"/>
              <a:gd name="connsiteY0" fmla="*/ 1068670 h 4928023"/>
              <a:gd name="connsiteX1" fmla="*/ 324465 w 2141466"/>
              <a:gd name="connsiteY1" fmla="*/ 820897 h 4928023"/>
              <a:gd name="connsiteX2" fmla="*/ 601131 w 2141466"/>
              <a:gd name="connsiteY2" fmla="*/ 2670377 h 4928023"/>
              <a:gd name="connsiteX3" fmla="*/ 1008037 w 2141466"/>
              <a:gd name="connsiteY3" fmla="*/ 4927914 h 4928023"/>
              <a:gd name="connsiteX4" fmla="*/ 1305793 w 2141466"/>
              <a:gd name="connsiteY4" fmla="*/ 2578905 h 4928023"/>
              <a:gd name="connsiteX5" fmla="*/ 1567485 w 2141466"/>
              <a:gd name="connsiteY5" fmla="*/ 250257 h 4928023"/>
              <a:gd name="connsiteX6" fmla="*/ 2141466 w 2141466"/>
              <a:gd name="connsiteY6" fmla="*/ 655716 h 4928023"/>
              <a:gd name="connsiteX0" fmla="*/ 0 w 2141466"/>
              <a:gd name="connsiteY0" fmla="*/ 1079805 h 4939158"/>
              <a:gd name="connsiteX1" fmla="*/ 324465 w 2141466"/>
              <a:gd name="connsiteY1" fmla="*/ 832032 h 4939158"/>
              <a:gd name="connsiteX2" fmla="*/ 601131 w 2141466"/>
              <a:gd name="connsiteY2" fmla="*/ 2681512 h 4939158"/>
              <a:gd name="connsiteX3" fmla="*/ 1008037 w 2141466"/>
              <a:gd name="connsiteY3" fmla="*/ 4939049 h 4939158"/>
              <a:gd name="connsiteX4" fmla="*/ 1305793 w 2141466"/>
              <a:gd name="connsiteY4" fmla="*/ 2590040 h 4939158"/>
              <a:gd name="connsiteX5" fmla="*/ 1567485 w 2141466"/>
              <a:gd name="connsiteY5" fmla="*/ 261392 h 4939158"/>
              <a:gd name="connsiteX6" fmla="*/ 2141466 w 2141466"/>
              <a:gd name="connsiteY6" fmla="*/ 666851 h 4939158"/>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05793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26118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26118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3717344"/>
              <a:gd name="connsiteX1" fmla="*/ 324465 w 2141466"/>
              <a:gd name="connsiteY1" fmla="*/ 835743 h 3717344"/>
              <a:gd name="connsiteX2" fmla="*/ 601131 w 2141466"/>
              <a:gd name="connsiteY2" fmla="*/ 2685223 h 3717344"/>
              <a:gd name="connsiteX3" fmla="*/ 962306 w 2141466"/>
              <a:gd name="connsiteY3" fmla="*/ 3717044 h 3717344"/>
              <a:gd name="connsiteX4" fmla="*/ 1326118 w 2141466"/>
              <a:gd name="connsiteY4" fmla="*/ 2593751 h 3717344"/>
              <a:gd name="connsiteX5" fmla="*/ 1567485 w 2141466"/>
              <a:gd name="connsiteY5" fmla="*/ 265103 h 3717344"/>
              <a:gd name="connsiteX6" fmla="*/ 2141466 w 2141466"/>
              <a:gd name="connsiteY6" fmla="*/ 670562 h 3717344"/>
              <a:gd name="connsiteX0" fmla="*/ 0 w 2141466"/>
              <a:gd name="connsiteY0" fmla="*/ 1083516 h 3665940"/>
              <a:gd name="connsiteX1" fmla="*/ 324465 w 2141466"/>
              <a:gd name="connsiteY1" fmla="*/ 835743 h 3665940"/>
              <a:gd name="connsiteX2" fmla="*/ 601131 w 2141466"/>
              <a:gd name="connsiteY2" fmla="*/ 2685223 h 3665940"/>
              <a:gd name="connsiteX3" fmla="*/ 962306 w 2141466"/>
              <a:gd name="connsiteY3" fmla="*/ 3665616 h 3665940"/>
              <a:gd name="connsiteX4" fmla="*/ 1326118 w 2141466"/>
              <a:gd name="connsiteY4" fmla="*/ 2593751 h 3665940"/>
              <a:gd name="connsiteX5" fmla="*/ 1567485 w 2141466"/>
              <a:gd name="connsiteY5" fmla="*/ 265103 h 3665940"/>
              <a:gd name="connsiteX6" fmla="*/ 2141466 w 2141466"/>
              <a:gd name="connsiteY6" fmla="*/ 670562 h 3665940"/>
              <a:gd name="connsiteX0" fmla="*/ 0 w 2141466"/>
              <a:gd name="connsiteY0" fmla="*/ 1083516 h 3674062"/>
              <a:gd name="connsiteX1" fmla="*/ 324465 w 2141466"/>
              <a:gd name="connsiteY1" fmla="*/ 835743 h 3674062"/>
              <a:gd name="connsiteX2" fmla="*/ 606212 w 2141466"/>
              <a:gd name="connsiteY2" fmla="*/ 2968081 h 3674062"/>
              <a:gd name="connsiteX3" fmla="*/ 962306 w 2141466"/>
              <a:gd name="connsiteY3" fmla="*/ 3665616 h 3674062"/>
              <a:gd name="connsiteX4" fmla="*/ 1326118 w 2141466"/>
              <a:gd name="connsiteY4" fmla="*/ 2593751 h 3674062"/>
              <a:gd name="connsiteX5" fmla="*/ 1567485 w 2141466"/>
              <a:gd name="connsiteY5" fmla="*/ 265103 h 3674062"/>
              <a:gd name="connsiteX6" fmla="*/ 2141466 w 2141466"/>
              <a:gd name="connsiteY6" fmla="*/ 670562 h 3674062"/>
              <a:gd name="connsiteX0" fmla="*/ 0 w 2141466"/>
              <a:gd name="connsiteY0" fmla="*/ 1083516 h 3671622"/>
              <a:gd name="connsiteX1" fmla="*/ 324465 w 2141466"/>
              <a:gd name="connsiteY1" fmla="*/ 835743 h 3671622"/>
              <a:gd name="connsiteX2" fmla="*/ 606212 w 2141466"/>
              <a:gd name="connsiteY2" fmla="*/ 2968081 h 3671622"/>
              <a:gd name="connsiteX3" fmla="*/ 962306 w 2141466"/>
              <a:gd name="connsiteY3" fmla="*/ 3665616 h 3671622"/>
              <a:gd name="connsiteX4" fmla="*/ 1341362 w 2141466"/>
              <a:gd name="connsiteY4" fmla="*/ 2662322 h 3671622"/>
              <a:gd name="connsiteX5" fmla="*/ 1567485 w 2141466"/>
              <a:gd name="connsiteY5" fmla="*/ 265103 h 3671622"/>
              <a:gd name="connsiteX6" fmla="*/ 2141466 w 2141466"/>
              <a:gd name="connsiteY6" fmla="*/ 670562 h 3671622"/>
              <a:gd name="connsiteX0" fmla="*/ 0 w 2141466"/>
              <a:gd name="connsiteY0" fmla="*/ 1083516 h 3669703"/>
              <a:gd name="connsiteX1" fmla="*/ 324465 w 2141466"/>
              <a:gd name="connsiteY1" fmla="*/ 835743 h 3669703"/>
              <a:gd name="connsiteX2" fmla="*/ 692593 w 2141466"/>
              <a:gd name="connsiteY2" fmla="*/ 2925224 h 3669703"/>
              <a:gd name="connsiteX3" fmla="*/ 962306 w 2141466"/>
              <a:gd name="connsiteY3" fmla="*/ 3665616 h 3669703"/>
              <a:gd name="connsiteX4" fmla="*/ 1341362 w 2141466"/>
              <a:gd name="connsiteY4" fmla="*/ 2662322 h 3669703"/>
              <a:gd name="connsiteX5" fmla="*/ 1567485 w 2141466"/>
              <a:gd name="connsiteY5" fmla="*/ 265103 h 3669703"/>
              <a:gd name="connsiteX6" fmla="*/ 2141466 w 2141466"/>
              <a:gd name="connsiteY6" fmla="*/ 670562 h 3669703"/>
              <a:gd name="connsiteX0" fmla="*/ 0 w 2141466"/>
              <a:gd name="connsiteY0" fmla="*/ 828391 h 3414578"/>
              <a:gd name="connsiteX1" fmla="*/ 324465 w 2141466"/>
              <a:gd name="connsiteY1" fmla="*/ 580618 h 3414578"/>
              <a:gd name="connsiteX2" fmla="*/ 692593 w 2141466"/>
              <a:gd name="connsiteY2" fmla="*/ 2670099 h 3414578"/>
              <a:gd name="connsiteX3" fmla="*/ 962306 w 2141466"/>
              <a:gd name="connsiteY3" fmla="*/ 3410491 h 3414578"/>
              <a:gd name="connsiteX4" fmla="*/ 1341362 w 2141466"/>
              <a:gd name="connsiteY4" fmla="*/ 2407197 h 3414578"/>
              <a:gd name="connsiteX5" fmla="*/ 1525565 w 2141466"/>
              <a:gd name="connsiteY5" fmla="*/ 395693 h 3414578"/>
              <a:gd name="connsiteX6" fmla="*/ 2141466 w 2141466"/>
              <a:gd name="connsiteY6" fmla="*/ 415437 h 3414578"/>
              <a:gd name="connsiteX0" fmla="*/ 0 w 2152898"/>
              <a:gd name="connsiteY0" fmla="*/ 928546 h 3514733"/>
              <a:gd name="connsiteX1" fmla="*/ 324465 w 2152898"/>
              <a:gd name="connsiteY1" fmla="*/ 680773 h 3514733"/>
              <a:gd name="connsiteX2" fmla="*/ 692593 w 2152898"/>
              <a:gd name="connsiteY2" fmla="*/ 2770254 h 3514733"/>
              <a:gd name="connsiteX3" fmla="*/ 962306 w 2152898"/>
              <a:gd name="connsiteY3" fmla="*/ 3510646 h 3514733"/>
              <a:gd name="connsiteX4" fmla="*/ 1341362 w 2152898"/>
              <a:gd name="connsiteY4" fmla="*/ 2507352 h 3514733"/>
              <a:gd name="connsiteX5" fmla="*/ 1525565 w 2152898"/>
              <a:gd name="connsiteY5" fmla="*/ 495848 h 3514733"/>
              <a:gd name="connsiteX6" fmla="*/ 2152898 w 2152898"/>
              <a:gd name="connsiteY6" fmla="*/ 322734 h 3514733"/>
              <a:gd name="connsiteX0" fmla="*/ 0 w 2152898"/>
              <a:gd name="connsiteY0" fmla="*/ 853686 h 3439873"/>
              <a:gd name="connsiteX1" fmla="*/ 324465 w 2152898"/>
              <a:gd name="connsiteY1" fmla="*/ 605913 h 3439873"/>
              <a:gd name="connsiteX2" fmla="*/ 692593 w 2152898"/>
              <a:gd name="connsiteY2" fmla="*/ 2695394 h 3439873"/>
              <a:gd name="connsiteX3" fmla="*/ 962306 w 2152898"/>
              <a:gd name="connsiteY3" fmla="*/ 3435786 h 3439873"/>
              <a:gd name="connsiteX4" fmla="*/ 1341362 w 2152898"/>
              <a:gd name="connsiteY4" fmla="*/ 2432492 h 3439873"/>
              <a:gd name="connsiteX5" fmla="*/ 1525565 w 2152898"/>
              <a:gd name="connsiteY5" fmla="*/ 420988 h 3439873"/>
              <a:gd name="connsiteX6" fmla="*/ 2152898 w 2152898"/>
              <a:gd name="connsiteY6" fmla="*/ 247874 h 3439873"/>
              <a:gd name="connsiteX0" fmla="*/ 0 w 2137654"/>
              <a:gd name="connsiteY0" fmla="*/ 242970 h 3439872"/>
              <a:gd name="connsiteX1" fmla="*/ 309221 w 2137654"/>
              <a:gd name="connsiteY1" fmla="*/ 605912 h 3439872"/>
              <a:gd name="connsiteX2" fmla="*/ 677349 w 2137654"/>
              <a:gd name="connsiteY2" fmla="*/ 2695393 h 3439872"/>
              <a:gd name="connsiteX3" fmla="*/ 947062 w 2137654"/>
              <a:gd name="connsiteY3" fmla="*/ 3435785 h 3439872"/>
              <a:gd name="connsiteX4" fmla="*/ 1326118 w 2137654"/>
              <a:gd name="connsiteY4" fmla="*/ 2432491 h 3439872"/>
              <a:gd name="connsiteX5" fmla="*/ 1510321 w 2137654"/>
              <a:gd name="connsiteY5" fmla="*/ 420987 h 3439872"/>
              <a:gd name="connsiteX6" fmla="*/ 2137654 w 2137654"/>
              <a:gd name="connsiteY6" fmla="*/ 247873 h 3439872"/>
              <a:gd name="connsiteX0" fmla="*/ 0 w 2137654"/>
              <a:gd name="connsiteY0" fmla="*/ 242970 h 3440174"/>
              <a:gd name="connsiteX1" fmla="*/ 324465 w 2137654"/>
              <a:gd name="connsiteY1" fmla="*/ 451626 h 3440174"/>
              <a:gd name="connsiteX2" fmla="*/ 677349 w 2137654"/>
              <a:gd name="connsiteY2" fmla="*/ 2695393 h 3440174"/>
              <a:gd name="connsiteX3" fmla="*/ 947062 w 2137654"/>
              <a:gd name="connsiteY3" fmla="*/ 3435785 h 3440174"/>
              <a:gd name="connsiteX4" fmla="*/ 1326118 w 2137654"/>
              <a:gd name="connsiteY4" fmla="*/ 2432491 h 3440174"/>
              <a:gd name="connsiteX5" fmla="*/ 1510321 w 2137654"/>
              <a:gd name="connsiteY5" fmla="*/ 420987 h 3440174"/>
              <a:gd name="connsiteX6" fmla="*/ 2137654 w 2137654"/>
              <a:gd name="connsiteY6" fmla="*/ 247873 h 3440174"/>
              <a:gd name="connsiteX0" fmla="*/ 0 w 2137654"/>
              <a:gd name="connsiteY0" fmla="*/ 242970 h 3440175"/>
              <a:gd name="connsiteX1" fmla="*/ 225518 w 2137654"/>
              <a:gd name="connsiteY1" fmla="*/ 207988 h 3440175"/>
              <a:gd name="connsiteX2" fmla="*/ 324465 w 2137654"/>
              <a:gd name="connsiteY2" fmla="*/ 451626 h 3440175"/>
              <a:gd name="connsiteX3" fmla="*/ 677349 w 2137654"/>
              <a:gd name="connsiteY3" fmla="*/ 2695393 h 3440175"/>
              <a:gd name="connsiteX4" fmla="*/ 947062 w 2137654"/>
              <a:gd name="connsiteY4" fmla="*/ 3435785 h 3440175"/>
              <a:gd name="connsiteX5" fmla="*/ 1326118 w 2137654"/>
              <a:gd name="connsiteY5" fmla="*/ 2432491 h 3440175"/>
              <a:gd name="connsiteX6" fmla="*/ 1510321 w 2137654"/>
              <a:gd name="connsiteY6" fmla="*/ 420987 h 3440175"/>
              <a:gd name="connsiteX7" fmla="*/ 2137654 w 2137654"/>
              <a:gd name="connsiteY7" fmla="*/ 247873 h 3440175"/>
              <a:gd name="connsiteX0" fmla="*/ 0 w 2137654"/>
              <a:gd name="connsiteY0" fmla="*/ 242970 h 3439944"/>
              <a:gd name="connsiteX1" fmla="*/ 225518 w 2137654"/>
              <a:gd name="connsiteY1" fmla="*/ 207988 h 3439944"/>
              <a:gd name="connsiteX2" fmla="*/ 335897 w 2137654"/>
              <a:gd name="connsiteY2" fmla="*/ 567340 h 3439944"/>
              <a:gd name="connsiteX3" fmla="*/ 677349 w 2137654"/>
              <a:gd name="connsiteY3" fmla="*/ 2695393 h 3439944"/>
              <a:gd name="connsiteX4" fmla="*/ 947062 w 2137654"/>
              <a:gd name="connsiteY4" fmla="*/ 3435785 h 3439944"/>
              <a:gd name="connsiteX5" fmla="*/ 1326118 w 2137654"/>
              <a:gd name="connsiteY5" fmla="*/ 2432491 h 3439944"/>
              <a:gd name="connsiteX6" fmla="*/ 1510321 w 2137654"/>
              <a:gd name="connsiteY6" fmla="*/ 420987 h 3439944"/>
              <a:gd name="connsiteX7" fmla="*/ 2137654 w 2137654"/>
              <a:gd name="connsiteY7" fmla="*/ 247873 h 3439944"/>
              <a:gd name="connsiteX0" fmla="*/ 0 w 2137654"/>
              <a:gd name="connsiteY0" fmla="*/ 242970 h 3439908"/>
              <a:gd name="connsiteX1" fmla="*/ 225518 w 2137654"/>
              <a:gd name="connsiteY1" fmla="*/ 207988 h 3439908"/>
              <a:gd name="connsiteX2" fmla="*/ 335897 w 2137654"/>
              <a:gd name="connsiteY2" fmla="*/ 586627 h 3439908"/>
              <a:gd name="connsiteX3" fmla="*/ 677349 w 2137654"/>
              <a:gd name="connsiteY3" fmla="*/ 2695393 h 3439908"/>
              <a:gd name="connsiteX4" fmla="*/ 947062 w 2137654"/>
              <a:gd name="connsiteY4" fmla="*/ 3435785 h 3439908"/>
              <a:gd name="connsiteX5" fmla="*/ 1326118 w 2137654"/>
              <a:gd name="connsiteY5" fmla="*/ 2432491 h 3439908"/>
              <a:gd name="connsiteX6" fmla="*/ 1510321 w 2137654"/>
              <a:gd name="connsiteY6" fmla="*/ 420987 h 3439908"/>
              <a:gd name="connsiteX7" fmla="*/ 2137654 w 2137654"/>
              <a:gd name="connsiteY7" fmla="*/ 247873 h 3439908"/>
              <a:gd name="connsiteX0" fmla="*/ 0 w 2137654"/>
              <a:gd name="connsiteY0" fmla="*/ 242970 h 3439436"/>
              <a:gd name="connsiteX1" fmla="*/ 225518 w 2137654"/>
              <a:gd name="connsiteY1" fmla="*/ 207988 h 3439436"/>
              <a:gd name="connsiteX2" fmla="*/ 335897 w 2137654"/>
              <a:gd name="connsiteY2" fmla="*/ 586627 h 3439436"/>
              <a:gd name="connsiteX3" fmla="*/ 677349 w 2137654"/>
              <a:gd name="connsiteY3" fmla="*/ 2695393 h 3439436"/>
              <a:gd name="connsiteX4" fmla="*/ 947062 w 2137654"/>
              <a:gd name="connsiteY4" fmla="*/ 3435785 h 3439436"/>
              <a:gd name="connsiteX5" fmla="*/ 1191583 w 2137654"/>
              <a:gd name="connsiteY5" fmla="*/ 2956206 h 3439436"/>
              <a:gd name="connsiteX6" fmla="*/ 1326118 w 2137654"/>
              <a:gd name="connsiteY6" fmla="*/ 2432491 h 3439436"/>
              <a:gd name="connsiteX7" fmla="*/ 1510321 w 2137654"/>
              <a:gd name="connsiteY7" fmla="*/ 420987 h 3439436"/>
              <a:gd name="connsiteX8" fmla="*/ 2137654 w 2137654"/>
              <a:gd name="connsiteY8" fmla="*/ 247873 h 3439436"/>
              <a:gd name="connsiteX0" fmla="*/ 0 w 2137654"/>
              <a:gd name="connsiteY0" fmla="*/ 242970 h 3448788"/>
              <a:gd name="connsiteX1" fmla="*/ 225518 w 2137654"/>
              <a:gd name="connsiteY1" fmla="*/ 207988 h 3448788"/>
              <a:gd name="connsiteX2" fmla="*/ 335897 w 2137654"/>
              <a:gd name="connsiteY2" fmla="*/ 586627 h 3448788"/>
              <a:gd name="connsiteX3" fmla="*/ 677349 w 2137654"/>
              <a:gd name="connsiteY3" fmla="*/ 2695393 h 3448788"/>
              <a:gd name="connsiteX4" fmla="*/ 947062 w 2137654"/>
              <a:gd name="connsiteY4" fmla="*/ 3435785 h 3448788"/>
              <a:gd name="connsiteX5" fmla="*/ 1122987 w 2137654"/>
              <a:gd name="connsiteY5" fmla="*/ 3152279 h 3448788"/>
              <a:gd name="connsiteX6" fmla="*/ 1191583 w 2137654"/>
              <a:gd name="connsiteY6" fmla="*/ 2956206 h 3448788"/>
              <a:gd name="connsiteX7" fmla="*/ 1326118 w 2137654"/>
              <a:gd name="connsiteY7" fmla="*/ 2432491 h 3448788"/>
              <a:gd name="connsiteX8" fmla="*/ 1510321 w 2137654"/>
              <a:gd name="connsiteY8" fmla="*/ 420987 h 3448788"/>
              <a:gd name="connsiteX9" fmla="*/ 2137654 w 2137654"/>
              <a:gd name="connsiteY9" fmla="*/ 247873 h 3448788"/>
              <a:gd name="connsiteX0" fmla="*/ 0 w 2137654"/>
              <a:gd name="connsiteY0" fmla="*/ 242970 h 3493408"/>
              <a:gd name="connsiteX1" fmla="*/ 225518 w 2137654"/>
              <a:gd name="connsiteY1" fmla="*/ 207988 h 3493408"/>
              <a:gd name="connsiteX2" fmla="*/ 335897 w 2137654"/>
              <a:gd name="connsiteY2" fmla="*/ 586627 h 3493408"/>
              <a:gd name="connsiteX3" fmla="*/ 677349 w 2137654"/>
              <a:gd name="connsiteY3" fmla="*/ 2695393 h 3493408"/>
              <a:gd name="connsiteX4" fmla="*/ 947062 w 2137654"/>
              <a:gd name="connsiteY4" fmla="*/ 3435785 h 3493408"/>
              <a:gd name="connsiteX5" fmla="*/ 1183961 w 2137654"/>
              <a:gd name="connsiteY5" fmla="*/ 3390136 h 3493408"/>
              <a:gd name="connsiteX6" fmla="*/ 1191583 w 2137654"/>
              <a:gd name="connsiteY6" fmla="*/ 2956206 h 3493408"/>
              <a:gd name="connsiteX7" fmla="*/ 1326118 w 2137654"/>
              <a:gd name="connsiteY7" fmla="*/ 2432491 h 3493408"/>
              <a:gd name="connsiteX8" fmla="*/ 1510321 w 2137654"/>
              <a:gd name="connsiteY8" fmla="*/ 420987 h 3493408"/>
              <a:gd name="connsiteX9" fmla="*/ 2137654 w 2137654"/>
              <a:gd name="connsiteY9" fmla="*/ 247873 h 3493408"/>
              <a:gd name="connsiteX0" fmla="*/ 0 w 2137654"/>
              <a:gd name="connsiteY0" fmla="*/ 242970 h 3493408"/>
              <a:gd name="connsiteX1" fmla="*/ 225518 w 2137654"/>
              <a:gd name="connsiteY1" fmla="*/ 207988 h 3493408"/>
              <a:gd name="connsiteX2" fmla="*/ 335897 w 2137654"/>
              <a:gd name="connsiteY2" fmla="*/ 586627 h 3493408"/>
              <a:gd name="connsiteX3" fmla="*/ 677349 w 2137654"/>
              <a:gd name="connsiteY3" fmla="*/ 2695393 h 3493408"/>
              <a:gd name="connsiteX4" fmla="*/ 947062 w 2137654"/>
              <a:gd name="connsiteY4" fmla="*/ 3435785 h 3493408"/>
              <a:gd name="connsiteX5" fmla="*/ 1183961 w 2137654"/>
              <a:gd name="connsiteY5" fmla="*/ 3390136 h 3493408"/>
              <a:gd name="connsiteX6" fmla="*/ 1246841 w 2137654"/>
              <a:gd name="connsiteY6" fmla="*/ 3129778 h 3493408"/>
              <a:gd name="connsiteX7" fmla="*/ 1326118 w 2137654"/>
              <a:gd name="connsiteY7" fmla="*/ 2432491 h 3493408"/>
              <a:gd name="connsiteX8" fmla="*/ 1510321 w 2137654"/>
              <a:gd name="connsiteY8" fmla="*/ 420987 h 3493408"/>
              <a:gd name="connsiteX9" fmla="*/ 2137654 w 2137654"/>
              <a:gd name="connsiteY9" fmla="*/ 247873 h 3493408"/>
              <a:gd name="connsiteX0" fmla="*/ 0 w 2137654"/>
              <a:gd name="connsiteY0" fmla="*/ 242970 h 3512568"/>
              <a:gd name="connsiteX1" fmla="*/ 225518 w 2137654"/>
              <a:gd name="connsiteY1" fmla="*/ 207988 h 3512568"/>
              <a:gd name="connsiteX2" fmla="*/ 335897 w 2137654"/>
              <a:gd name="connsiteY2" fmla="*/ 586627 h 3512568"/>
              <a:gd name="connsiteX3" fmla="*/ 677349 w 2137654"/>
              <a:gd name="connsiteY3" fmla="*/ 2695393 h 3512568"/>
              <a:gd name="connsiteX4" fmla="*/ 947062 w 2137654"/>
              <a:gd name="connsiteY4" fmla="*/ 3435785 h 3512568"/>
              <a:gd name="connsiteX5" fmla="*/ 1201110 w 2137654"/>
              <a:gd name="connsiteY5" fmla="*/ 3435136 h 3512568"/>
              <a:gd name="connsiteX6" fmla="*/ 1246841 w 2137654"/>
              <a:gd name="connsiteY6" fmla="*/ 3129778 h 3512568"/>
              <a:gd name="connsiteX7" fmla="*/ 1326118 w 2137654"/>
              <a:gd name="connsiteY7" fmla="*/ 2432491 h 3512568"/>
              <a:gd name="connsiteX8" fmla="*/ 1510321 w 2137654"/>
              <a:gd name="connsiteY8" fmla="*/ 420987 h 3512568"/>
              <a:gd name="connsiteX9" fmla="*/ 2137654 w 2137654"/>
              <a:gd name="connsiteY9" fmla="*/ 247873 h 3512568"/>
              <a:gd name="connsiteX0" fmla="*/ 0 w 2137654"/>
              <a:gd name="connsiteY0" fmla="*/ 242970 h 3503677"/>
              <a:gd name="connsiteX1" fmla="*/ 225518 w 2137654"/>
              <a:gd name="connsiteY1" fmla="*/ 207988 h 3503677"/>
              <a:gd name="connsiteX2" fmla="*/ 335897 w 2137654"/>
              <a:gd name="connsiteY2" fmla="*/ 586627 h 3503677"/>
              <a:gd name="connsiteX3" fmla="*/ 677349 w 2137654"/>
              <a:gd name="connsiteY3" fmla="*/ 2695393 h 3503677"/>
              <a:gd name="connsiteX4" fmla="*/ 947062 w 2137654"/>
              <a:gd name="connsiteY4" fmla="*/ 3435785 h 3503677"/>
              <a:gd name="connsiteX5" fmla="*/ 1187773 w 2137654"/>
              <a:gd name="connsiteY5" fmla="*/ 3415851 h 3503677"/>
              <a:gd name="connsiteX6" fmla="*/ 1246841 w 2137654"/>
              <a:gd name="connsiteY6" fmla="*/ 3129778 h 3503677"/>
              <a:gd name="connsiteX7" fmla="*/ 1326118 w 2137654"/>
              <a:gd name="connsiteY7" fmla="*/ 2432491 h 3503677"/>
              <a:gd name="connsiteX8" fmla="*/ 1510321 w 2137654"/>
              <a:gd name="connsiteY8" fmla="*/ 420987 h 3503677"/>
              <a:gd name="connsiteX9" fmla="*/ 2137654 w 2137654"/>
              <a:gd name="connsiteY9" fmla="*/ 247873 h 3503677"/>
              <a:gd name="connsiteX0" fmla="*/ 0 w 2137654"/>
              <a:gd name="connsiteY0" fmla="*/ 242970 h 3497670"/>
              <a:gd name="connsiteX1" fmla="*/ 225518 w 2137654"/>
              <a:gd name="connsiteY1" fmla="*/ 207988 h 3497670"/>
              <a:gd name="connsiteX2" fmla="*/ 335897 w 2137654"/>
              <a:gd name="connsiteY2" fmla="*/ 586627 h 3497670"/>
              <a:gd name="connsiteX3" fmla="*/ 677349 w 2137654"/>
              <a:gd name="connsiteY3" fmla="*/ 2695393 h 3497670"/>
              <a:gd name="connsiteX4" fmla="*/ 907048 w 2137654"/>
              <a:gd name="connsiteY4" fmla="*/ 3426143 h 3497670"/>
              <a:gd name="connsiteX5" fmla="*/ 1187773 w 2137654"/>
              <a:gd name="connsiteY5" fmla="*/ 3415851 h 3497670"/>
              <a:gd name="connsiteX6" fmla="*/ 1246841 w 2137654"/>
              <a:gd name="connsiteY6" fmla="*/ 3129778 h 3497670"/>
              <a:gd name="connsiteX7" fmla="*/ 1326118 w 2137654"/>
              <a:gd name="connsiteY7" fmla="*/ 2432491 h 3497670"/>
              <a:gd name="connsiteX8" fmla="*/ 1510321 w 2137654"/>
              <a:gd name="connsiteY8" fmla="*/ 420987 h 3497670"/>
              <a:gd name="connsiteX9" fmla="*/ 2137654 w 2137654"/>
              <a:gd name="connsiteY9" fmla="*/ 247873 h 3497670"/>
              <a:gd name="connsiteX0" fmla="*/ 0 w 2137654"/>
              <a:gd name="connsiteY0" fmla="*/ 242970 h 3497670"/>
              <a:gd name="connsiteX1" fmla="*/ 225518 w 2137654"/>
              <a:gd name="connsiteY1" fmla="*/ 207988 h 3497670"/>
              <a:gd name="connsiteX2" fmla="*/ 335897 w 2137654"/>
              <a:gd name="connsiteY2" fmla="*/ 586627 h 3497670"/>
              <a:gd name="connsiteX3" fmla="*/ 677349 w 2137654"/>
              <a:gd name="connsiteY3" fmla="*/ 2695393 h 3497670"/>
              <a:gd name="connsiteX4" fmla="*/ 907048 w 2137654"/>
              <a:gd name="connsiteY4" fmla="*/ 3426143 h 3497670"/>
              <a:gd name="connsiteX5" fmla="*/ 1187773 w 2137654"/>
              <a:gd name="connsiteY5" fmla="*/ 3415851 h 3497670"/>
              <a:gd name="connsiteX6" fmla="*/ 1265895 w 2137654"/>
              <a:gd name="connsiteY6" fmla="*/ 3158707 h 3497670"/>
              <a:gd name="connsiteX7" fmla="*/ 1326118 w 2137654"/>
              <a:gd name="connsiteY7" fmla="*/ 2432491 h 3497670"/>
              <a:gd name="connsiteX8" fmla="*/ 1510321 w 2137654"/>
              <a:gd name="connsiteY8" fmla="*/ 420987 h 3497670"/>
              <a:gd name="connsiteX9" fmla="*/ 2137654 w 2137654"/>
              <a:gd name="connsiteY9" fmla="*/ 247873 h 3497670"/>
              <a:gd name="connsiteX0" fmla="*/ 0 w 2137654"/>
              <a:gd name="connsiteY0" fmla="*/ 242970 h 3497670"/>
              <a:gd name="connsiteX1" fmla="*/ 225518 w 2137654"/>
              <a:gd name="connsiteY1" fmla="*/ 207988 h 3497670"/>
              <a:gd name="connsiteX2" fmla="*/ 335897 w 2137654"/>
              <a:gd name="connsiteY2" fmla="*/ 586627 h 3497670"/>
              <a:gd name="connsiteX3" fmla="*/ 677349 w 2137654"/>
              <a:gd name="connsiteY3" fmla="*/ 2695393 h 3497670"/>
              <a:gd name="connsiteX4" fmla="*/ 907048 w 2137654"/>
              <a:gd name="connsiteY4" fmla="*/ 3426143 h 3497670"/>
              <a:gd name="connsiteX5" fmla="*/ 1187773 w 2137654"/>
              <a:gd name="connsiteY5" fmla="*/ 3415851 h 3497670"/>
              <a:gd name="connsiteX6" fmla="*/ 1254463 w 2137654"/>
              <a:gd name="connsiteY6" fmla="*/ 3165136 h 3497670"/>
              <a:gd name="connsiteX7" fmla="*/ 1326118 w 2137654"/>
              <a:gd name="connsiteY7" fmla="*/ 2432491 h 3497670"/>
              <a:gd name="connsiteX8" fmla="*/ 1510321 w 2137654"/>
              <a:gd name="connsiteY8" fmla="*/ 420987 h 3497670"/>
              <a:gd name="connsiteX9" fmla="*/ 2137654 w 2137654"/>
              <a:gd name="connsiteY9" fmla="*/ 247873 h 3497670"/>
              <a:gd name="connsiteX0" fmla="*/ 0 w 2137654"/>
              <a:gd name="connsiteY0" fmla="*/ 242970 h 3497670"/>
              <a:gd name="connsiteX1" fmla="*/ 225518 w 2137654"/>
              <a:gd name="connsiteY1" fmla="*/ 207988 h 3497670"/>
              <a:gd name="connsiteX2" fmla="*/ 335897 w 2137654"/>
              <a:gd name="connsiteY2" fmla="*/ 586627 h 3497670"/>
              <a:gd name="connsiteX3" fmla="*/ 677349 w 2137654"/>
              <a:gd name="connsiteY3" fmla="*/ 2695393 h 3497670"/>
              <a:gd name="connsiteX4" fmla="*/ 907048 w 2137654"/>
              <a:gd name="connsiteY4" fmla="*/ 3426143 h 3497670"/>
              <a:gd name="connsiteX5" fmla="*/ 1187773 w 2137654"/>
              <a:gd name="connsiteY5" fmla="*/ 3415851 h 3497670"/>
              <a:gd name="connsiteX6" fmla="*/ 1254463 w 2137654"/>
              <a:gd name="connsiteY6" fmla="*/ 3165136 h 3497670"/>
              <a:gd name="connsiteX7" fmla="*/ 1326118 w 2137654"/>
              <a:gd name="connsiteY7" fmla="*/ 2432491 h 3497670"/>
              <a:gd name="connsiteX8" fmla="*/ 1510321 w 2137654"/>
              <a:gd name="connsiteY8" fmla="*/ 420987 h 3497670"/>
              <a:gd name="connsiteX9" fmla="*/ 2137654 w 2137654"/>
              <a:gd name="connsiteY9" fmla="*/ 247873 h 3497670"/>
              <a:gd name="connsiteX0" fmla="*/ 0 w 2137654"/>
              <a:gd name="connsiteY0" fmla="*/ 242970 h 3497670"/>
              <a:gd name="connsiteX1" fmla="*/ 225518 w 2137654"/>
              <a:gd name="connsiteY1" fmla="*/ 207988 h 3497670"/>
              <a:gd name="connsiteX2" fmla="*/ 335897 w 2137654"/>
              <a:gd name="connsiteY2" fmla="*/ 586627 h 3497670"/>
              <a:gd name="connsiteX3" fmla="*/ 677349 w 2137654"/>
              <a:gd name="connsiteY3" fmla="*/ 2695393 h 3497670"/>
              <a:gd name="connsiteX4" fmla="*/ 907048 w 2137654"/>
              <a:gd name="connsiteY4" fmla="*/ 3426143 h 3497670"/>
              <a:gd name="connsiteX5" fmla="*/ 1187773 w 2137654"/>
              <a:gd name="connsiteY5" fmla="*/ 3415851 h 3497670"/>
              <a:gd name="connsiteX6" fmla="*/ 1254463 w 2137654"/>
              <a:gd name="connsiteY6" fmla="*/ 3165136 h 3497670"/>
              <a:gd name="connsiteX7" fmla="*/ 1326118 w 2137654"/>
              <a:gd name="connsiteY7" fmla="*/ 2432491 h 3497670"/>
              <a:gd name="connsiteX8" fmla="*/ 1510321 w 2137654"/>
              <a:gd name="connsiteY8" fmla="*/ 420987 h 3497670"/>
              <a:gd name="connsiteX9" fmla="*/ 2137654 w 2137654"/>
              <a:gd name="connsiteY9" fmla="*/ 247873 h 3497670"/>
              <a:gd name="connsiteX0" fmla="*/ 0 w 2137654"/>
              <a:gd name="connsiteY0" fmla="*/ 242970 h 3512299"/>
              <a:gd name="connsiteX1" fmla="*/ 225518 w 2137654"/>
              <a:gd name="connsiteY1" fmla="*/ 207988 h 3512299"/>
              <a:gd name="connsiteX2" fmla="*/ 335897 w 2137654"/>
              <a:gd name="connsiteY2" fmla="*/ 586627 h 3512299"/>
              <a:gd name="connsiteX3" fmla="*/ 677349 w 2137654"/>
              <a:gd name="connsiteY3" fmla="*/ 2695393 h 3512299"/>
              <a:gd name="connsiteX4" fmla="*/ 907048 w 2137654"/>
              <a:gd name="connsiteY4" fmla="*/ 3426143 h 3512299"/>
              <a:gd name="connsiteX5" fmla="*/ 1212545 w 2137654"/>
              <a:gd name="connsiteY5" fmla="*/ 3444781 h 3512299"/>
              <a:gd name="connsiteX6" fmla="*/ 1254463 w 2137654"/>
              <a:gd name="connsiteY6" fmla="*/ 3165136 h 3512299"/>
              <a:gd name="connsiteX7" fmla="*/ 1326118 w 2137654"/>
              <a:gd name="connsiteY7" fmla="*/ 2432491 h 3512299"/>
              <a:gd name="connsiteX8" fmla="*/ 1510321 w 2137654"/>
              <a:gd name="connsiteY8" fmla="*/ 420987 h 3512299"/>
              <a:gd name="connsiteX9" fmla="*/ 2137654 w 2137654"/>
              <a:gd name="connsiteY9" fmla="*/ 247873 h 3512299"/>
              <a:gd name="connsiteX0" fmla="*/ 0 w 2137654"/>
              <a:gd name="connsiteY0" fmla="*/ 242970 h 3519203"/>
              <a:gd name="connsiteX1" fmla="*/ 225518 w 2137654"/>
              <a:gd name="connsiteY1" fmla="*/ 207988 h 3519203"/>
              <a:gd name="connsiteX2" fmla="*/ 335897 w 2137654"/>
              <a:gd name="connsiteY2" fmla="*/ 586627 h 3519203"/>
              <a:gd name="connsiteX3" fmla="*/ 677349 w 2137654"/>
              <a:gd name="connsiteY3" fmla="*/ 2695393 h 3519203"/>
              <a:gd name="connsiteX4" fmla="*/ 886088 w 2137654"/>
              <a:gd name="connsiteY4" fmla="*/ 3439000 h 3519203"/>
              <a:gd name="connsiteX5" fmla="*/ 1212545 w 2137654"/>
              <a:gd name="connsiteY5" fmla="*/ 3444781 h 3519203"/>
              <a:gd name="connsiteX6" fmla="*/ 1254463 w 2137654"/>
              <a:gd name="connsiteY6" fmla="*/ 3165136 h 3519203"/>
              <a:gd name="connsiteX7" fmla="*/ 1326118 w 2137654"/>
              <a:gd name="connsiteY7" fmla="*/ 2432491 h 3519203"/>
              <a:gd name="connsiteX8" fmla="*/ 1510321 w 2137654"/>
              <a:gd name="connsiteY8" fmla="*/ 420987 h 3519203"/>
              <a:gd name="connsiteX9" fmla="*/ 2137654 w 2137654"/>
              <a:gd name="connsiteY9" fmla="*/ 247873 h 3519203"/>
              <a:gd name="connsiteX0" fmla="*/ 0 w 2137654"/>
              <a:gd name="connsiteY0" fmla="*/ 242970 h 3524533"/>
              <a:gd name="connsiteX1" fmla="*/ 225518 w 2137654"/>
              <a:gd name="connsiteY1" fmla="*/ 207988 h 3524533"/>
              <a:gd name="connsiteX2" fmla="*/ 335897 w 2137654"/>
              <a:gd name="connsiteY2" fmla="*/ 586627 h 3524533"/>
              <a:gd name="connsiteX3" fmla="*/ 677349 w 2137654"/>
              <a:gd name="connsiteY3" fmla="*/ 2695393 h 3524533"/>
              <a:gd name="connsiteX4" fmla="*/ 886088 w 2137654"/>
              <a:gd name="connsiteY4" fmla="*/ 3439000 h 3524533"/>
              <a:gd name="connsiteX5" fmla="*/ 1037241 w 2137654"/>
              <a:gd name="connsiteY5" fmla="*/ 3509064 h 3524533"/>
              <a:gd name="connsiteX6" fmla="*/ 1212545 w 2137654"/>
              <a:gd name="connsiteY6" fmla="*/ 3444781 h 3524533"/>
              <a:gd name="connsiteX7" fmla="*/ 1254463 w 2137654"/>
              <a:gd name="connsiteY7" fmla="*/ 3165136 h 3524533"/>
              <a:gd name="connsiteX8" fmla="*/ 1326118 w 2137654"/>
              <a:gd name="connsiteY8" fmla="*/ 2432491 h 3524533"/>
              <a:gd name="connsiteX9" fmla="*/ 1510321 w 2137654"/>
              <a:gd name="connsiteY9" fmla="*/ 420987 h 3524533"/>
              <a:gd name="connsiteX10" fmla="*/ 2137654 w 2137654"/>
              <a:gd name="connsiteY10" fmla="*/ 247873 h 3524533"/>
              <a:gd name="connsiteX0" fmla="*/ 0 w 2137654"/>
              <a:gd name="connsiteY0" fmla="*/ 242970 h 3511503"/>
              <a:gd name="connsiteX1" fmla="*/ 225518 w 2137654"/>
              <a:gd name="connsiteY1" fmla="*/ 207988 h 3511503"/>
              <a:gd name="connsiteX2" fmla="*/ 335897 w 2137654"/>
              <a:gd name="connsiteY2" fmla="*/ 586627 h 3511503"/>
              <a:gd name="connsiteX3" fmla="*/ 677349 w 2137654"/>
              <a:gd name="connsiteY3" fmla="*/ 2695393 h 3511503"/>
              <a:gd name="connsiteX4" fmla="*/ 882276 w 2137654"/>
              <a:gd name="connsiteY4" fmla="*/ 3403643 h 3511503"/>
              <a:gd name="connsiteX5" fmla="*/ 1037241 w 2137654"/>
              <a:gd name="connsiteY5" fmla="*/ 3509064 h 3511503"/>
              <a:gd name="connsiteX6" fmla="*/ 1212545 w 2137654"/>
              <a:gd name="connsiteY6" fmla="*/ 3444781 h 3511503"/>
              <a:gd name="connsiteX7" fmla="*/ 1254463 w 2137654"/>
              <a:gd name="connsiteY7" fmla="*/ 3165136 h 3511503"/>
              <a:gd name="connsiteX8" fmla="*/ 1326118 w 2137654"/>
              <a:gd name="connsiteY8" fmla="*/ 2432491 h 3511503"/>
              <a:gd name="connsiteX9" fmla="*/ 1510321 w 2137654"/>
              <a:gd name="connsiteY9" fmla="*/ 420987 h 3511503"/>
              <a:gd name="connsiteX10" fmla="*/ 2137654 w 2137654"/>
              <a:gd name="connsiteY10" fmla="*/ 247873 h 3511503"/>
              <a:gd name="connsiteX0" fmla="*/ 0 w 2137654"/>
              <a:gd name="connsiteY0" fmla="*/ 242970 h 3509135"/>
              <a:gd name="connsiteX1" fmla="*/ 225518 w 2137654"/>
              <a:gd name="connsiteY1" fmla="*/ 207988 h 3509135"/>
              <a:gd name="connsiteX2" fmla="*/ 335897 w 2137654"/>
              <a:gd name="connsiteY2" fmla="*/ 586627 h 3509135"/>
              <a:gd name="connsiteX3" fmla="*/ 677349 w 2137654"/>
              <a:gd name="connsiteY3" fmla="*/ 2695393 h 3509135"/>
              <a:gd name="connsiteX4" fmla="*/ 882276 w 2137654"/>
              <a:gd name="connsiteY4" fmla="*/ 3384358 h 3509135"/>
              <a:gd name="connsiteX5" fmla="*/ 1037241 w 2137654"/>
              <a:gd name="connsiteY5" fmla="*/ 3509064 h 3509135"/>
              <a:gd name="connsiteX6" fmla="*/ 1212545 w 2137654"/>
              <a:gd name="connsiteY6" fmla="*/ 3444781 h 3509135"/>
              <a:gd name="connsiteX7" fmla="*/ 1254463 w 2137654"/>
              <a:gd name="connsiteY7" fmla="*/ 3165136 h 3509135"/>
              <a:gd name="connsiteX8" fmla="*/ 1326118 w 2137654"/>
              <a:gd name="connsiteY8" fmla="*/ 2432491 h 3509135"/>
              <a:gd name="connsiteX9" fmla="*/ 1510321 w 2137654"/>
              <a:gd name="connsiteY9" fmla="*/ 420987 h 3509135"/>
              <a:gd name="connsiteX10" fmla="*/ 2137654 w 2137654"/>
              <a:gd name="connsiteY10" fmla="*/ 247873 h 3509135"/>
              <a:gd name="connsiteX0" fmla="*/ 0 w 2137654"/>
              <a:gd name="connsiteY0" fmla="*/ 242970 h 3509136"/>
              <a:gd name="connsiteX1" fmla="*/ 225518 w 2137654"/>
              <a:gd name="connsiteY1" fmla="*/ 207988 h 3509136"/>
              <a:gd name="connsiteX2" fmla="*/ 335897 w 2137654"/>
              <a:gd name="connsiteY2" fmla="*/ 586627 h 3509136"/>
              <a:gd name="connsiteX3" fmla="*/ 677349 w 2137654"/>
              <a:gd name="connsiteY3" fmla="*/ 2695393 h 3509136"/>
              <a:gd name="connsiteX4" fmla="*/ 857505 w 2137654"/>
              <a:gd name="connsiteY4" fmla="*/ 3384358 h 3509136"/>
              <a:gd name="connsiteX5" fmla="*/ 1037241 w 2137654"/>
              <a:gd name="connsiteY5" fmla="*/ 3509064 h 3509136"/>
              <a:gd name="connsiteX6" fmla="*/ 1212545 w 2137654"/>
              <a:gd name="connsiteY6" fmla="*/ 3444781 h 3509136"/>
              <a:gd name="connsiteX7" fmla="*/ 1254463 w 2137654"/>
              <a:gd name="connsiteY7" fmla="*/ 3165136 h 3509136"/>
              <a:gd name="connsiteX8" fmla="*/ 1326118 w 2137654"/>
              <a:gd name="connsiteY8" fmla="*/ 2432491 h 3509136"/>
              <a:gd name="connsiteX9" fmla="*/ 1510321 w 2137654"/>
              <a:gd name="connsiteY9" fmla="*/ 420987 h 3509136"/>
              <a:gd name="connsiteX10" fmla="*/ 2137654 w 2137654"/>
              <a:gd name="connsiteY10" fmla="*/ 247873 h 3509136"/>
              <a:gd name="connsiteX0" fmla="*/ 0 w 2137654"/>
              <a:gd name="connsiteY0" fmla="*/ 242970 h 3509136"/>
              <a:gd name="connsiteX1" fmla="*/ 225518 w 2137654"/>
              <a:gd name="connsiteY1" fmla="*/ 207988 h 3509136"/>
              <a:gd name="connsiteX2" fmla="*/ 335897 w 2137654"/>
              <a:gd name="connsiteY2" fmla="*/ 586627 h 3509136"/>
              <a:gd name="connsiteX3" fmla="*/ 677349 w 2137654"/>
              <a:gd name="connsiteY3" fmla="*/ 2695393 h 3509136"/>
              <a:gd name="connsiteX4" fmla="*/ 844167 w 2137654"/>
              <a:gd name="connsiteY4" fmla="*/ 3384359 h 3509136"/>
              <a:gd name="connsiteX5" fmla="*/ 1037241 w 2137654"/>
              <a:gd name="connsiteY5" fmla="*/ 3509064 h 3509136"/>
              <a:gd name="connsiteX6" fmla="*/ 1212545 w 2137654"/>
              <a:gd name="connsiteY6" fmla="*/ 3444781 h 3509136"/>
              <a:gd name="connsiteX7" fmla="*/ 1254463 w 2137654"/>
              <a:gd name="connsiteY7" fmla="*/ 3165136 h 3509136"/>
              <a:gd name="connsiteX8" fmla="*/ 1326118 w 2137654"/>
              <a:gd name="connsiteY8" fmla="*/ 2432491 h 3509136"/>
              <a:gd name="connsiteX9" fmla="*/ 1510321 w 2137654"/>
              <a:gd name="connsiteY9" fmla="*/ 420987 h 3509136"/>
              <a:gd name="connsiteX10" fmla="*/ 2137654 w 2137654"/>
              <a:gd name="connsiteY10" fmla="*/ 247873 h 3509136"/>
              <a:gd name="connsiteX0" fmla="*/ 0 w 2137654"/>
              <a:gd name="connsiteY0" fmla="*/ 242970 h 3509136"/>
              <a:gd name="connsiteX1" fmla="*/ 225518 w 2137654"/>
              <a:gd name="connsiteY1" fmla="*/ 207988 h 3509136"/>
              <a:gd name="connsiteX2" fmla="*/ 335897 w 2137654"/>
              <a:gd name="connsiteY2" fmla="*/ 586627 h 3509136"/>
              <a:gd name="connsiteX3" fmla="*/ 677349 w 2137654"/>
              <a:gd name="connsiteY3" fmla="*/ 2695393 h 3509136"/>
              <a:gd name="connsiteX4" fmla="*/ 828924 w 2137654"/>
              <a:gd name="connsiteY4" fmla="*/ 3384359 h 3509136"/>
              <a:gd name="connsiteX5" fmla="*/ 1037241 w 2137654"/>
              <a:gd name="connsiteY5" fmla="*/ 3509064 h 3509136"/>
              <a:gd name="connsiteX6" fmla="*/ 1212545 w 2137654"/>
              <a:gd name="connsiteY6" fmla="*/ 3444781 h 3509136"/>
              <a:gd name="connsiteX7" fmla="*/ 1254463 w 2137654"/>
              <a:gd name="connsiteY7" fmla="*/ 3165136 h 3509136"/>
              <a:gd name="connsiteX8" fmla="*/ 1326118 w 2137654"/>
              <a:gd name="connsiteY8" fmla="*/ 2432491 h 3509136"/>
              <a:gd name="connsiteX9" fmla="*/ 1510321 w 2137654"/>
              <a:gd name="connsiteY9" fmla="*/ 420987 h 3509136"/>
              <a:gd name="connsiteX10" fmla="*/ 2137654 w 2137654"/>
              <a:gd name="connsiteY10" fmla="*/ 247873 h 3509136"/>
              <a:gd name="connsiteX0" fmla="*/ 0 w 2137654"/>
              <a:gd name="connsiteY0" fmla="*/ 242970 h 3509136"/>
              <a:gd name="connsiteX1" fmla="*/ 225518 w 2137654"/>
              <a:gd name="connsiteY1" fmla="*/ 207988 h 3509136"/>
              <a:gd name="connsiteX2" fmla="*/ 335897 w 2137654"/>
              <a:gd name="connsiteY2" fmla="*/ 586627 h 3509136"/>
              <a:gd name="connsiteX3" fmla="*/ 677349 w 2137654"/>
              <a:gd name="connsiteY3" fmla="*/ 2695393 h 3509136"/>
              <a:gd name="connsiteX4" fmla="*/ 828924 w 2137654"/>
              <a:gd name="connsiteY4" fmla="*/ 3384359 h 3509136"/>
              <a:gd name="connsiteX5" fmla="*/ 1037241 w 2137654"/>
              <a:gd name="connsiteY5" fmla="*/ 3509064 h 3509136"/>
              <a:gd name="connsiteX6" fmla="*/ 1201112 w 2137654"/>
              <a:gd name="connsiteY6" fmla="*/ 3444781 h 3509136"/>
              <a:gd name="connsiteX7" fmla="*/ 1254463 w 2137654"/>
              <a:gd name="connsiteY7" fmla="*/ 3165136 h 3509136"/>
              <a:gd name="connsiteX8" fmla="*/ 1326118 w 2137654"/>
              <a:gd name="connsiteY8" fmla="*/ 2432491 h 3509136"/>
              <a:gd name="connsiteX9" fmla="*/ 1510321 w 2137654"/>
              <a:gd name="connsiteY9" fmla="*/ 420987 h 3509136"/>
              <a:gd name="connsiteX10" fmla="*/ 2137654 w 2137654"/>
              <a:gd name="connsiteY10" fmla="*/ 247873 h 3509136"/>
              <a:gd name="connsiteX0" fmla="*/ 0 w 2137654"/>
              <a:gd name="connsiteY0" fmla="*/ 242970 h 3509136"/>
              <a:gd name="connsiteX1" fmla="*/ 225518 w 2137654"/>
              <a:gd name="connsiteY1" fmla="*/ 207988 h 3509136"/>
              <a:gd name="connsiteX2" fmla="*/ 335897 w 2137654"/>
              <a:gd name="connsiteY2" fmla="*/ 586627 h 3509136"/>
              <a:gd name="connsiteX3" fmla="*/ 677349 w 2137654"/>
              <a:gd name="connsiteY3" fmla="*/ 2695393 h 3509136"/>
              <a:gd name="connsiteX4" fmla="*/ 828924 w 2137654"/>
              <a:gd name="connsiteY4" fmla="*/ 3384359 h 3509136"/>
              <a:gd name="connsiteX5" fmla="*/ 1037241 w 2137654"/>
              <a:gd name="connsiteY5" fmla="*/ 3509064 h 3509136"/>
              <a:gd name="connsiteX6" fmla="*/ 1201112 w 2137654"/>
              <a:gd name="connsiteY6" fmla="*/ 3444781 h 3509136"/>
              <a:gd name="connsiteX7" fmla="*/ 1260180 w 2137654"/>
              <a:gd name="connsiteY7" fmla="*/ 3165137 h 3509136"/>
              <a:gd name="connsiteX8" fmla="*/ 1326118 w 2137654"/>
              <a:gd name="connsiteY8" fmla="*/ 2432491 h 3509136"/>
              <a:gd name="connsiteX9" fmla="*/ 1510321 w 2137654"/>
              <a:gd name="connsiteY9" fmla="*/ 420987 h 3509136"/>
              <a:gd name="connsiteX10" fmla="*/ 2137654 w 2137654"/>
              <a:gd name="connsiteY10" fmla="*/ 247873 h 350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7654" h="3509136">
                <a:moveTo>
                  <a:pt x="0" y="242970"/>
                </a:moveTo>
                <a:cubicBezTo>
                  <a:pt x="37586" y="237140"/>
                  <a:pt x="171441" y="173212"/>
                  <a:pt x="225518" y="207988"/>
                </a:cubicBezTo>
                <a:cubicBezTo>
                  <a:pt x="279595" y="242764"/>
                  <a:pt x="260592" y="172060"/>
                  <a:pt x="335897" y="586627"/>
                </a:cubicBezTo>
                <a:cubicBezTo>
                  <a:pt x="411202" y="1001194"/>
                  <a:pt x="595178" y="2229104"/>
                  <a:pt x="677349" y="2695393"/>
                </a:cubicBezTo>
                <a:cubicBezTo>
                  <a:pt x="759520" y="3161682"/>
                  <a:pt x="768942" y="3248747"/>
                  <a:pt x="828924" y="3384359"/>
                </a:cubicBezTo>
                <a:cubicBezTo>
                  <a:pt x="888906" y="3519971"/>
                  <a:pt x="982832" y="3508101"/>
                  <a:pt x="1037241" y="3509064"/>
                </a:cubicBezTo>
                <a:cubicBezTo>
                  <a:pt x="1091650" y="3510027"/>
                  <a:pt x="1164908" y="3502102"/>
                  <a:pt x="1201112" y="3444781"/>
                </a:cubicBezTo>
                <a:cubicBezTo>
                  <a:pt x="1237316" y="3387460"/>
                  <a:pt x="1239663" y="3314030"/>
                  <a:pt x="1260180" y="3165137"/>
                </a:cubicBezTo>
                <a:cubicBezTo>
                  <a:pt x="1271170" y="3032315"/>
                  <a:pt x="1284428" y="2889849"/>
                  <a:pt x="1326118" y="2432491"/>
                </a:cubicBezTo>
                <a:cubicBezTo>
                  <a:pt x="1367808" y="1975133"/>
                  <a:pt x="1430083" y="857539"/>
                  <a:pt x="1510321" y="420987"/>
                </a:cubicBezTo>
                <a:cubicBezTo>
                  <a:pt x="1666596" y="-166521"/>
                  <a:pt x="1847450" y="-55346"/>
                  <a:pt x="2137654" y="247873"/>
                </a:cubicBezTo>
              </a:path>
            </a:pathLst>
          </a:custGeom>
          <a:ln w="38100" cap="rnd">
            <a:solidFill>
              <a:srgbClr val="00B05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A2E24298-95A1-4ECC-8480-DB3DFC0B7842}"/>
              </a:ext>
            </a:extLst>
          </p:cNvPr>
          <p:cNvCxnSpPr>
            <a:cxnSpLocks/>
          </p:cNvCxnSpPr>
          <p:nvPr/>
        </p:nvCxnSpPr>
        <p:spPr>
          <a:xfrm>
            <a:off x="8547271" y="1386114"/>
            <a:ext cx="0" cy="4520656"/>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5E20942-65E0-4A0E-9B20-9A165F08EE49}"/>
              </a:ext>
            </a:extLst>
          </p:cNvPr>
          <p:cNvCxnSpPr>
            <a:cxnSpLocks/>
          </p:cNvCxnSpPr>
          <p:nvPr/>
        </p:nvCxnSpPr>
        <p:spPr>
          <a:xfrm>
            <a:off x="5874559" y="1355547"/>
            <a:ext cx="0" cy="4450344"/>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03E1993-3B39-4030-8BC6-4FDE346A50C6}"/>
              </a:ext>
            </a:extLst>
          </p:cNvPr>
          <p:cNvCxnSpPr>
            <a:cxnSpLocks/>
          </p:cNvCxnSpPr>
          <p:nvPr/>
        </p:nvCxnSpPr>
        <p:spPr>
          <a:xfrm>
            <a:off x="3206035" y="1355546"/>
            <a:ext cx="0" cy="4450345"/>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EFADE21-7922-4285-B59C-9ADB6551ED8E}"/>
              </a:ext>
            </a:extLst>
          </p:cNvPr>
          <p:cNvCxnSpPr>
            <a:cxnSpLocks/>
          </p:cNvCxnSpPr>
          <p:nvPr/>
        </p:nvCxnSpPr>
        <p:spPr>
          <a:xfrm>
            <a:off x="517197" y="1250464"/>
            <a:ext cx="0" cy="4656306"/>
          </a:xfrm>
          <a:prstGeom prst="straightConnector1">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B5622A-2F2C-4B26-919A-61E4EEC511DD}"/>
              </a:ext>
            </a:extLst>
          </p:cNvPr>
          <p:cNvCxnSpPr>
            <a:cxnSpLocks/>
          </p:cNvCxnSpPr>
          <p:nvPr/>
        </p:nvCxnSpPr>
        <p:spPr>
          <a:xfrm>
            <a:off x="534246" y="5536653"/>
            <a:ext cx="10702079"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9" name="Title 1">
            <a:extLst>
              <a:ext uri="{FF2B5EF4-FFF2-40B4-BE49-F238E27FC236}">
                <a16:creationId xmlns:a16="http://schemas.microsoft.com/office/drawing/2014/main" id="{35BA0C7F-78E0-4959-A294-8E3345F0A46C}"/>
              </a:ext>
            </a:extLst>
          </p:cNvPr>
          <p:cNvSpPr>
            <a:spLocks noGrp="1"/>
          </p:cNvSpPr>
          <p:nvPr>
            <p:ph type="title"/>
          </p:nvPr>
        </p:nvSpPr>
        <p:spPr>
          <a:xfrm>
            <a:off x="385571" y="323260"/>
            <a:ext cx="11420858" cy="490776"/>
          </a:xfrm>
        </p:spPr>
        <p:txBody>
          <a:bodyPr/>
          <a:lstStyle/>
          <a:p>
            <a:r>
              <a:rPr lang="en-AU"/>
              <a:t>Strategies to “make it fit”</a:t>
            </a:r>
          </a:p>
        </p:txBody>
      </p:sp>
      <p:sp>
        <p:nvSpPr>
          <p:cNvPr id="48" name="Arrow: Down 47">
            <a:extLst>
              <a:ext uri="{FF2B5EF4-FFF2-40B4-BE49-F238E27FC236}">
                <a16:creationId xmlns:a16="http://schemas.microsoft.com/office/drawing/2014/main" id="{FAFBFC13-BB22-4A72-B281-05227D50DB39}"/>
              </a:ext>
            </a:extLst>
          </p:cNvPr>
          <p:cNvSpPr/>
          <p:nvPr/>
        </p:nvSpPr>
        <p:spPr>
          <a:xfrm>
            <a:off x="4204938" y="5023902"/>
            <a:ext cx="484632" cy="512750"/>
          </a:xfrm>
          <a:prstGeom prst="downArrow">
            <a:avLst/>
          </a:prstGeom>
          <a:noFill/>
          <a:ln w="19050">
            <a:solidFill>
              <a:srgbClr val="3966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50" name="Arrow: Down 49">
            <a:extLst>
              <a:ext uri="{FF2B5EF4-FFF2-40B4-BE49-F238E27FC236}">
                <a16:creationId xmlns:a16="http://schemas.microsoft.com/office/drawing/2014/main" id="{45EDE5EF-66C9-4C15-A57C-207EB562C252}"/>
              </a:ext>
            </a:extLst>
          </p:cNvPr>
          <p:cNvSpPr/>
          <p:nvPr/>
        </p:nvSpPr>
        <p:spPr>
          <a:xfrm>
            <a:off x="6955266" y="5008384"/>
            <a:ext cx="484632" cy="539185"/>
          </a:xfrm>
          <a:prstGeom prst="downArrow">
            <a:avLst/>
          </a:prstGeom>
          <a:noFill/>
          <a:ln w="19050">
            <a:solidFill>
              <a:srgbClr val="3966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EEF44B9C-8FEF-4CEF-A044-DA1025B61685}"/>
              </a:ext>
            </a:extLst>
          </p:cNvPr>
          <p:cNvSpPr txBox="1"/>
          <p:nvPr/>
        </p:nvSpPr>
        <p:spPr>
          <a:xfrm>
            <a:off x="3154406" y="5802072"/>
            <a:ext cx="513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FA780A"/>
                </a:solidFill>
                <a:effectLst/>
                <a:uLnTx/>
                <a:uFillTx/>
                <a:latin typeface="Calibri"/>
                <a:ea typeface="+mn-ea"/>
                <a:cs typeface="+mn-cs"/>
              </a:rPr>
              <a:t>Fill</a:t>
            </a:r>
            <a:r>
              <a:rPr kumimoji="0" lang="en-AU" sz="2400" b="1" i="0" u="none" strike="noStrike" kern="1200" cap="none" spc="0" normalizeH="0" baseline="0" noProof="0">
                <a:ln>
                  <a:noFill/>
                </a:ln>
                <a:solidFill>
                  <a:srgbClr val="525252"/>
                </a:solidFill>
                <a:effectLst/>
                <a:uLnTx/>
                <a:uFillTx/>
                <a:latin typeface="Calibri"/>
                <a:ea typeface="+mn-ea"/>
                <a:cs typeface="+mn-cs"/>
              </a:rPr>
              <a:t> </a:t>
            </a:r>
            <a:r>
              <a:rPr kumimoji="0" lang="en-AU" sz="2400" b="0" i="0" u="none" strike="noStrike" kern="1200" cap="none" spc="0" normalizeH="0" baseline="0" noProof="0">
                <a:ln>
                  <a:noFill/>
                </a:ln>
                <a:solidFill>
                  <a:srgbClr val="525252"/>
                </a:solidFill>
                <a:effectLst/>
                <a:uLnTx/>
                <a:uFillTx/>
                <a:latin typeface="Calibri"/>
                <a:ea typeface="+mn-ea"/>
                <a:cs typeface="+mn-cs"/>
              </a:rPr>
              <a:t>the spare capacity with </a:t>
            </a:r>
            <a:r>
              <a:rPr kumimoji="0" lang="en-AU" sz="2400" b="1" i="0" u="none" strike="noStrike" kern="1200" cap="none" spc="0" normalizeH="0" baseline="0" noProof="0">
                <a:ln>
                  <a:noFill/>
                </a:ln>
                <a:solidFill>
                  <a:srgbClr val="525252"/>
                </a:solidFill>
                <a:effectLst/>
                <a:uLnTx/>
                <a:uFillTx/>
                <a:latin typeface="Calibri"/>
                <a:ea typeface="+mn-ea"/>
                <a:cs typeface="+mn-cs"/>
              </a:rPr>
              <a:t>flexible DER</a:t>
            </a:r>
          </a:p>
        </p:txBody>
      </p:sp>
      <p:sp>
        <p:nvSpPr>
          <p:cNvPr id="5" name="Freeform: Shape 4">
            <a:extLst>
              <a:ext uri="{FF2B5EF4-FFF2-40B4-BE49-F238E27FC236}">
                <a16:creationId xmlns:a16="http://schemas.microsoft.com/office/drawing/2014/main" id="{E4E7C0D7-8547-4E06-A6BD-C88582F3B23D}"/>
              </a:ext>
            </a:extLst>
          </p:cNvPr>
          <p:cNvSpPr/>
          <p:nvPr/>
        </p:nvSpPr>
        <p:spPr>
          <a:xfrm>
            <a:off x="514350" y="2559844"/>
            <a:ext cx="1945482" cy="1419225"/>
          </a:xfrm>
          <a:custGeom>
            <a:avLst/>
            <a:gdLst>
              <a:gd name="connsiteX0" fmla="*/ 7144 w 2690813"/>
              <a:gd name="connsiteY0" fmla="*/ 511969 h 1419225"/>
              <a:gd name="connsiteX1" fmla="*/ 100013 w 2690813"/>
              <a:gd name="connsiteY1" fmla="*/ 445294 h 1419225"/>
              <a:gd name="connsiteX2" fmla="*/ 180975 w 2690813"/>
              <a:gd name="connsiteY2" fmla="*/ 431006 h 1419225"/>
              <a:gd name="connsiteX3" fmla="*/ 269081 w 2690813"/>
              <a:gd name="connsiteY3" fmla="*/ 445294 h 1419225"/>
              <a:gd name="connsiteX4" fmla="*/ 361950 w 2690813"/>
              <a:gd name="connsiteY4" fmla="*/ 492919 h 1419225"/>
              <a:gd name="connsiteX5" fmla="*/ 466725 w 2690813"/>
              <a:gd name="connsiteY5" fmla="*/ 581025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38338 w 2690813"/>
              <a:gd name="connsiteY17" fmla="*/ 154781 h 1419225"/>
              <a:gd name="connsiteX18" fmla="*/ 2014538 w 2690813"/>
              <a:gd name="connsiteY18" fmla="*/ 66675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7144 w 2690813"/>
              <a:gd name="connsiteY25" fmla="*/ 511969 h 1419225"/>
              <a:gd name="connsiteX0" fmla="*/ 11906 w 2690813"/>
              <a:gd name="connsiteY0" fmla="*/ 350044 h 1419225"/>
              <a:gd name="connsiteX1" fmla="*/ 100013 w 2690813"/>
              <a:gd name="connsiteY1" fmla="*/ 445294 h 1419225"/>
              <a:gd name="connsiteX2" fmla="*/ 180975 w 2690813"/>
              <a:gd name="connsiteY2" fmla="*/ 431006 h 1419225"/>
              <a:gd name="connsiteX3" fmla="*/ 269081 w 2690813"/>
              <a:gd name="connsiteY3" fmla="*/ 445294 h 1419225"/>
              <a:gd name="connsiteX4" fmla="*/ 361950 w 2690813"/>
              <a:gd name="connsiteY4" fmla="*/ 492919 h 1419225"/>
              <a:gd name="connsiteX5" fmla="*/ 466725 w 2690813"/>
              <a:gd name="connsiteY5" fmla="*/ 581025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38338 w 2690813"/>
              <a:gd name="connsiteY17" fmla="*/ 154781 h 1419225"/>
              <a:gd name="connsiteX18" fmla="*/ 2014538 w 2690813"/>
              <a:gd name="connsiteY18" fmla="*/ 66675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11906 w 2690813"/>
              <a:gd name="connsiteY25" fmla="*/ 350044 h 1419225"/>
              <a:gd name="connsiteX0" fmla="*/ 11906 w 2690813"/>
              <a:gd name="connsiteY0" fmla="*/ 350044 h 1419225"/>
              <a:gd name="connsiteX1" fmla="*/ 128588 w 2690813"/>
              <a:gd name="connsiteY1" fmla="*/ 359569 h 1419225"/>
              <a:gd name="connsiteX2" fmla="*/ 180975 w 2690813"/>
              <a:gd name="connsiteY2" fmla="*/ 431006 h 1419225"/>
              <a:gd name="connsiteX3" fmla="*/ 269081 w 2690813"/>
              <a:gd name="connsiteY3" fmla="*/ 445294 h 1419225"/>
              <a:gd name="connsiteX4" fmla="*/ 361950 w 2690813"/>
              <a:gd name="connsiteY4" fmla="*/ 492919 h 1419225"/>
              <a:gd name="connsiteX5" fmla="*/ 466725 w 2690813"/>
              <a:gd name="connsiteY5" fmla="*/ 581025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38338 w 2690813"/>
              <a:gd name="connsiteY17" fmla="*/ 154781 h 1419225"/>
              <a:gd name="connsiteX18" fmla="*/ 2014538 w 2690813"/>
              <a:gd name="connsiteY18" fmla="*/ 66675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11906 w 2690813"/>
              <a:gd name="connsiteY25"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269081 w 2690813"/>
              <a:gd name="connsiteY3" fmla="*/ 445294 h 1419225"/>
              <a:gd name="connsiteX4" fmla="*/ 361950 w 2690813"/>
              <a:gd name="connsiteY4" fmla="*/ 492919 h 1419225"/>
              <a:gd name="connsiteX5" fmla="*/ 466725 w 2690813"/>
              <a:gd name="connsiteY5" fmla="*/ 581025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38338 w 2690813"/>
              <a:gd name="connsiteY17" fmla="*/ 154781 h 1419225"/>
              <a:gd name="connsiteX18" fmla="*/ 2014538 w 2690813"/>
              <a:gd name="connsiteY18" fmla="*/ 66675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11906 w 2690813"/>
              <a:gd name="connsiteY25"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361950 w 2690813"/>
              <a:gd name="connsiteY4" fmla="*/ 492919 h 1419225"/>
              <a:gd name="connsiteX5" fmla="*/ 466725 w 2690813"/>
              <a:gd name="connsiteY5" fmla="*/ 581025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38338 w 2690813"/>
              <a:gd name="connsiteY17" fmla="*/ 154781 h 1419225"/>
              <a:gd name="connsiteX18" fmla="*/ 2014538 w 2690813"/>
              <a:gd name="connsiteY18" fmla="*/ 66675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11906 w 2690813"/>
              <a:gd name="connsiteY25"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423863 w 2690813"/>
              <a:gd name="connsiteY4" fmla="*/ 421482 h 1419225"/>
              <a:gd name="connsiteX5" fmla="*/ 466725 w 2690813"/>
              <a:gd name="connsiteY5" fmla="*/ 581025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38338 w 2690813"/>
              <a:gd name="connsiteY17" fmla="*/ 154781 h 1419225"/>
              <a:gd name="connsiteX18" fmla="*/ 2014538 w 2690813"/>
              <a:gd name="connsiteY18" fmla="*/ 66675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11906 w 2690813"/>
              <a:gd name="connsiteY25"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423863 w 2690813"/>
              <a:gd name="connsiteY4" fmla="*/ 421482 h 1419225"/>
              <a:gd name="connsiteX5" fmla="*/ 481012 w 2690813"/>
              <a:gd name="connsiteY5" fmla="*/ 547687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38338 w 2690813"/>
              <a:gd name="connsiteY17" fmla="*/ 154781 h 1419225"/>
              <a:gd name="connsiteX18" fmla="*/ 2014538 w 2690813"/>
              <a:gd name="connsiteY18" fmla="*/ 66675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11906 w 2690813"/>
              <a:gd name="connsiteY25"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423863 w 2690813"/>
              <a:gd name="connsiteY4" fmla="*/ 421482 h 1419225"/>
              <a:gd name="connsiteX5" fmla="*/ 481012 w 2690813"/>
              <a:gd name="connsiteY5" fmla="*/ 547687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28813 w 2690813"/>
              <a:gd name="connsiteY17" fmla="*/ 78581 h 1419225"/>
              <a:gd name="connsiteX18" fmla="*/ 2014538 w 2690813"/>
              <a:gd name="connsiteY18" fmla="*/ 66675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11906 w 2690813"/>
              <a:gd name="connsiteY25"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423863 w 2690813"/>
              <a:gd name="connsiteY4" fmla="*/ 421482 h 1419225"/>
              <a:gd name="connsiteX5" fmla="*/ 481012 w 2690813"/>
              <a:gd name="connsiteY5" fmla="*/ 547687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28813 w 2690813"/>
              <a:gd name="connsiteY17" fmla="*/ 78581 h 1419225"/>
              <a:gd name="connsiteX18" fmla="*/ 1945482 w 2690813"/>
              <a:gd name="connsiteY18" fmla="*/ 14287 h 1419225"/>
              <a:gd name="connsiteX19" fmla="*/ 2093119 w 2690813"/>
              <a:gd name="connsiteY19" fmla="*/ 33337 h 1419225"/>
              <a:gd name="connsiteX20" fmla="*/ 2264569 w 2690813"/>
              <a:gd name="connsiteY20" fmla="*/ 26194 h 1419225"/>
              <a:gd name="connsiteX21" fmla="*/ 2538413 w 2690813"/>
              <a:gd name="connsiteY21" fmla="*/ 28575 h 1419225"/>
              <a:gd name="connsiteX22" fmla="*/ 2688431 w 2690813"/>
              <a:gd name="connsiteY22" fmla="*/ 26194 h 1419225"/>
              <a:gd name="connsiteX23" fmla="*/ 2690813 w 2690813"/>
              <a:gd name="connsiteY23" fmla="*/ 0 h 1419225"/>
              <a:gd name="connsiteX24" fmla="*/ 0 w 2690813"/>
              <a:gd name="connsiteY24" fmla="*/ 0 h 1419225"/>
              <a:gd name="connsiteX25" fmla="*/ 11906 w 2690813"/>
              <a:gd name="connsiteY25"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423863 w 2690813"/>
              <a:gd name="connsiteY4" fmla="*/ 421482 h 1419225"/>
              <a:gd name="connsiteX5" fmla="*/ 481012 w 2690813"/>
              <a:gd name="connsiteY5" fmla="*/ 547687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28813 w 2690813"/>
              <a:gd name="connsiteY17" fmla="*/ 78581 h 1419225"/>
              <a:gd name="connsiteX18" fmla="*/ 1945482 w 2690813"/>
              <a:gd name="connsiteY18" fmla="*/ 14287 h 1419225"/>
              <a:gd name="connsiteX19" fmla="*/ 2264569 w 2690813"/>
              <a:gd name="connsiteY19" fmla="*/ 26194 h 1419225"/>
              <a:gd name="connsiteX20" fmla="*/ 2538413 w 2690813"/>
              <a:gd name="connsiteY20" fmla="*/ 28575 h 1419225"/>
              <a:gd name="connsiteX21" fmla="*/ 2688431 w 2690813"/>
              <a:gd name="connsiteY21" fmla="*/ 26194 h 1419225"/>
              <a:gd name="connsiteX22" fmla="*/ 2690813 w 2690813"/>
              <a:gd name="connsiteY22" fmla="*/ 0 h 1419225"/>
              <a:gd name="connsiteX23" fmla="*/ 0 w 2690813"/>
              <a:gd name="connsiteY23" fmla="*/ 0 h 1419225"/>
              <a:gd name="connsiteX24" fmla="*/ 11906 w 2690813"/>
              <a:gd name="connsiteY24"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423863 w 2690813"/>
              <a:gd name="connsiteY4" fmla="*/ 421482 h 1419225"/>
              <a:gd name="connsiteX5" fmla="*/ 481012 w 2690813"/>
              <a:gd name="connsiteY5" fmla="*/ 547687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28813 w 2690813"/>
              <a:gd name="connsiteY17" fmla="*/ 78581 h 1419225"/>
              <a:gd name="connsiteX18" fmla="*/ 1945482 w 2690813"/>
              <a:gd name="connsiteY18" fmla="*/ 14287 h 1419225"/>
              <a:gd name="connsiteX19" fmla="*/ 2538413 w 2690813"/>
              <a:gd name="connsiteY19" fmla="*/ 28575 h 1419225"/>
              <a:gd name="connsiteX20" fmla="*/ 2688431 w 2690813"/>
              <a:gd name="connsiteY20" fmla="*/ 26194 h 1419225"/>
              <a:gd name="connsiteX21" fmla="*/ 2690813 w 2690813"/>
              <a:gd name="connsiteY21" fmla="*/ 0 h 1419225"/>
              <a:gd name="connsiteX22" fmla="*/ 0 w 2690813"/>
              <a:gd name="connsiteY22" fmla="*/ 0 h 1419225"/>
              <a:gd name="connsiteX23" fmla="*/ 11906 w 2690813"/>
              <a:gd name="connsiteY23"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423863 w 2690813"/>
              <a:gd name="connsiteY4" fmla="*/ 421482 h 1419225"/>
              <a:gd name="connsiteX5" fmla="*/ 481012 w 2690813"/>
              <a:gd name="connsiteY5" fmla="*/ 547687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28813 w 2690813"/>
              <a:gd name="connsiteY17" fmla="*/ 78581 h 1419225"/>
              <a:gd name="connsiteX18" fmla="*/ 1945482 w 2690813"/>
              <a:gd name="connsiteY18" fmla="*/ 14287 h 1419225"/>
              <a:gd name="connsiteX19" fmla="*/ 2688431 w 2690813"/>
              <a:gd name="connsiteY19" fmla="*/ 26194 h 1419225"/>
              <a:gd name="connsiteX20" fmla="*/ 2690813 w 2690813"/>
              <a:gd name="connsiteY20" fmla="*/ 0 h 1419225"/>
              <a:gd name="connsiteX21" fmla="*/ 0 w 2690813"/>
              <a:gd name="connsiteY21" fmla="*/ 0 h 1419225"/>
              <a:gd name="connsiteX22" fmla="*/ 11906 w 2690813"/>
              <a:gd name="connsiteY22" fmla="*/ 350044 h 1419225"/>
              <a:gd name="connsiteX0" fmla="*/ 11906 w 2690813"/>
              <a:gd name="connsiteY0" fmla="*/ 350044 h 1419225"/>
              <a:gd name="connsiteX1" fmla="*/ 128588 w 2690813"/>
              <a:gd name="connsiteY1" fmla="*/ 359569 h 1419225"/>
              <a:gd name="connsiteX2" fmla="*/ 209550 w 2690813"/>
              <a:gd name="connsiteY2" fmla="*/ 350043 h 1419225"/>
              <a:gd name="connsiteX3" fmla="*/ 302418 w 2690813"/>
              <a:gd name="connsiteY3" fmla="*/ 359569 h 1419225"/>
              <a:gd name="connsiteX4" fmla="*/ 423863 w 2690813"/>
              <a:gd name="connsiteY4" fmla="*/ 421482 h 1419225"/>
              <a:gd name="connsiteX5" fmla="*/ 481012 w 2690813"/>
              <a:gd name="connsiteY5" fmla="*/ 547687 h 1419225"/>
              <a:gd name="connsiteX6" fmla="*/ 550069 w 2690813"/>
              <a:gd name="connsiteY6" fmla="*/ 714375 h 1419225"/>
              <a:gd name="connsiteX7" fmla="*/ 597694 w 2690813"/>
              <a:gd name="connsiteY7" fmla="*/ 852487 h 1419225"/>
              <a:gd name="connsiteX8" fmla="*/ 661988 w 2690813"/>
              <a:gd name="connsiteY8" fmla="*/ 1069181 h 1419225"/>
              <a:gd name="connsiteX9" fmla="*/ 726281 w 2690813"/>
              <a:gd name="connsiteY9" fmla="*/ 1345406 h 1419225"/>
              <a:gd name="connsiteX10" fmla="*/ 745331 w 2690813"/>
              <a:gd name="connsiteY10" fmla="*/ 1419225 h 1419225"/>
              <a:gd name="connsiteX11" fmla="*/ 1659731 w 2690813"/>
              <a:gd name="connsiteY11" fmla="*/ 1412081 h 1419225"/>
              <a:gd name="connsiteX12" fmla="*/ 1707356 w 2690813"/>
              <a:gd name="connsiteY12" fmla="*/ 1038225 h 1419225"/>
              <a:gd name="connsiteX13" fmla="*/ 1752600 w 2690813"/>
              <a:gd name="connsiteY13" fmla="*/ 762000 h 1419225"/>
              <a:gd name="connsiteX14" fmla="*/ 1800225 w 2690813"/>
              <a:gd name="connsiteY14" fmla="*/ 528637 h 1419225"/>
              <a:gd name="connsiteX15" fmla="*/ 1845469 w 2690813"/>
              <a:gd name="connsiteY15" fmla="*/ 321469 h 1419225"/>
              <a:gd name="connsiteX16" fmla="*/ 1878806 w 2690813"/>
              <a:gd name="connsiteY16" fmla="*/ 242887 h 1419225"/>
              <a:gd name="connsiteX17" fmla="*/ 1928813 w 2690813"/>
              <a:gd name="connsiteY17" fmla="*/ 78581 h 1419225"/>
              <a:gd name="connsiteX18" fmla="*/ 1945482 w 2690813"/>
              <a:gd name="connsiteY18" fmla="*/ 14287 h 1419225"/>
              <a:gd name="connsiteX19" fmla="*/ 2690813 w 2690813"/>
              <a:gd name="connsiteY19" fmla="*/ 0 h 1419225"/>
              <a:gd name="connsiteX20" fmla="*/ 0 w 2690813"/>
              <a:gd name="connsiteY20" fmla="*/ 0 h 1419225"/>
              <a:gd name="connsiteX21" fmla="*/ 11906 w 2690813"/>
              <a:gd name="connsiteY21" fmla="*/ 350044 h 1419225"/>
              <a:gd name="connsiteX0" fmla="*/ 11906 w 1945482"/>
              <a:gd name="connsiteY0" fmla="*/ 350044 h 1419225"/>
              <a:gd name="connsiteX1" fmla="*/ 128588 w 1945482"/>
              <a:gd name="connsiteY1" fmla="*/ 359569 h 1419225"/>
              <a:gd name="connsiteX2" fmla="*/ 209550 w 1945482"/>
              <a:gd name="connsiteY2" fmla="*/ 350043 h 1419225"/>
              <a:gd name="connsiteX3" fmla="*/ 302418 w 1945482"/>
              <a:gd name="connsiteY3" fmla="*/ 359569 h 1419225"/>
              <a:gd name="connsiteX4" fmla="*/ 423863 w 1945482"/>
              <a:gd name="connsiteY4" fmla="*/ 421482 h 1419225"/>
              <a:gd name="connsiteX5" fmla="*/ 481012 w 1945482"/>
              <a:gd name="connsiteY5" fmla="*/ 547687 h 1419225"/>
              <a:gd name="connsiteX6" fmla="*/ 550069 w 1945482"/>
              <a:gd name="connsiteY6" fmla="*/ 714375 h 1419225"/>
              <a:gd name="connsiteX7" fmla="*/ 597694 w 1945482"/>
              <a:gd name="connsiteY7" fmla="*/ 852487 h 1419225"/>
              <a:gd name="connsiteX8" fmla="*/ 661988 w 1945482"/>
              <a:gd name="connsiteY8" fmla="*/ 1069181 h 1419225"/>
              <a:gd name="connsiteX9" fmla="*/ 726281 w 1945482"/>
              <a:gd name="connsiteY9" fmla="*/ 1345406 h 1419225"/>
              <a:gd name="connsiteX10" fmla="*/ 745331 w 1945482"/>
              <a:gd name="connsiteY10" fmla="*/ 1419225 h 1419225"/>
              <a:gd name="connsiteX11" fmla="*/ 1659731 w 1945482"/>
              <a:gd name="connsiteY11" fmla="*/ 1412081 h 1419225"/>
              <a:gd name="connsiteX12" fmla="*/ 1707356 w 1945482"/>
              <a:gd name="connsiteY12" fmla="*/ 1038225 h 1419225"/>
              <a:gd name="connsiteX13" fmla="*/ 1752600 w 1945482"/>
              <a:gd name="connsiteY13" fmla="*/ 762000 h 1419225"/>
              <a:gd name="connsiteX14" fmla="*/ 1800225 w 1945482"/>
              <a:gd name="connsiteY14" fmla="*/ 528637 h 1419225"/>
              <a:gd name="connsiteX15" fmla="*/ 1845469 w 1945482"/>
              <a:gd name="connsiteY15" fmla="*/ 321469 h 1419225"/>
              <a:gd name="connsiteX16" fmla="*/ 1878806 w 1945482"/>
              <a:gd name="connsiteY16" fmla="*/ 242887 h 1419225"/>
              <a:gd name="connsiteX17" fmla="*/ 1928813 w 1945482"/>
              <a:gd name="connsiteY17" fmla="*/ 78581 h 1419225"/>
              <a:gd name="connsiteX18" fmla="*/ 1945482 w 1945482"/>
              <a:gd name="connsiteY18" fmla="*/ 14287 h 1419225"/>
              <a:gd name="connsiteX19" fmla="*/ 0 w 1945482"/>
              <a:gd name="connsiteY19" fmla="*/ 0 h 1419225"/>
              <a:gd name="connsiteX20" fmla="*/ 11906 w 1945482"/>
              <a:gd name="connsiteY20" fmla="*/ 350044 h 141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5482" h="1419225">
                <a:moveTo>
                  <a:pt x="11906" y="350044"/>
                </a:moveTo>
                <a:lnTo>
                  <a:pt x="128588" y="359569"/>
                </a:lnTo>
                <a:lnTo>
                  <a:pt x="209550" y="350043"/>
                </a:lnTo>
                <a:lnTo>
                  <a:pt x="302418" y="359569"/>
                </a:lnTo>
                <a:lnTo>
                  <a:pt x="423863" y="421482"/>
                </a:lnTo>
                <a:lnTo>
                  <a:pt x="481012" y="547687"/>
                </a:lnTo>
                <a:lnTo>
                  <a:pt x="550069" y="714375"/>
                </a:lnTo>
                <a:lnTo>
                  <a:pt x="597694" y="852487"/>
                </a:lnTo>
                <a:lnTo>
                  <a:pt x="661988" y="1069181"/>
                </a:lnTo>
                <a:lnTo>
                  <a:pt x="726281" y="1345406"/>
                </a:lnTo>
                <a:lnTo>
                  <a:pt x="745331" y="1419225"/>
                </a:lnTo>
                <a:lnTo>
                  <a:pt x="1659731" y="1412081"/>
                </a:lnTo>
                <a:lnTo>
                  <a:pt x="1707356" y="1038225"/>
                </a:lnTo>
                <a:lnTo>
                  <a:pt x="1752600" y="762000"/>
                </a:lnTo>
                <a:lnTo>
                  <a:pt x="1800225" y="528637"/>
                </a:lnTo>
                <a:lnTo>
                  <a:pt x="1845469" y="321469"/>
                </a:lnTo>
                <a:lnTo>
                  <a:pt x="1878806" y="242887"/>
                </a:lnTo>
                <a:lnTo>
                  <a:pt x="1928813" y="78581"/>
                </a:lnTo>
                <a:lnTo>
                  <a:pt x="1945482" y="14287"/>
                </a:lnTo>
                <a:lnTo>
                  <a:pt x="0" y="0"/>
                </a:lnTo>
                <a:lnTo>
                  <a:pt x="11906" y="350044"/>
                </a:lnTo>
                <a:close/>
              </a:path>
            </a:pathLst>
          </a:custGeom>
          <a:solidFill>
            <a:srgbClr val="FAA41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pic>
        <p:nvPicPr>
          <p:cNvPr id="47" name="Graphic 46" descr="Electric car with solid fill">
            <a:extLst>
              <a:ext uri="{FF2B5EF4-FFF2-40B4-BE49-F238E27FC236}">
                <a16:creationId xmlns:a16="http://schemas.microsoft.com/office/drawing/2014/main" id="{EA107F82-370D-4231-B398-7A48C53A58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1323" y="2842514"/>
            <a:ext cx="854006" cy="854006"/>
          </a:xfrm>
          <a:prstGeom prst="rect">
            <a:avLst/>
          </a:prstGeom>
        </p:spPr>
      </p:pic>
      <p:pic>
        <p:nvPicPr>
          <p:cNvPr id="51" name="Graphic 50" descr="Solar Panels with solid fill">
            <a:extLst>
              <a:ext uri="{FF2B5EF4-FFF2-40B4-BE49-F238E27FC236}">
                <a16:creationId xmlns:a16="http://schemas.microsoft.com/office/drawing/2014/main" id="{BBF38BA9-EA9B-433B-8D4C-D8B3917818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4136" y="4404961"/>
            <a:ext cx="783340" cy="783340"/>
          </a:xfrm>
          <a:prstGeom prst="rect">
            <a:avLst/>
          </a:prstGeom>
        </p:spPr>
      </p:pic>
      <p:sp>
        <p:nvSpPr>
          <p:cNvPr id="17" name="TextBox 16">
            <a:extLst>
              <a:ext uri="{FF2B5EF4-FFF2-40B4-BE49-F238E27FC236}">
                <a16:creationId xmlns:a16="http://schemas.microsoft.com/office/drawing/2014/main" id="{C092BA88-03F0-46C6-8ED2-5DB06DA861D3}"/>
              </a:ext>
            </a:extLst>
          </p:cNvPr>
          <p:cNvSpPr txBox="1"/>
          <p:nvPr/>
        </p:nvSpPr>
        <p:spPr>
          <a:xfrm>
            <a:off x="2277597" y="3464270"/>
            <a:ext cx="13842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525252"/>
                </a:solidFill>
                <a:effectLst/>
                <a:uLnTx/>
                <a:uFillTx/>
                <a:latin typeface="Calibri"/>
                <a:ea typeface="+mn-ea"/>
                <a:cs typeface="+mn-cs"/>
              </a:rPr>
              <a:t>Flexible loads</a:t>
            </a:r>
          </a:p>
        </p:txBody>
      </p:sp>
      <p:sp>
        <p:nvSpPr>
          <p:cNvPr id="52" name="TextBox 51">
            <a:extLst>
              <a:ext uri="{FF2B5EF4-FFF2-40B4-BE49-F238E27FC236}">
                <a16:creationId xmlns:a16="http://schemas.microsoft.com/office/drawing/2014/main" id="{FB853294-79E0-484A-8831-EDB0E11DB647}"/>
              </a:ext>
            </a:extLst>
          </p:cNvPr>
          <p:cNvSpPr txBox="1"/>
          <p:nvPr/>
        </p:nvSpPr>
        <p:spPr>
          <a:xfrm>
            <a:off x="9204683" y="4139240"/>
            <a:ext cx="13842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525252"/>
                </a:solidFill>
                <a:effectLst/>
                <a:uLnTx/>
                <a:uFillTx/>
                <a:latin typeface="Calibri"/>
                <a:ea typeface="+mn-ea"/>
                <a:cs typeface="+mn-cs"/>
              </a:rPr>
              <a:t>Flexible exports</a:t>
            </a:r>
          </a:p>
        </p:txBody>
      </p:sp>
      <p:pic>
        <p:nvPicPr>
          <p:cNvPr id="2050" name="Picture 2" descr="Transformer Icons - Download Free Vector Icons | Noun Project">
            <a:extLst>
              <a:ext uri="{FF2B5EF4-FFF2-40B4-BE49-F238E27FC236}">
                <a16:creationId xmlns:a16="http://schemas.microsoft.com/office/drawing/2014/main" id="{00FB18E7-B238-4E0D-801B-1EF3088995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9336" y="5022758"/>
            <a:ext cx="471959" cy="471959"/>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8C7BDA35-6EBE-4B71-A9B4-56C436EDC0AC}"/>
              </a:ext>
            </a:extLst>
          </p:cNvPr>
          <p:cNvSpPr txBox="1"/>
          <p:nvPr/>
        </p:nvSpPr>
        <p:spPr>
          <a:xfrm>
            <a:off x="10444697" y="3577877"/>
            <a:ext cx="108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252"/>
                </a:solidFill>
                <a:effectLst/>
                <a:uLnTx/>
                <a:uFillTx/>
                <a:latin typeface="Calibri"/>
                <a:ea typeface="+mn-ea"/>
                <a:cs typeface="+mn-cs"/>
              </a:rPr>
              <a:t>IMPORTS</a:t>
            </a:r>
            <a:endParaRPr kumimoji="0" lang="en-AU" sz="1800" b="1" i="0" u="none" strike="noStrike" kern="1200" cap="none" spc="0" normalizeH="0" baseline="0" noProof="0">
              <a:ln>
                <a:noFill/>
              </a:ln>
              <a:solidFill>
                <a:srgbClr val="525252"/>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50BBE436-565A-486E-8D3A-2F2A3951E4D1}"/>
              </a:ext>
            </a:extLst>
          </p:cNvPr>
          <p:cNvSpPr txBox="1"/>
          <p:nvPr/>
        </p:nvSpPr>
        <p:spPr>
          <a:xfrm>
            <a:off x="10437215" y="3996452"/>
            <a:ext cx="108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252"/>
                </a:solidFill>
                <a:effectLst/>
                <a:uLnTx/>
                <a:uFillTx/>
                <a:latin typeface="Calibri"/>
                <a:ea typeface="+mn-ea"/>
                <a:cs typeface="+mn-cs"/>
              </a:rPr>
              <a:t>EXPORTS</a:t>
            </a:r>
            <a:endParaRPr kumimoji="0" lang="en-AU" sz="1800" b="1" i="0" u="none" strike="noStrike" kern="1200" cap="none" spc="0" normalizeH="0" baseline="0" noProof="0">
              <a:ln>
                <a:noFill/>
              </a:ln>
              <a:solidFill>
                <a:srgbClr val="525252"/>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919F346F-EDA6-4B0C-90CB-A744B3E9DD96}"/>
              </a:ext>
            </a:extLst>
          </p:cNvPr>
          <p:cNvCxnSpPr>
            <a:cxnSpLocks/>
          </p:cNvCxnSpPr>
          <p:nvPr/>
        </p:nvCxnSpPr>
        <p:spPr>
          <a:xfrm>
            <a:off x="544226" y="2177453"/>
            <a:ext cx="10702079"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44" name="Arrow: Down 43">
            <a:extLst>
              <a:ext uri="{FF2B5EF4-FFF2-40B4-BE49-F238E27FC236}">
                <a16:creationId xmlns:a16="http://schemas.microsoft.com/office/drawing/2014/main" id="{900DC0CF-4016-4305-AD29-C789FAE46D72}"/>
              </a:ext>
            </a:extLst>
          </p:cNvPr>
          <p:cNvSpPr/>
          <p:nvPr/>
        </p:nvSpPr>
        <p:spPr>
          <a:xfrm rot="10800000">
            <a:off x="4228248" y="2184226"/>
            <a:ext cx="484632" cy="382362"/>
          </a:xfrm>
          <a:prstGeom prst="downArrow">
            <a:avLst>
              <a:gd name="adj1" fmla="val 50000"/>
              <a:gd name="adj2" fmla="val 53543"/>
            </a:avLst>
          </a:prstGeom>
          <a:noFill/>
          <a:ln w="19050">
            <a:solidFill>
              <a:srgbClr val="3966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54" name="Arrow: Down 53">
            <a:extLst>
              <a:ext uri="{FF2B5EF4-FFF2-40B4-BE49-F238E27FC236}">
                <a16:creationId xmlns:a16="http://schemas.microsoft.com/office/drawing/2014/main" id="{F790E883-62D0-4DDC-A1F9-403FE8016E0D}"/>
              </a:ext>
            </a:extLst>
          </p:cNvPr>
          <p:cNvSpPr/>
          <p:nvPr/>
        </p:nvSpPr>
        <p:spPr>
          <a:xfrm rot="10800000">
            <a:off x="6955266" y="2187464"/>
            <a:ext cx="484632" cy="382362"/>
          </a:xfrm>
          <a:prstGeom prst="downArrow">
            <a:avLst>
              <a:gd name="adj1" fmla="val 50000"/>
              <a:gd name="adj2" fmla="val 53543"/>
            </a:avLst>
          </a:prstGeom>
          <a:noFill/>
          <a:ln w="19050">
            <a:solidFill>
              <a:srgbClr val="39669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56" name="TextBox 55">
            <a:extLst>
              <a:ext uri="{FF2B5EF4-FFF2-40B4-BE49-F238E27FC236}">
                <a16:creationId xmlns:a16="http://schemas.microsoft.com/office/drawing/2014/main" id="{E895CE93-E9C9-42A6-8361-08995DC01779}"/>
              </a:ext>
            </a:extLst>
          </p:cNvPr>
          <p:cNvSpPr txBox="1"/>
          <p:nvPr/>
        </p:nvSpPr>
        <p:spPr>
          <a:xfrm>
            <a:off x="5297293" y="2241102"/>
            <a:ext cx="1373218" cy="261610"/>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525252"/>
                </a:solidFill>
                <a:effectLst/>
                <a:uLnTx/>
                <a:uFillTx/>
                <a:latin typeface="Calibri"/>
                <a:ea typeface="+mn-ea"/>
                <a:cs typeface="+mn-cs"/>
              </a:rPr>
              <a:t>Targeted upgrades</a:t>
            </a:r>
          </a:p>
        </p:txBody>
      </p:sp>
      <p:pic>
        <p:nvPicPr>
          <p:cNvPr id="57" name="Picture 2" descr="Transformer Icons - Download Free Vector Icons | Noun Project">
            <a:extLst>
              <a:ext uri="{FF2B5EF4-FFF2-40B4-BE49-F238E27FC236}">
                <a16:creationId xmlns:a16="http://schemas.microsoft.com/office/drawing/2014/main" id="{AF98C63E-19D5-403F-98D3-987560B73D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9336" y="5022758"/>
            <a:ext cx="471959" cy="471959"/>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19E96F06-EB3A-415A-929E-C1B89C8A7C0A}"/>
              </a:ext>
            </a:extLst>
          </p:cNvPr>
          <p:cNvSpPr txBox="1"/>
          <p:nvPr/>
        </p:nvSpPr>
        <p:spPr>
          <a:xfrm>
            <a:off x="5316166" y="5047051"/>
            <a:ext cx="1631669" cy="430887"/>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525252"/>
                </a:solidFill>
                <a:effectLst/>
                <a:uLnTx/>
                <a:uFillTx/>
                <a:latin typeface="Calibri"/>
                <a:ea typeface="+mn-ea"/>
                <a:cs typeface="+mn-cs"/>
              </a:rPr>
              <a:t>Voltage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525252"/>
                </a:solidFill>
                <a:effectLst/>
                <a:uLnTx/>
                <a:uFillTx/>
                <a:latin typeface="Calibri"/>
                <a:ea typeface="+mn-ea"/>
                <a:cs typeface="+mn-cs"/>
              </a:rPr>
              <a:t>Targeted upgrades</a:t>
            </a:r>
          </a:p>
        </p:txBody>
      </p:sp>
      <p:sp>
        <p:nvSpPr>
          <p:cNvPr id="59" name="TextBox 58">
            <a:extLst>
              <a:ext uri="{FF2B5EF4-FFF2-40B4-BE49-F238E27FC236}">
                <a16:creationId xmlns:a16="http://schemas.microsoft.com/office/drawing/2014/main" id="{8642430B-B7AF-4644-9D4C-DDF982ED2B4D}"/>
              </a:ext>
            </a:extLst>
          </p:cNvPr>
          <p:cNvSpPr txBox="1"/>
          <p:nvPr/>
        </p:nvSpPr>
        <p:spPr>
          <a:xfrm>
            <a:off x="1962759" y="798842"/>
            <a:ext cx="8973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FA780A"/>
                </a:solidFill>
                <a:effectLst/>
                <a:uLnTx/>
                <a:uFillTx/>
                <a:latin typeface="Calibri"/>
                <a:ea typeface="+mn-ea"/>
                <a:cs typeface="+mn-cs"/>
              </a:rPr>
              <a:t>Stretch</a:t>
            </a:r>
            <a:r>
              <a:rPr kumimoji="0" lang="en-AU" sz="2400" b="1" i="0" u="none" strike="noStrike" kern="1200" cap="none" spc="0" normalizeH="0" baseline="0" noProof="0">
                <a:ln>
                  <a:noFill/>
                </a:ln>
                <a:solidFill>
                  <a:srgbClr val="525252"/>
                </a:solidFill>
                <a:effectLst/>
                <a:uLnTx/>
                <a:uFillTx/>
                <a:latin typeface="Calibri"/>
                <a:ea typeface="+mn-ea"/>
                <a:cs typeface="+mn-cs"/>
              </a:rPr>
              <a:t> </a:t>
            </a:r>
            <a:r>
              <a:rPr kumimoji="0" lang="en-AU" sz="2400" b="0" i="0" u="none" strike="noStrike" kern="1200" cap="none" spc="0" normalizeH="0" baseline="0" noProof="0">
                <a:ln>
                  <a:noFill/>
                </a:ln>
                <a:solidFill>
                  <a:srgbClr val="525252"/>
                </a:solidFill>
                <a:effectLst/>
                <a:uLnTx/>
                <a:uFillTx/>
                <a:latin typeface="Calibri"/>
                <a:ea typeface="+mn-ea"/>
                <a:cs typeface="+mn-cs"/>
              </a:rPr>
              <a:t>the network capacity through </a:t>
            </a:r>
            <a:r>
              <a:rPr kumimoji="0" lang="en-AU" sz="2400" b="1" i="0" u="none" strike="noStrike" kern="1200" cap="none" spc="0" normalizeH="0" baseline="0" noProof="0">
                <a:ln>
                  <a:noFill/>
                </a:ln>
                <a:solidFill>
                  <a:srgbClr val="525252"/>
                </a:solidFill>
                <a:effectLst/>
                <a:uLnTx/>
                <a:uFillTx/>
                <a:latin typeface="Calibri"/>
                <a:ea typeface="+mn-ea"/>
                <a:cs typeface="+mn-cs"/>
              </a:rPr>
              <a:t>smarter network management</a:t>
            </a:r>
          </a:p>
        </p:txBody>
      </p:sp>
      <p:sp>
        <p:nvSpPr>
          <p:cNvPr id="42" name="Freeform: Shape 41">
            <a:extLst>
              <a:ext uri="{FF2B5EF4-FFF2-40B4-BE49-F238E27FC236}">
                <a16:creationId xmlns:a16="http://schemas.microsoft.com/office/drawing/2014/main" id="{68D770EA-B557-4883-A78C-A2359FFD6B7C}"/>
              </a:ext>
            </a:extLst>
          </p:cNvPr>
          <p:cNvSpPr/>
          <p:nvPr/>
        </p:nvSpPr>
        <p:spPr>
          <a:xfrm>
            <a:off x="524465" y="1292331"/>
            <a:ext cx="2681466" cy="3754720"/>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7365"/>
              <a:gd name="connsiteY0" fmla="*/ 1619262 h 3579147"/>
              <a:gd name="connsiteX1" fmla="*/ 324465 w 2147365"/>
              <a:gd name="connsiteY1" fmla="*/ 1371489 h 3579147"/>
              <a:gd name="connsiteX2" fmla="*/ 719721 w 2147365"/>
              <a:gd name="connsiteY2" fmla="*/ 3164893 h 3579147"/>
              <a:gd name="connsiteX3" fmla="*/ 996991 w 2147365"/>
              <a:gd name="connsiteY3" fmla="*/ 3577848 h 3579147"/>
              <a:gd name="connsiteX4" fmla="*/ 1238865 w 2147365"/>
              <a:gd name="connsiteY4" fmla="*/ 3100000 h 3579147"/>
              <a:gd name="connsiteX5" fmla="*/ 1651819 w 2147365"/>
              <a:gd name="connsiteY5" fmla="*/ 144424 h 3579147"/>
              <a:gd name="connsiteX6" fmla="*/ 2147365 w 2147365"/>
              <a:gd name="connsiteY6" fmla="*/ 728460 h 3579147"/>
              <a:gd name="connsiteX0" fmla="*/ 0 w 2147365"/>
              <a:gd name="connsiteY0" fmla="*/ 1619262 h 3579239"/>
              <a:gd name="connsiteX1" fmla="*/ 324465 w 2147365"/>
              <a:gd name="connsiteY1" fmla="*/ 1371489 h 3579239"/>
              <a:gd name="connsiteX2" fmla="*/ 719721 w 2147365"/>
              <a:gd name="connsiteY2" fmla="*/ 3164893 h 3579239"/>
              <a:gd name="connsiteX3" fmla="*/ 996991 w 2147365"/>
              <a:gd name="connsiteY3" fmla="*/ 3577848 h 3579239"/>
              <a:gd name="connsiteX4" fmla="*/ 1291959 w 2147365"/>
              <a:gd name="connsiteY4" fmla="*/ 3094101 h 3579239"/>
              <a:gd name="connsiteX5" fmla="*/ 1651819 w 2147365"/>
              <a:gd name="connsiteY5" fmla="*/ 144424 h 3579239"/>
              <a:gd name="connsiteX6" fmla="*/ 2147365 w 2147365"/>
              <a:gd name="connsiteY6" fmla="*/ 728460 h 3579239"/>
              <a:gd name="connsiteX0" fmla="*/ 0 w 2147365"/>
              <a:gd name="connsiteY0" fmla="*/ 1604506 h 3564483"/>
              <a:gd name="connsiteX1" fmla="*/ 324465 w 2147365"/>
              <a:gd name="connsiteY1" fmla="*/ 1356733 h 3564483"/>
              <a:gd name="connsiteX2" fmla="*/ 719721 w 2147365"/>
              <a:gd name="connsiteY2" fmla="*/ 3150137 h 3564483"/>
              <a:gd name="connsiteX3" fmla="*/ 996991 w 2147365"/>
              <a:gd name="connsiteY3" fmla="*/ 3563092 h 3564483"/>
              <a:gd name="connsiteX4" fmla="*/ 1291959 w 2147365"/>
              <a:gd name="connsiteY4" fmla="*/ 3079345 h 3564483"/>
              <a:gd name="connsiteX5" fmla="*/ 1704913 w 2147365"/>
              <a:gd name="connsiteY5" fmla="*/ 147366 h 3564483"/>
              <a:gd name="connsiteX6" fmla="*/ 2147365 w 2147365"/>
              <a:gd name="connsiteY6" fmla="*/ 713704 h 3564483"/>
              <a:gd name="connsiteX0" fmla="*/ 0 w 2147365"/>
              <a:gd name="connsiteY0" fmla="*/ 1609412 h 3569389"/>
              <a:gd name="connsiteX1" fmla="*/ 324465 w 2147365"/>
              <a:gd name="connsiteY1" fmla="*/ 1361639 h 3569389"/>
              <a:gd name="connsiteX2" fmla="*/ 719721 w 2147365"/>
              <a:gd name="connsiteY2" fmla="*/ 3155043 h 3569389"/>
              <a:gd name="connsiteX3" fmla="*/ 996991 w 2147365"/>
              <a:gd name="connsiteY3" fmla="*/ 3567998 h 3569389"/>
              <a:gd name="connsiteX4" fmla="*/ 1291959 w 2147365"/>
              <a:gd name="connsiteY4" fmla="*/ 3084251 h 3569389"/>
              <a:gd name="connsiteX5" fmla="*/ 1710813 w 2147365"/>
              <a:gd name="connsiteY5" fmla="*/ 146373 h 3569389"/>
              <a:gd name="connsiteX6" fmla="*/ 2147365 w 2147365"/>
              <a:gd name="connsiteY6" fmla="*/ 718610 h 3569389"/>
              <a:gd name="connsiteX0" fmla="*/ 0 w 2147365"/>
              <a:gd name="connsiteY0" fmla="*/ 1609412 h 3592719"/>
              <a:gd name="connsiteX1" fmla="*/ 324465 w 2147365"/>
              <a:gd name="connsiteY1" fmla="*/ 1361639 h 3592719"/>
              <a:gd name="connsiteX2" fmla="*/ 719721 w 2147365"/>
              <a:gd name="connsiteY2" fmla="*/ 3155043 h 3592719"/>
              <a:gd name="connsiteX3" fmla="*/ 996991 w 2147365"/>
              <a:gd name="connsiteY3" fmla="*/ 3591595 h 3592719"/>
              <a:gd name="connsiteX4" fmla="*/ 1291959 w 2147365"/>
              <a:gd name="connsiteY4" fmla="*/ 3084251 h 3592719"/>
              <a:gd name="connsiteX5" fmla="*/ 1710813 w 2147365"/>
              <a:gd name="connsiteY5" fmla="*/ 146373 h 3592719"/>
              <a:gd name="connsiteX6" fmla="*/ 2147365 w 2147365"/>
              <a:gd name="connsiteY6" fmla="*/ 718610 h 3592719"/>
              <a:gd name="connsiteX0" fmla="*/ 0 w 2147365"/>
              <a:gd name="connsiteY0" fmla="*/ 3804206 h 5887748"/>
              <a:gd name="connsiteX1" fmla="*/ 324465 w 2147365"/>
              <a:gd name="connsiteY1" fmla="*/ 3556433 h 5887748"/>
              <a:gd name="connsiteX2" fmla="*/ 719721 w 2147365"/>
              <a:gd name="connsiteY2" fmla="*/ 5349837 h 5887748"/>
              <a:gd name="connsiteX3" fmla="*/ 996991 w 2147365"/>
              <a:gd name="connsiteY3" fmla="*/ 5786389 h 5887748"/>
              <a:gd name="connsiteX4" fmla="*/ 1291959 w 2147365"/>
              <a:gd name="connsiteY4" fmla="*/ 5279045 h 5887748"/>
              <a:gd name="connsiteX5" fmla="*/ 1756580 w 2147365"/>
              <a:gd name="connsiteY5" fmla="*/ 38329 h 5887748"/>
              <a:gd name="connsiteX6" fmla="*/ 2147365 w 2147365"/>
              <a:gd name="connsiteY6" fmla="*/ 2913404 h 5887748"/>
              <a:gd name="connsiteX0" fmla="*/ 0 w 2147365"/>
              <a:gd name="connsiteY0" fmla="*/ 3804206 h 5797103"/>
              <a:gd name="connsiteX1" fmla="*/ 324465 w 2147365"/>
              <a:gd name="connsiteY1" fmla="*/ 3556433 h 5797103"/>
              <a:gd name="connsiteX2" fmla="*/ 719721 w 2147365"/>
              <a:gd name="connsiteY2" fmla="*/ 5349837 h 5797103"/>
              <a:gd name="connsiteX3" fmla="*/ 996991 w 2147365"/>
              <a:gd name="connsiteY3" fmla="*/ 5786389 h 5797103"/>
              <a:gd name="connsiteX4" fmla="*/ 1286874 w 2147365"/>
              <a:gd name="connsiteY4" fmla="*/ 5056549 h 5797103"/>
              <a:gd name="connsiteX5" fmla="*/ 1756580 w 2147365"/>
              <a:gd name="connsiteY5" fmla="*/ 38329 h 5797103"/>
              <a:gd name="connsiteX6" fmla="*/ 2147365 w 2147365"/>
              <a:gd name="connsiteY6" fmla="*/ 2913404 h 5797103"/>
              <a:gd name="connsiteX0" fmla="*/ 0 w 2147365"/>
              <a:gd name="connsiteY0" fmla="*/ 3804206 h 5818384"/>
              <a:gd name="connsiteX1" fmla="*/ 324465 w 2147365"/>
              <a:gd name="connsiteY1" fmla="*/ 3556433 h 5818384"/>
              <a:gd name="connsiteX2" fmla="*/ 719721 w 2147365"/>
              <a:gd name="connsiteY2" fmla="*/ 5349837 h 5818384"/>
              <a:gd name="connsiteX3" fmla="*/ 996991 w 2147365"/>
              <a:gd name="connsiteY3" fmla="*/ 5808640 h 5818384"/>
              <a:gd name="connsiteX4" fmla="*/ 1286874 w 2147365"/>
              <a:gd name="connsiteY4" fmla="*/ 5056549 h 5818384"/>
              <a:gd name="connsiteX5" fmla="*/ 1756580 w 2147365"/>
              <a:gd name="connsiteY5" fmla="*/ 38329 h 5818384"/>
              <a:gd name="connsiteX6" fmla="*/ 2147365 w 2147365"/>
              <a:gd name="connsiteY6" fmla="*/ 2913404 h 5818384"/>
              <a:gd name="connsiteX0" fmla="*/ 0 w 2147365"/>
              <a:gd name="connsiteY0" fmla="*/ 3804206 h 5830940"/>
              <a:gd name="connsiteX1" fmla="*/ 324465 w 2147365"/>
              <a:gd name="connsiteY1" fmla="*/ 3556433 h 5830940"/>
              <a:gd name="connsiteX2" fmla="*/ 719721 w 2147365"/>
              <a:gd name="connsiteY2" fmla="*/ 5349837 h 5830940"/>
              <a:gd name="connsiteX3" fmla="*/ 996991 w 2147365"/>
              <a:gd name="connsiteY3" fmla="*/ 5808640 h 5830940"/>
              <a:gd name="connsiteX4" fmla="*/ 1286874 w 2147365"/>
              <a:gd name="connsiteY4" fmla="*/ 5056549 h 5830940"/>
              <a:gd name="connsiteX5" fmla="*/ 1756580 w 2147365"/>
              <a:gd name="connsiteY5" fmla="*/ 38329 h 5830940"/>
              <a:gd name="connsiteX6" fmla="*/ 2147365 w 2147365"/>
              <a:gd name="connsiteY6" fmla="*/ 2913404 h 5830940"/>
              <a:gd name="connsiteX0" fmla="*/ 0 w 2147365"/>
              <a:gd name="connsiteY0" fmla="*/ 3804206 h 5826026"/>
              <a:gd name="connsiteX1" fmla="*/ 324465 w 2147365"/>
              <a:gd name="connsiteY1" fmla="*/ 3556433 h 5826026"/>
              <a:gd name="connsiteX2" fmla="*/ 719721 w 2147365"/>
              <a:gd name="connsiteY2" fmla="*/ 5349837 h 5826026"/>
              <a:gd name="connsiteX3" fmla="*/ 996991 w 2147365"/>
              <a:gd name="connsiteY3" fmla="*/ 5808640 h 5826026"/>
              <a:gd name="connsiteX4" fmla="*/ 1286874 w 2147365"/>
              <a:gd name="connsiteY4" fmla="*/ 5056549 h 5826026"/>
              <a:gd name="connsiteX5" fmla="*/ 1756580 w 2147365"/>
              <a:gd name="connsiteY5" fmla="*/ 38329 h 5826026"/>
              <a:gd name="connsiteX6" fmla="*/ 2147365 w 2147365"/>
              <a:gd name="connsiteY6" fmla="*/ 2913404 h 5826026"/>
              <a:gd name="connsiteX0" fmla="*/ 0 w 2147365"/>
              <a:gd name="connsiteY0" fmla="*/ 3804206 h 5818382"/>
              <a:gd name="connsiteX1" fmla="*/ 324465 w 2147365"/>
              <a:gd name="connsiteY1" fmla="*/ 3556433 h 5818382"/>
              <a:gd name="connsiteX2" fmla="*/ 719721 w 2147365"/>
              <a:gd name="connsiteY2" fmla="*/ 5349837 h 5818382"/>
              <a:gd name="connsiteX3" fmla="*/ 996991 w 2147365"/>
              <a:gd name="connsiteY3" fmla="*/ 5808640 h 5818382"/>
              <a:gd name="connsiteX4" fmla="*/ 1286874 w 2147365"/>
              <a:gd name="connsiteY4" fmla="*/ 5056549 h 5818382"/>
              <a:gd name="connsiteX5" fmla="*/ 1756580 w 2147365"/>
              <a:gd name="connsiteY5" fmla="*/ 38329 h 5818382"/>
              <a:gd name="connsiteX6" fmla="*/ 2147365 w 2147365"/>
              <a:gd name="connsiteY6" fmla="*/ 2913404 h 5818382"/>
              <a:gd name="connsiteX0" fmla="*/ 0 w 2147365"/>
              <a:gd name="connsiteY0" fmla="*/ 3804206 h 6290148"/>
              <a:gd name="connsiteX1" fmla="*/ 324465 w 2147365"/>
              <a:gd name="connsiteY1" fmla="*/ 3556433 h 6290148"/>
              <a:gd name="connsiteX2" fmla="*/ 719721 w 2147365"/>
              <a:gd name="connsiteY2" fmla="*/ 5349837 h 6290148"/>
              <a:gd name="connsiteX3" fmla="*/ 1007162 w 2147365"/>
              <a:gd name="connsiteY3" fmla="*/ 6287007 h 6290148"/>
              <a:gd name="connsiteX4" fmla="*/ 1286874 w 2147365"/>
              <a:gd name="connsiteY4" fmla="*/ 5056549 h 6290148"/>
              <a:gd name="connsiteX5" fmla="*/ 1756580 w 2147365"/>
              <a:gd name="connsiteY5" fmla="*/ 38329 h 6290148"/>
              <a:gd name="connsiteX6" fmla="*/ 2147365 w 2147365"/>
              <a:gd name="connsiteY6" fmla="*/ 2913404 h 6290148"/>
              <a:gd name="connsiteX0" fmla="*/ 0 w 2147365"/>
              <a:gd name="connsiteY0" fmla="*/ 3804206 h 6292983"/>
              <a:gd name="connsiteX1" fmla="*/ 324465 w 2147365"/>
              <a:gd name="connsiteY1" fmla="*/ 3556433 h 6292983"/>
              <a:gd name="connsiteX2" fmla="*/ 694295 w 2147365"/>
              <a:gd name="connsiteY2" fmla="*/ 5438837 h 6292983"/>
              <a:gd name="connsiteX3" fmla="*/ 1007162 w 2147365"/>
              <a:gd name="connsiteY3" fmla="*/ 6287007 h 6292983"/>
              <a:gd name="connsiteX4" fmla="*/ 1286874 w 2147365"/>
              <a:gd name="connsiteY4" fmla="*/ 5056549 h 6292983"/>
              <a:gd name="connsiteX5" fmla="*/ 1756580 w 2147365"/>
              <a:gd name="connsiteY5" fmla="*/ 38329 h 6292983"/>
              <a:gd name="connsiteX6" fmla="*/ 2147365 w 2147365"/>
              <a:gd name="connsiteY6" fmla="*/ 2913404 h 6292983"/>
              <a:gd name="connsiteX0" fmla="*/ 0 w 2147365"/>
              <a:gd name="connsiteY0" fmla="*/ 3804206 h 6524964"/>
              <a:gd name="connsiteX1" fmla="*/ 324465 w 2147365"/>
              <a:gd name="connsiteY1" fmla="*/ 3556433 h 6524964"/>
              <a:gd name="connsiteX2" fmla="*/ 694295 w 2147365"/>
              <a:gd name="connsiteY2" fmla="*/ 5438837 h 6524964"/>
              <a:gd name="connsiteX3" fmla="*/ 1007162 w 2147365"/>
              <a:gd name="connsiteY3" fmla="*/ 6520628 h 6524964"/>
              <a:gd name="connsiteX4" fmla="*/ 1286874 w 2147365"/>
              <a:gd name="connsiteY4" fmla="*/ 5056549 h 6524964"/>
              <a:gd name="connsiteX5" fmla="*/ 1756580 w 2147365"/>
              <a:gd name="connsiteY5" fmla="*/ 38329 h 6524964"/>
              <a:gd name="connsiteX6" fmla="*/ 2147365 w 2147365"/>
              <a:gd name="connsiteY6" fmla="*/ 2913404 h 6524964"/>
              <a:gd name="connsiteX0" fmla="*/ 0 w 2147365"/>
              <a:gd name="connsiteY0" fmla="*/ 3804206 h 6525272"/>
              <a:gd name="connsiteX1" fmla="*/ 324465 w 2147365"/>
              <a:gd name="connsiteY1" fmla="*/ 3556433 h 6525272"/>
              <a:gd name="connsiteX2" fmla="*/ 668869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3804206 h 6525272"/>
              <a:gd name="connsiteX1" fmla="*/ 324465 w 2147365"/>
              <a:gd name="connsiteY1" fmla="*/ 3556433 h 6525272"/>
              <a:gd name="connsiteX2" fmla="*/ 699380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3804206 h 6525272"/>
              <a:gd name="connsiteX1" fmla="*/ 324465 w 2147365"/>
              <a:gd name="connsiteY1" fmla="*/ 3556433 h 6525272"/>
              <a:gd name="connsiteX2" fmla="*/ 684125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365" h="6525272">
                <a:moveTo>
                  <a:pt x="0" y="3804206"/>
                </a:moveTo>
                <a:cubicBezTo>
                  <a:pt x="102255" y="3551517"/>
                  <a:pt x="210444" y="3282141"/>
                  <a:pt x="324465" y="3556433"/>
                </a:cubicBezTo>
                <a:cubicBezTo>
                  <a:pt x="438486" y="3830726"/>
                  <a:pt x="570342" y="4955929"/>
                  <a:pt x="684125" y="5449961"/>
                </a:cubicBezTo>
                <a:cubicBezTo>
                  <a:pt x="797908" y="5943994"/>
                  <a:pt x="906704" y="6586197"/>
                  <a:pt x="1007162" y="6520628"/>
                </a:cubicBezTo>
                <a:cubicBezTo>
                  <a:pt x="1107620" y="6455059"/>
                  <a:pt x="1161971" y="6136932"/>
                  <a:pt x="1286874" y="5056549"/>
                </a:cubicBezTo>
                <a:cubicBezTo>
                  <a:pt x="1411777" y="3976166"/>
                  <a:pt x="1605163" y="433586"/>
                  <a:pt x="1756580" y="38329"/>
                </a:cubicBezTo>
                <a:cubicBezTo>
                  <a:pt x="1907997" y="-356928"/>
                  <a:pt x="1975300" y="2423757"/>
                  <a:pt x="2147365" y="2913404"/>
                </a:cubicBezTo>
              </a:path>
            </a:pathLst>
          </a:custGeom>
          <a:ln w="12700" cap="rnd">
            <a:prstDash val="dash"/>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87DEAFB2-9860-4405-A110-BABA281ED333}"/>
              </a:ext>
            </a:extLst>
          </p:cNvPr>
          <p:cNvSpPr/>
          <p:nvPr/>
        </p:nvSpPr>
        <p:spPr>
          <a:xfrm>
            <a:off x="8580531" y="2824033"/>
            <a:ext cx="2676192" cy="3661839"/>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3132045"/>
              <a:gd name="connsiteX1" fmla="*/ 324465 w 2141466"/>
              <a:gd name="connsiteY1" fmla="*/ 530207 h 3132045"/>
              <a:gd name="connsiteX2" fmla="*/ 719721 w 2141466"/>
              <a:gd name="connsiteY2" fmla="*/ 2323611 h 3132045"/>
              <a:gd name="connsiteX3" fmla="*/ 1002956 w 2141466"/>
              <a:gd name="connsiteY3" fmla="*/ 3131823 h 3132045"/>
              <a:gd name="connsiteX4" fmla="*/ 1238865 w 2141466"/>
              <a:gd name="connsiteY4" fmla="*/ 2258718 h 3132045"/>
              <a:gd name="connsiteX5" fmla="*/ 1569229 w 2141466"/>
              <a:gd name="connsiteY5" fmla="*/ 347329 h 3132045"/>
              <a:gd name="connsiteX6" fmla="*/ 2141466 w 2141466"/>
              <a:gd name="connsiteY6" fmla="*/ 365026 h 3132045"/>
              <a:gd name="connsiteX0" fmla="*/ 0 w 2141466"/>
              <a:gd name="connsiteY0" fmla="*/ 777980 h 3132139"/>
              <a:gd name="connsiteX1" fmla="*/ 324465 w 2141466"/>
              <a:gd name="connsiteY1" fmla="*/ 530207 h 3132139"/>
              <a:gd name="connsiteX2" fmla="*/ 672268 w 2141466"/>
              <a:gd name="connsiteY2" fmla="*/ 2335410 h 3132139"/>
              <a:gd name="connsiteX3" fmla="*/ 1002956 w 2141466"/>
              <a:gd name="connsiteY3" fmla="*/ 3131823 h 3132139"/>
              <a:gd name="connsiteX4" fmla="*/ 1238865 w 2141466"/>
              <a:gd name="connsiteY4" fmla="*/ 2258718 h 3132139"/>
              <a:gd name="connsiteX5" fmla="*/ 1569229 w 2141466"/>
              <a:gd name="connsiteY5" fmla="*/ 347329 h 3132139"/>
              <a:gd name="connsiteX6" fmla="*/ 2141466 w 2141466"/>
              <a:gd name="connsiteY6" fmla="*/ 365026 h 3132139"/>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98182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5031 h 3128996"/>
              <a:gd name="connsiteX1" fmla="*/ 324465 w 2141466"/>
              <a:gd name="connsiteY1" fmla="*/ 527258 h 3128996"/>
              <a:gd name="connsiteX2" fmla="*/ 672268 w 2141466"/>
              <a:gd name="connsiteY2" fmla="*/ 2332461 h 3128996"/>
              <a:gd name="connsiteX3" fmla="*/ 1002956 w 2141466"/>
              <a:gd name="connsiteY3" fmla="*/ 3128874 h 3128996"/>
              <a:gd name="connsiteX4" fmla="*/ 1280387 w 2141466"/>
              <a:gd name="connsiteY4" fmla="*/ 2285266 h 3128996"/>
              <a:gd name="connsiteX5" fmla="*/ 1569229 w 2141466"/>
              <a:gd name="connsiteY5" fmla="*/ 350279 h 3128996"/>
              <a:gd name="connsiteX6" fmla="*/ 2141466 w 2141466"/>
              <a:gd name="connsiteY6" fmla="*/ 362077 h 3128996"/>
              <a:gd name="connsiteX0" fmla="*/ 0 w 2141466"/>
              <a:gd name="connsiteY0" fmla="*/ 662129 h 3016094"/>
              <a:gd name="connsiteX1" fmla="*/ 324465 w 2141466"/>
              <a:gd name="connsiteY1" fmla="*/ 414356 h 3016094"/>
              <a:gd name="connsiteX2" fmla="*/ 672268 w 2141466"/>
              <a:gd name="connsiteY2" fmla="*/ 2219559 h 3016094"/>
              <a:gd name="connsiteX3" fmla="*/ 1002956 w 2141466"/>
              <a:gd name="connsiteY3" fmla="*/ 3015972 h 3016094"/>
              <a:gd name="connsiteX4" fmla="*/ 1280387 w 2141466"/>
              <a:gd name="connsiteY4" fmla="*/ 2172364 h 3016094"/>
              <a:gd name="connsiteX5" fmla="*/ 1503981 w 2141466"/>
              <a:gd name="connsiteY5" fmla="*/ 526445 h 3016094"/>
              <a:gd name="connsiteX6" fmla="*/ 2141466 w 2141466"/>
              <a:gd name="connsiteY6" fmla="*/ 249175 h 3016094"/>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4531281"/>
              <a:gd name="connsiteX1" fmla="*/ 324465 w 2141466"/>
              <a:gd name="connsiteY1" fmla="*/ 424236 h 4531281"/>
              <a:gd name="connsiteX2" fmla="*/ 672268 w 2141466"/>
              <a:gd name="connsiteY2" fmla="*/ 2229439 h 4531281"/>
              <a:gd name="connsiteX3" fmla="*/ 1008037 w 2141466"/>
              <a:gd name="connsiteY3" fmla="*/ 4531253 h 4531281"/>
              <a:gd name="connsiteX4" fmla="*/ 1280387 w 2141466"/>
              <a:gd name="connsiteY4" fmla="*/ 2182244 h 4531281"/>
              <a:gd name="connsiteX5" fmla="*/ 1486186 w 2141466"/>
              <a:gd name="connsiteY5" fmla="*/ 518627 h 4531281"/>
              <a:gd name="connsiteX6" fmla="*/ 2141466 w 2141466"/>
              <a:gd name="connsiteY6" fmla="*/ 259055 h 4531281"/>
              <a:gd name="connsiteX0" fmla="*/ 0 w 2141466"/>
              <a:gd name="connsiteY0" fmla="*/ 672009 h 4531360"/>
              <a:gd name="connsiteX1" fmla="*/ 324465 w 2141466"/>
              <a:gd name="connsiteY1" fmla="*/ 424236 h 4531360"/>
              <a:gd name="connsiteX2" fmla="*/ 621456 w 2141466"/>
              <a:gd name="connsiteY2" fmla="*/ 2273716 h 4531360"/>
              <a:gd name="connsiteX3" fmla="*/ 1008037 w 2141466"/>
              <a:gd name="connsiteY3" fmla="*/ 4531253 h 4531360"/>
              <a:gd name="connsiteX4" fmla="*/ 1280387 w 2141466"/>
              <a:gd name="connsiteY4" fmla="*/ 2182244 h 4531360"/>
              <a:gd name="connsiteX5" fmla="*/ 1486186 w 2141466"/>
              <a:gd name="connsiteY5" fmla="*/ 518627 h 4531360"/>
              <a:gd name="connsiteX6" fmla="*/ 2141466 w 2141466"/>
              <a:gd name="connsiteY6" fmla="*/ 259055 h 4531360"/>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31199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4798 h 4534150"/>
              <a:gd name="connsiteX1" fmla="*/ 324465 w 2141466"/>
              <a:gd name="connsiteY1" fmla="*/ 427025 h 4534150"/>
              <a:gd name="connsiteX2" fmla="*/ 621456 w 2141466"/>
              <a:gd name="connsiteY2" fmla="*/ 2276505 h 4534150"/>
              <a:gd name="connsiteX3" fmla="*/ 1008037 w 2141466"/>
              <a:gd name="connsiteY3" fmla="*/ 4534042 h 4534150"/>
              <a:gd name="connsiteX4" fmla="*/ 1305793 w 2141466"/>
              <a:gd name="connsiteY4" fmla="*/ 2185033 h 4534150"/>
              <a:gd name="connsiteX5" fmla="*/ 1481105 w 2141466"/>
              <a:gd name="connsiteY5" fmla="*/ 512561 h 4534150"/>
              <a:gd name="connsiteX6" fmla="*/ 2141466 w 2141466"/>
              <a:gd name="connsiteY6" fmla="*/ 261844 h 4534150"/>
              <a:gd name="connsiteX0" fmla="*/ 0 w 2141466"/>
              <a:gd name="connsiteY0" fmla="*/ 674798 h 4534150"/>
              <a:gd name="connsiteX1" fmla="*/ 324465 w 2141466"/>
              <a:gd name="connsiteY1" fmla="*/ 427025 h 4534150"/>
              <a:gd name="connsiteX2" fmla="*/ 621456 w 2141466"/>
              <a:gd name="connsiteY2" fmla="*/ 2276505 h 4534150"/>
              <a:gd name="connsiteX3" fmla="*/ 1008037 w 2141466"/>
              <a:gd name="connsiteY3" fmla="*/ 4534042 h 4534150"/>
              <a:gd name="connsiteX4" fmla="*/ 1305793 w 2141466"/>
              <a:gd name="connsiteY4" fmla="*/ 2185033 h 4534150"/>
              <a:gd name="connsiteX5" fmla="*/ 1481105 w 2141466"/>
              <a:gd name="connsiteY5" fmla="*/ 512561 h 4534150"/>
              <a:gd name="connsiteX6" fmla="*/ 2141466 w 2141466"/>
              <a:gd name="connsiteY6" fmla="*/ 261844 h 4534150"/>
              <a:gd name="connsiteX0" fmla="*/ 0 w 2141466"/>
              <a:gd name="connsiteY0" fmla="*/ 679530 h 4538882"/>
              <a:gd name="connsiteX1" fmla="*/ 324465 w 2141466"/>
              <a:gd name="connsiteY1" fmla="*/ 431757 h 4538882"/>
              <a:gd name="connsiteX2" fmla="*/ 621456 w 2141466"/>
              <a:gd name="connsiteY2" fmla="*/ 2281237 h 4538882"/>
              <a:gd name="connsiteX3" fmla="*/ 1008037 w 2141466"/>
              <a:gd name="connsiteY3" fmla="*/ 4538774 h 4538882"/>
              <a:gd name="connsiteX4" fmla="*/ 1305793 w 2141466"/>
              <a:gd name="connsiteY4" fmla="*/ 2189765 h 4538882"/>
              <a:gd name="connsiteX5" fmla="*/ 1481105 w 2141466"/>
              <a:gd name="connsiteY5" fmla="*/ 517293 h 4538882"/>
              <a:gd name="connsiteX6" fmla="*/ 2141466 w 2141466"/>
              <a:gd name="connsiteY6" fmla="*/ 266576 h 4538882"/>
              <a:gd name="connsiteX0" fmla="*/ 0 w 2141466"/>
              <a:gd name="connsiteY0" fmla="*/ 679530 h 4538882"/>
              <a:gd name="connsiteX1" fmla="*/ 324465 w 2141466"/>
              <a:gd name="connsiteY1" fmla="*/ 431757 h 4538882"/>
              <a:gd name="connsiteX2" fmla="*/ 601131 w 2141466"/>
              <a:gd name="connsiteY2" fmla="*/ 2281237 h 4538882"/>
              <a:gd name="connsiteX3" fmla="*/ 1008037 w 2141466"/>
              <a:gd name="connsiteY3" fmla="*/ 4538774 h 4538882"/>
              <a:gd name="connsiteX4" fmla="*/ 1305793 w 2141466"/>
              <a:gd name="connsiteY4" fmla="*/ 2189765 h 4538882"/>
              <a:gd name="connsiteX5" fmla="*/ 1481105 w 2141466"/>
              <a:gd name="connsiteY5" fmla="*/ 517293 h 4538882"/>
              <a:gd name="connsiteX6" fmla="*/ 2141466 w 2141466"/>
              <a:gd name="connsiteY6" fmla="*/ 266576 h 4538882"/>
              <a:gd name="connsiteX0" fmla="*/ 0 w 2141466"/>
              <a:gd name="connsiteY0" fmla="*/ 679530 h 4538883"/>
              <a:gd name="connsiteX1" fmla="*/ 324465 w 2141466"/>
              <a:gd name="connsiteY1" fmla="*/ 431757 h 4538883"/>
              <a:gd name="connsiteX2" fmla="*/ 601131 w 2141466"/>
              <a:gd name="connsiteY2" fmla="*/ 2281237 h 4538883"/>
              <a:gd name="connsiteX3" fmla="*/ 1008037 w 2141466"/>
              <a:gd name="connsiteY3" fmla="*/ 4538774 h 4538883"/>
              <a:gd name="connsiteX4" fmla="*/ 1305793 w 2141466"/>
              <a:gd name="connsiteY4" fmla="*/ 2189765 h 4538883"/>
              <a:gd name="connsiteX5" fmla="*/ 1481105 w 2141466"/>
              <a:gd name="connsiteY5" fmla="*/ 517293 h 4538883"/>
              <a:gd name="connsiteX6" fmla="*/ 2141466 w 2141466"/>
              <a:gd name="connsiteY6" fmla="*/ 266576 h 4538883"/>
              <a:gd name="connsiteX0" fmla="*/ 0 w 2141466"/>
              <a:gd name="connsiteY0" fmla="*/ 1042694 h 4902047"/>
              <a:gd name="connsiteX1" fmla="*/ 324465 w 2141466"/>
              <a:gd name="connsiteY1" fmla="*/ 794921 h 4902047"/>
              <a:gd name="connsiteX2" fmla="*/ 601131 w 2141466"/>
              <a:gd name="connsiteY2" fmla="*/ 2644401 h 4902047"/>
              <a:gd name="connsiteX3" fmla="*/ 1008037 w 2141466"/>
              <a:gd name="connsiteY3" fmla="*/ 4901938 h 4902047"/>
              <a:gd name="connsiteX4" fmla="*/ 1305793 w 2141466"/>
              <a:gd name="connsiteY4" fmla="*/ 2552929 h 4902047"/>
              <a:gd name="connsiteX5" fmla="*/ 1567485 w 2141466"/>
              <a:gd name="connsiteY5" fmla="*/ 224281 h 4902047"/>
              <a:gd name="connsiteX6" fmla="*/ 2141466 w 2141466"/>
              <a:gd name="connsiteY6" fmla="*/ 629740 h 4902047"/>
              <a:gd name="connsiteX0" fmla="*/ 0 w 2141466"/>
              <a:gd name="connsiteY0" fmla="*/ 1068670 h 4928023"/>
              <a:gd name="connsiteX1" fmla="*/ 324465 w 2141466"/>
              <a:gd name="connsiteY1" fmla="*/ 820897 h 4928023"/>
              <a:gd name="connsiteX2" fmla="*/ 601131 w 2141466"/>
              <a:gd name="connsiteY2" fmla="*/ 2670377 h 4928023"/>
              <a:gd name="connsiteX3" fmla="*/ 1008037 w 2141466"/>
              <a:gd name="connsiteY3" fmla="*/ 4927914 h 4928023"/>
              <a:gd name="connsiteX4" fmla="*/ 1305793 w 2141466"/>
              <a:gd name="connsiteY4" fmla="*/ 2578905 h 4928023"/>
              <a:gd name="connsiteX5" fmla="*/ 1567485 w 2141466"/>
              <a:gd name="connsiteY5" fmla="*/ 250257 h 4928023"/>
              <a:gd name="connsiteX6" fmla="*/ 2141466 w 2141466"/>
              <a:gd name="connsiteY6" fmla="*/ 655716 h 4928023"/>
              <a:gd name="connsiteX0" fmla="*/ 0 w 2141466"/>
              <a:gd name="connsiteY0" fmla="*/ 1079805 h 4939158"/>
              <a:gd name="connsiteX1" fmla="*/ 324465 w 2141466"/>
              <a:gd name="connsiteY1" fmla="*/ 832032 h 4939158"/>
              <a:gd name="connsiteX2" fmla="*/ 601131 w 2141466"/>
              <a:gd name="connsiteY2" fmla="*/ 2681512 h 4939158"/>
              <a:gd name="connsiteX3" fmla="*/ 1008037 w 2141466"/>
              <a:gd name="connsiteY3" fmla="*/ 4939049 h 4939158"/>
              <a:gd name="connsiteX4" fmla="*/ 1305793 w 2141466"/>
              <a:gd name="connsiteY4" fmla="*/ 2590040 h 4939158"/>
              <a:gd name="connsiteX5" fmla="*/ 1567485 w 2141466"/>
              <a:gd name="connsiteY5" fmla="*/ 261392 h 4939158"/>
              <a:gd name="connsiteX6" fmla="*/ 2141466 w 2141466"/>
              <a:gd name="connsiteY6" fmla="*/ 666851 h 4939158"/>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05793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26118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26118 w 2141466"/>
              <a:gd name="connsiteY4" fmla="*/ 2593751 h 4942869"/>
              <a:gd name="connsiteX5" fmla="*/ 1567485 w 2141466"/>
              <a:gd name="connsiteY5" fmla="*/ 265103 h 4942869"/>
              <a:gd name="connsiteX6" fmla="*/ 2141466 w 2141466"/>
              <a:gd name="connsiteY6" fmla="*/ 670562 h 49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466" h="4942869">
                <a:moveTo>
                  <a:pt x="0" y="1083516"/>
                </a:moveTo>
                <a:cubicBezTo>
                  <a:pt x="102255" y="830827"/>
                  <a:pt x="224277" y="568792"/>
                  <a:pt x="324465" y="835743"/>
                </a:cubicBezTo>
                <a:cubicBezTo>
                  <a:pt x="424654" y="1102694"/>
                  <a:pt x="512608" y="1991865"/>
                  <a:pt x="601131" y="2685223"/>
                </a:cubicBezTo>
                <a:cubicBezTo>
                  <a:pt x="689654" y="3378581"/>
                  <a:pt x="887206" y="4958005"/>
                  <a:pt x="1008037" y="4942760"/>
                </a:cubicBezTo>
                <a:cubicBezTo>
                  <a:pt x="1128868" y="4927515"/>
                  <a:pt x="1232877" y="3373360"/>
                  <a:pt x="1326118" y="2593751"/>
                </a:cubicBezTo>
                <a:cubicBezTo>
                  <a:pt x="1419359" y="1814142"/>
                  <a:pt x="1487247" y="701655"/>
                  <a:pt x="1567485" y="265103"/>
                </a:cubicBezTo>
                <a:cubicBezTo>
                  <a:pt x="1723760" y="-322405"/>
                  <a:pt x="1969401" y="180915"/>
                  <a:pt x="2141466" y="670562"/>
                </a:cubicBezTo>
              </a:path>
            </a:pathLst>
          </a:custGeom>
          <a:ln w="12700" cap="rnd">
            <a:solidFill>
              <a:srgbClr val="00B050"/>
            </a:solidFill>
            <a:prstDash val="dash"/>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46" name="Slide Number Placeholder 3">
            <a:extLst>
              <a:ext uri="{FF2B5EF4-FFF2-40B4-BE49-F238E27FC236}">
                <a16:creationId xmlns:a16="http://schemas.microsoft.com/office/drawing/2014/main" id="{3A0BB097-2BBA-4504-9C3C-784F388D64B1}"/>
              </a:ext>
            </a:extLst>
          </p:cNvPr>
          <p:cNvSpPr txBox="1">
            <a:spLocks/>
          </p:cNvSpPr>
          <p:nvPr/>
        </p:nvSpPr>
        <p:spPr>
          <a:xfrm>
            <a:off x="11298733" y="6416673"/>
            <a:ext cx="508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52525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25252"/>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0A2885-921C-4B88-8CD0-CB28DF1BE10C}"/>
              </a:ext>
            </a:extLst>
          </p:cNvPr>
          <p:cNvSpPr txBox="1"/>
          <p:nvPr/>
        </p:nvSpPr>
        <p:spPr>
          <a:xfrm>
            <a:off x="3289402" y="1326370"/>
            <a:ext cx="2558836" cy="507831"/>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1" i="0" u="none" strike="noStrike" kern="0" cap="none" spc="0" normalizeH="0" baseline="0" noProof="0">
                <a:ln>
                  <a:noFill/>
                </a:ln>
                <a:solidFill>
                  <a:srgbClr val="0B253F"/>
                </a:solidFill>
                <a:effectLst/>
                <a:uLnTx/>
                <a:uFillTx/>
                <a:latin typeface="Calibri"/>
                <a:ea typeface="+mn-ea"/>
                <a:cs typeface="+mn-cs"/>
              </a:rPr>
              <a:t>E.g. dynamic voltage control, inverter settings &amp; VPP services</a:t>
            </a:r>
            <a:endParaRPr kumimoji="0" lang="en-AU" sz="1350" b="0" i="1" u="none" strike="noStrike" kern="0" cap="none" spc="0" normalizeH="0" baseline="0" noProof="0">
              <a:ln>
                <a:noFill/>
              </a:ln>
              <a:solidFill>
                <a:srgbClr val="0B253F"/>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EDBE24AB-3D7B-400A-B95C-3E11EBC2AC71}"/>
              </a:ext>
            </a:extLst>
          </p:cNvPr>
          <p:cNvSpPr txBox="1"/>
          <p:nvPr/>
        </p:nvSpPr>
        <p:spPr>
          <a:xfrm>
            <a:off x="3373105" y="6231956"/>
            <a:ext cx="2337463" cy="507831"/>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350" b="1" i="0" u="none" strike="noStrike" kern="0" cap="none" spc="0" normalizeH="0" baseline="0" noProof="0">
                <a:ln>
                  <a:noFill/>
                </a:ln>
                <a:solidFill>
                  <a:srgbClr val="0B253F"/>
                </a:solidFill>
                <a:effectLst/>
                <a:uLnTx/>
                <a:uFillTx/>
                <a:latin typeface="Calibri"/>
                <a:ea typeface="+mn-ea"/>
                <a:cs typeface="+mn-cs"/>
              </a:rPr>
              <a:t>E.g. Tariffs and dynamic operating envelopes</a:t>
            </a:r>
            <a:endParaRPr kumimoji="0" lang="en-AU" sz="1350" b="0" i="1" u="none" strike="noStrike" kern="0" cap="none" spc="0" normalizeH="0" baseline="0" noProof="0">
              <a:ln>
                <a:noFill/>
              </a:ln>
              <a:solidFill>
                <a:srgbClr val="0B253F"/>
              </a:solidFill>
              <a:effectLst/>
              <a:uLnTx/>
              <a:uFillTx/>
              <a:latin typeface="Calibri"/>
              <a:ea typeface="+mn-ea"/>
              <a:cs typeface="+mn-cs"/>
            </a:endParaRPr>
          </a:p>
        </p:txBody>
      </p:sp>
    </p:spTree>
    <p:extLst>
      <p:ext uri="{BB962C8B-B14F-4D97-AF65-F5344CB8AC3E}">
        <p14:creationId xmlns:p14="http://schemas.microsoft.com/office/powerpoint/2010/main" val="333871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Arrow: Down 15">
            <a:extLst>
              <a:ext uri="{FF2B5EF4-FFF2-40B4-BE49-F238E27FC236}">
                <a16:creationId xmlns:a16="http://schemas.microsoft.com/office/drawing/2014/main" id="{C889F3C3-8D90-1759-7F88-71ED684B29F0}"/>
              </a:ext>
            </a:extLst>
          </p:cNvPr>
          <p:cNvSpPr/>
          <p:nvPr/>
        </p:nvSpPr>
        <p:spPr>
          <a:xfrm>
            <a:off x="10006364" y="3076574"/>
            <a:ext cx="381000" cy="663730"/>
          </a:xfrm>
          <a:prstGeom prst="downArrow">
            <a:avLst>
              <a:gd name="adj1" fmla="val 40000"/>
              <a:gd name="adj2"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c 6">
            <a:extLst>
              <a:ext uri="{FF2B5EF4-FFF2-40B4-BE49-F238E27FC236}">
                <a16:creationId xmlns:a16="http://schemas.microsoft.com/office/drawing/2014/main" id="{88475B0F-0FA7-23F8-FF21-C11E563CA12F}"/>
              </a:ext>
            </a:extLst>
          </p:cNvPr>
          <p:cNvSpPr/>
          <p:nvPr/>
        </p:nvSpPr>
        <p:spPr>
          <a:xfrm>
            <a:off x="1228725" y="3076575"/>
            <a:ext cx="3543300" cy="2114373"/>
          </a:xfrm>
          <a:prstGeom prst="arc">
            <a:avLst/>
          </a:prstGeom>
          <a:ln>
            <a:solidFill>
              <a:schemeClr val="tx1"/>
            </a:solidFill>
            <a:prstDash val="lgDash"/>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1" name="Straight Arrow Connector 10">
            <a:extLst>
              <a:ext uri="{FF2B5EF4-FFF2-40B4-BE49-F238E27FC236}">
                <a16:creationId xmlns:a16="http://schemas.microsoft.com/office/drawing/2014/main" id="{5B674140-5FAC-45A0-948B-551F5AD7A9CF}"/>
              </a:ext>
            </a:extLst>
          </p:cNvPr>
          <p:cNvCxnSpPr>
            <a:cxnSpLocks/>
          </p:cNvCxnSpPr>
          <p:nvPr/>
        </p:nvCxnSpPr>
        <p:spPr>
          <a:xfrm flipH="1">
            <a:off x="3001304" y="2863540"/>
            <a:ext cx="3447121" cy="0"/>
          </a:xfrm>
          <a:prstGeom prst="straightConnector1">
            <a:avLst/>
          </a:prstGeom>
          <a:ln>
            <a:solidFill>
              <a:schemeClr val="tx1"/>
            </a:solidFill>
            <a:prstDash val="lgDash"/>
            <a:tailEnd type="triangle" w="lg" len="lg"/>
          </a:ln>
        </p:spPr>
        <p:style>
          <a:lnRef idx="1">
            <a:schemeClr val="accent1"/>
          </a:lnRef>
          <a:fillRef idx="0">
            <a:schemeClr val="accent1"/>
          </a:fillRef>
          <a:effectRef idx="0">
            <a:schemeClr val="accent1"/>
          </a:effectRef>
          <a:fontRef idx="minor">
            <a:schemeClr val="tx1"/>
          </a:fontRef>
        </p:style>
      </p:cxnSp>
      <p:sp>
        <p:nvSpPr>
          <p:cNvPr id="3" name="Slide Number Placeholder 4">
            <a:extLst>
              <a:ext uri="{FF2B5EF4-FFF2-40B4-BE49-F238E27FC236}">
                <a16:creationId xmlns:a16="http://schemas.microsoft.com/office/drawing/2014/main" id="{4486E27E-09F7-4833-5AB5-6593EAF4F359}"/>
              </a:ext>
            </a:extLst>
          </p:cNvPr>
          <p:cNvSpPr>
            <a:spLocks noGrp="1"/>
          </p:cNvSpPr>
          <p:nvPr>
            <p:ph type="sldNum" sz="quarter" idx="4"/>
          </p:nvPr>
        </p:nvSpPr>
        <p:spPr>
          <a:xfrm>
            <a:off x="11298733" y="6416674"/>
            <a:ext cx="508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52525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25252"/>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73ACC64-8D65-050C-7759-AFB5D0B0E3E5}"/>
              </a:ext>
            </a:extLst>
          </p:cNvPr>
          <p:cNvSpPr/>
          <p:nvPr/>
        </p:nvSpPr>
        <p:spPr>
          <a:xfrm>
            <a:off x="8648700" y="1752615"/>
            <a:ext cx="3033599" cy="132396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tx1"/>
                </a:solidFill>
              </a:rPr>
              <a:t>Currently, the electricity distribution network delivers around </a:t>
            </a:r>
            <a:r>
              <a:rPr lang="en-GB" b="1">
                <a:solidFill>
                  <a:schemeClr val="tx1"/>
                </a:solidFill>
              </a:rPr>
              <a:t>20% of state end-use energy</a:t>
            </a:r>
          </a:p>
        </p:txBody>
      </p:sp>
      <p:sp>
        <p:nvSpPr>
          <p:cNvPr id="17" name="Rectangle 16">
            <a:extLst>
              <a:ext uri="{FF2B5EF4-FFF2-40B4-BE49-F238E27FC236}">
                <a16:creationId xmlns:a16="http://schemas.microsoft.com/office/drawing/2014/main" id="{D62C04B7-07E3-974B-2BA4-4871AFFB5BEC}"/>
              </a:ext>
            </a:extLst>
          </p:cNvPr>
          <p:cNvSpPr/>
          <p:nvPr/>
        </p:nvSpPr>
        <p:spPr>
          <a:xfrm>
            <a:off x="8648700" y="3852712"/>
            <a:ext cx="3033599" cy="1573344"/>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Font typeface="Arial" panose="020B0604020202020204" pitchFamily="34" charset="0"/>
              <a:buNone/>
            </a:pPr>
            <a:r>
              <a:rPr lang="en-AU" sz="1800">
                <a:solidFill>
                  <a:schemeClr val="tx1"/>
                </a:solidFill>
              </a:rPr>
              <a:t>In the future, the distribution network may supply approximately </a:t>
            </a:r>
            <a:r>
              <a:rPr lang="en-AU" sz="1800" b="1">
                <a:solidFill>
                  <a:schemeClr val="tx1"/>
                </a:solidFill>
              </a:rPr>
              <a:t>60% of the state’s energy needs </a:t>
            </a:r>
            <a:r>
              <a:rPr lang="en-AU" sz="1800">
                <a:solidFill>
                  <a:schemeClr val="tx1"/>
                </a:solidFill>
              </a:rPr>
              <a:t>through electrification</a:t>
            </a:r>
          </a:p>
        </p:txBody>
      </p:sp>
      <p:sp>
        <p:nvSpPr>
          <p:cNvPr id="10" name="Title 1">
            <a:extLst>
              <a:ext uri="{FF2B5EF4-FFF2-40B4-BE49-F238E27FC236}">
                <a16:creationId xmlns:a16="http://schemas.microsoft.com/office/drawing/2014/main" id="{1F6CB723-CE77-987E-72E9-7E152B333718}"/>
              </a:ext>
            </a:extLst>
          </p:cNvPr>
          <p:cNvSpPr>
            <a:spLocks noGrp="1"/>
          </p:cNvSpPr>
          <p:nvPr>
            <p:ph type="title"/>
          </p:nvPr>
        </p:nvSpPr>
        <p:spPr>
          <a:xfrm>
            <a:off x="395999" y="396000"/>
            <a:ext cx="11512465" cy="886338"/>
          </a:xfrm>
        </p:spPr>
        <p:txBody>
          <a:bodyPr/>
          <a:lstStyle/>
          <a:p>
            <a:pPr marL="0" marR="0" lvl="0" indent="0" algn="l" defTabSz="914400" rtl="0" eaLnBrk="1" fontAlgn="auto" latinLnBrk="0" hangingPunct="1">
              <a:lnSpc>
                <a:spcPts val="3100"/>
              </a:lnSpc>
              <a:spcBef>
                <a:spcPct val="0"/>
              </a:spcBef>
              <a:spcAft>
                <a:spcPts val="0"/>
              </a:spcAft>
              <a:buClrTx/>
              <a:buSzTx/>
              <a:buFontTx/>
              <a:buNone/>
              <a:tabLst/>
              <a:defRPr/>
            </a:pPr>
            <a:r>
              <a:rPr kumimoji="0" lang="en-AU" sz="3200" b="1" i="0" u="none" strike="noStrike" kern="1200" cap="none" spc="0" normalizeH="0" baseline="0" noProof="0">
                <a:ln>
                  <a:noFill/>
                </a:ln>
                <a:solidFill>
                  <a:schemeClr val="tx2"/>
                </a:solidFill>
                <a:effectLst/>
                <a:uLnTx/>
                <a:uFillTx/>
                <a:latin typeface="Calibri"/>
                <a:ea typeface="+mj-ea"/>
                <a:cs typeface="+mj-cs"/>
              </a:rPr>
              <a:t>Electrification will require the network to carry much more energy</a:t>
            </a:r>
          </a:p>
        </p:txBody>
      </p:sp>
      <p:graphicFrame>
        <p:nvGraphicFramePr>
          <p:cNvPr id="14" name="Chart 13">
            <a:extLst>
              <a:ext uri="{FF2B5EF4-FFF2-40B4-BE49-F238E27FC236}">
                <a16:creationId xmlns:a16="http://schemas.microsoft.com/office/drawing/2014/main" id="{16CA497F-9885-76B3-1910-4BA6C1C6254E}"/>
              </a:ext>
            </a:extLst>
          </p:cNvPr>
          <p:cNvGraphicFramePr>
            <a:graphicFrameLocks/>
          </p:cNvGraphicFramePr>
          <p:nvPr/>
        </p:nvGraphicFramePr>
        <p:xfrm>
          <a:off x="385874" y="1304975"/>
          <a:ext cx="7968853" cy="51116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9076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957A90-A01F-4BF9-DD92-21D7D64A52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7876" y="852231"/>
            <a:ext cx="10936248" cy="5906530"/>
          </a:xfrm>
          <a:prstGeom prst="rect">
            <a:avLst/>
          </a:prstGeom>
        </p:spPr>
      </p:pic>
      <p:sp>
        <p:nvSpPr>
          <p:cNvPr id="2" name="Title 1">
            <a:extLst>
              <a:ext uri="{FF2B5EF4-FFF2-40B4-BE49-F238E27FC236}">
                <a16:creationId xmlns:a16="http://schemas.microsoft.com/office/drawing/2014/main" id="{503823A1-9DA8-CFFC-833A-6C7EDE019EC1}"/>
              </a:ext>
            </a:extLst>
          </p:cNvPr>
          <p:cNvSpPr>
            <a:spLocks noGrp="1"/>
          </p:cNvSpPr>
          <p:nvPr>
            <p:ph type="title"/>
          </p:nvPr>
        </p:nvSpPr>
        <p:spPr>
          <a:xfrm>
            <a:off x="385875" y="403200"/>
            <a:ext cx="9914313" cy="898062"/>
          </a:xfrm>
        </p:spPr>
        <p:txBody>
          <a:bodyPr/>
          <a:lstStyle/>
          <a:p>
            <a:r>
              <a:rPr lang="en-GB" dirty="0"/>
              <a:t>Our Distributed Energy Transition Roadmap 2020-25</a:t>
            </a:r>
            <a:endParaRPr lang="en-AU" dirty="0"/>
          </a:p>
        </p:txBody>
      </p:sp>
    </p:spTree>
    <p:extLst>
      <p:ext uri="{BB962C8B-B14F-4D97-AF65-F5344CB8AC3E}">
        <p14:creationId xmlns:p14="http://schemas.microsoft.com/office/powerpoint/2010/main" val="820040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EF40-3A72-A837-D0F9-F4372285AB00}"/>
              </a:ext>
            </a:extLst>
          </p:cNvPr>
          <p:cNvSpPr>
            <a:spLocks noGrp="1"/>
          </p:cNvSpPr>
          <p:nvPr>
            <p:ph type="title"/>
          </p:nvPr>
        </p:nvSpPr>
        <p:spPr/>
        <p:txBody>
          <a:bodyPr/>
          <a:lstStyle/>
          <a:p>
            <a:r>
              <a:rPr lang="en-GB" dirty="0"/>
              <a:t>Our DSO Journey</a:t>
            </a:r>
            <a:endParaRPr lang="en-AU" dirty="0"/>
          </a:p>
        </p:txBody>
      </p:sp>
      <p:sp>
        <p:nvSpPr>
          <p:cNvPr id="4" name="Slide Number Placeholder 3">
            <a:extLst>
              <a:ext uri="{FF2B5EF4-FFF2-40B4-BE49-F238E27FC236}">
                <a16:creationId xmlns:a16="http://schemas.microsoft.com/office/drawing/2014/main" id="{6EACB36F-743F-47D4-A895-5B67FEBA201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52525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25252"/>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496328A0-3EB8-3EB1-0D35-0DD899583FC9}"/>
              </a:ext>
            </a:extLst>
          </p:cNvPr>
          <p:cNvSpPr txBox="1"/>
          <p:nvPr/>
        </p:nvSpPr>
        <p:spPr>
          <a:xfrm>
            <a:off x="7117352" y="1030893"/>
            <a:ext cx="4490925" cy="627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525252"/>
                </a:solidFill>
                <a:effectLst/>
                <a:uLnTx/>
                <a:uFillTx/>
                <a:latin typeface="Calibri"/>
                <a:ea typeface="+mn-ea"/>
                <a:cs typeface="+mn-cs"/>
              </a:rPr>
              <a:t>Key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525252"/>
                </a:solidFill>
                <a:effectLst/>
                <a:uLnTx/>
                <a:uFillTx/>
                <a:latin typeface="Calibri"/>
                <a:ea typeface="+mn-ea"/>
                <a:cs typeface="+mn-cs"/>
              </a:rPr>
              <a:t>Backstop mechanisms: </a:t>
            </a:r>
            <a:r>
              <a:rPr kumimoji="0" lang="en-AU" sz="1800" b="0" i="0" u="none" strike="noStrike" kern="1200" cap="none" spc="0" normalizeH="0" baseline="0" noProof="0">
                <a:ln>
                  <a:noFill/>
                </a:ln>
                <a:solidFill>
                  <a:srgbClr val="525252"/>
                </a:solidFill>
                <a:effectLst/>
                <a:uLnTx/>
                <a:uFillTx/>
                <a:latin typeface="Calibri"/>
                <a:ea typeface="+mn-ea"/>
                <a:cs typeface="+mn-cs"/>
              </a:rPr>
              <a:t>reduction of demand or generation to maintain system security under maximum or minimum demand conditions </a:t>
            </a:r>
            <a:r>
              <a:rPr kumimoji="0" lang="en-AU" sz="1800" b="0" i="1" u="none" strike="noStrike" kern="1200" cap="none" spc="0" normalizeH="0" baseline="0" noProof="0">
                <a:ln>
                  <a:noFill/>
                </a:ln>
                <a:solidFill>
                  <a:srgbClr val="525252"/>
                </a:solidFill>
                <a:effectLst/>
                <a:uLnTx/>
                <a:uFillTx/>
                <a:latin typeface="Calibri"/>
                <a:ea typeface="+mn-ea"/>
                <a:cs typeface="+mn-cs"/>
              </a:rPr>
              <a:t>– mandatory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525252"/>
                </a:solidFill>
                <a:effectLst/>
                <a:uLnTx/>
                <a:uFillTx/>
                <a:latin typeface="Calibri"/>
                <a:ea typeface="+mn-ea"/>
                <a:cs typeface="+mn-cs"/>
              </a:rPr>
              <a:t>Flexible network connections: </a:t>
            </a:r>
            <a:r>
              <a:rPr kumimoji="0" lang="en-AU" sz="1800" b="0" i="0" u="none" strike="noStrike" kern="1200" cap="none" spc="0" normalizeH="0" baseline="0" noProof="0">
                <a:ln>
                  <a:noFill/>
                </a:ln>
                <a:solidFill>
                  <a:srgbClr val="525252"/>
                </a:solidFill>
                <a:effectLst/>
                <a:uLnTx/>
                <a:uFillTx/>
                <a:latin typeface="Calibri"/>
                <a:ea typeface="+mn-ea"/>
                <a:cs typeface="+mn-cs"/>
              </a:rPr>
              <a:t>to communicate network guard rails to flexible CER </a:t>
            </a:r>
            <a:r>
              <a:rPr kumimoji="0" lang="en-AU" sz="1800" b="0" i="1" u="none" strike="noStrike" kern="1200" cap="none" spc="0" normalizeH="0" baseline="0" noProof="0">
                <a:ln>
                  <a:noFill/>
                </a:ln>
                <a:solidFill>
                  <a:srgbClr val="525252"/>
                </a:solidFill>
                <a:effectLst/>
                <a:uLnTx/>
                <a:uFillTx/>
                <a:latin typeface="Calibri"/>
                <a:ea typeface="+mn-ea"/>
                <a:cs typeface="+mn-cs"/>
              </a:rPr>
              <a:t>– incentivised via LRMC pricing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525252"/>
                </a:solidFill>
                <a:effectLst/>
                <a:uLnTx/>
                <a:uFillTx/>
                <a:latin typeface="Calibri"/>
                <a:ea typeface="+mn-ea"/>
                <a:cs typeface="+mn-cs"/>
              </a:rPr>
              <a:t>Flexibility services: </a:t>
            </a:r>
            <a:r>
              <a:rPr kumimoji="0" lang="en-AU" sz="1800" b="0" i="0" u="none" strike="noStrike" kern="1200" cap="none" spc="0" normalizeH="0" baseline="0" noProof="0">
                <a:ln>
                  <a:noFill/>
                </a:ln>
                <a:solidFill>
                  <a:srgbClr val="525252"/>
                </a:solidFill>
                <a:effectLst/>
                <a:uLnTx/>
                <a:uFillTx/>
                <a:latin typeface="Calibri"/>
                <a:ea typeface="+mn-ea"/>
                <a:cs typeface="+mn-cs"/>
              </a:rPr>
              <a:t>leveraging customer CER to ensure sufficient levels of service to flexible &amp; non-flexible customers </a:t>
            </a:r>
            <a:r>
              <a:rPr kumimoji="0" lang="en-AU" sz="1800" b="0" i="1" u="none" strike="noStrike" kern="1200" cap="none" spc="0" normalizeH="0" baseline="0" noProof="0">
                <a:ln>
                  <a:noFill/>
                </a:ln>
                <a:solidFill>
                  <a:srgbClr val="525252"/>
                </a:solidFill>
                <a:effectLst/>
                <a:uLnTx/>
                <a:uFillTx/>
                <a:latin typeface="Calibri"/>
                <a:ea typeface="+mn-ea"/>
                <a:cs typeface="+mn-cs"/>
              </a:rPr>
              <a:t>– incentivised via SRMC pricing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1" u="none" strike="noStrike" kern="1200" cap="none" spc="0" normalizeH="0" baseline="0" noProof="0">
              <a:ln>
                <a:noFill/>
              </a:ln>
              <a:solidFill>
                <a:srgbClr val="52525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525252"/>
                </a:solidFill>
                <a:effectLst/>
                <a:uLnTx/>
                <a:uFillTx/>
                <a:latin typeface="Calibri"/>
                <a:ea typeface="+mn-ea"/>
                <a:cs typeface="+mn-cs"/>
              </a:rPr>
              <a:t>Flexibility-as-a-service: </a:t>
            </a:r>
            <a:r>
              <a:rPr kumimoji="0" lang="en-AU" sz="1800" b="0" i="0" u="none" strike="noStrike" kern="1200" cap="none" spc="0" normalizeH="0" baseline="0" noProof="0">
                <a:ln>
                  <a:noFill/>
                </a:ln>
                <a:solidFill>
                  <a:srgbClr val="525252"/>
                </a:solidFill>
                <a:effectLst/>
                <a:uLnTx/>
                <a:uFillTx/>
                <a:latin typeface="Calibri"/>
                <a:ea typeface="+mn-ea"/>
                <a:cs typeface="+mn-cs"/>
              </a:rPr>
              <a:t>Leverage SAPNs CER communications infrastructure for retailers, aggregators and traders - </a:t>
            </a:r>
            <a:r>
              <a:rPr kumimoji="0" lang="en-AU" sz="1800" b="0" i="1" u="none" strike="noStrike" kern="1200" cap="none" spc="0" normalizeH="0" baseline="0" noProof="0">
                <a:ln>
                  <a:noFill/>
                </a:ln>
                <a:solidFill>
                  <a:srgbClr val="525252"/>
                </a:solidFill>
                <a:effectLst/>
                <a:uLnTx/>
                <a:uFillTx/>
                <a:latin typeface="Calibri"/>
                <a:ea typeface="+mn-ea"/>
                <a:cs typeface="+mn-cs"/>
              </a:rPr>
              <a:t>optional</a:t>
            </a:r>
            <a:endParaRPr kumimoji="0" lang="en-AU" sz="1800" b="0" i="0" u="none" strike="noStrike" kern="1200" cap="none" spc="0" normalizeH="0" baseline="0" noProof="0">
              <a:ln>
                <a:noFill/>
              </a:ln>
              <a:solidFill>
                <a:srgbClr val="52525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1" u="none" strike="noStrike" kern="1200" cap="none" spc="0" normalizeH="0" baseline="0" noProof="0">
              <a:ln>
                <a:noFill/>
              </a:ln>
              <a:solidFill>
                <a:srgbClr val="52525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1" u="none" strike="noStrike" kern="1200" cap="none" spc="0" normalizeH="0" baseline="0" noProof="0">
              <a:ln>
                <a:noFill/>
              </a:ln>
              <a:solidFill>
                <a:srgbClr val="52525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41F73995-9DFB-85B8-DFA6-BC9198301E66}"/>
              </a:ext>
            </a:extLst>
          </p:cNvPr>
          <p:cNvSpPr/>
          <p:nvPr/>
        </p:nvSpPr>
        <p:spPr>
          <a:xfrm>
            <a:off x="372799" y="1344031"/>
            <a:ext cx="2016000" cy="1260000"/>
          </a:xfrm>
          <a:prstGeom prst="roundRect">
            <a:avLst/>
          </a:prstGeom>
          <a:solidFill>
            <a:srgbClr val="0867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AEAEA"/>
                </a:solidFill>
                <a:effectLst/>
                <a:uLnTx/>
                <a:uFillTx/>
                <a:latin typeface="Calibri"/>
                <a:ea typeface="+mn-ea"/>
                <a:cs typeface="+mn-cs"/>
              </a:rPr>
              <a:t>Smart 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EAEAEA"/>
                </a:solidFill>
                <a:effectLst/>
                <a:uLnTx/>
                <a:uFillTx/>
                <a:latin typeface="Calibri"/>
                <a:ea typeface="+mn-ea"/>
                <a:cs typeface="+mn-cs"/>
              </a:rPr>
              <a:t>(HEMS technology, national standards + ‘smart ready’ mandates)</a:t>
            </a:r>
            <a:endParaRPr kumimoji="0" lang="en-AU" sz="1050" b="0" i="0" u="none" strike="noStrike" kern="1200" cap="none" spc="0" normalizeH="0" baseline="0" noProof="0">
              <a:ln>
                <a:noFill/>
              </a:ln>
              <a:solidFill>
                <a:srgbClr val="EAEAEA"/>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09F23211-752B-40C0-F9CC-B25B59A2C48B}"/>
              </a:ext>
            </a:extLst>
          </p:cNvPr>
          <p:cNvSpPr/>
          <p:nvPr/>
        </p:nvSpPr>
        <p:spPr>
          <a:xfrm>
            <a:off x="2595334" y="1334199"/>
            <a:ext cx="2016000" cy="1260000"/>
          </a:xfrm>
          <a:prstGeom prst="roundRect">
            <a:avLst/>
          </a:prstGeom>
          <a:solidFill>
            <a:srgbClr val="0867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AEAEA"/>
                </a:solidFill>
                <a:effectLst/>
                <a:uLnTx/>
                <a:uFillTx/>
                <a:latin typeface="Calibri"/>
                <a:ea typeface="+mn-ea"/>
                <a:cs typeface="+mn-cs"/>
              </a:rPr>
              <a:t>Flexible customer offers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EAEAEA"/>
                </a:solidFill>
                <a:effectLst/>
                <a:uLnTx/>
                <a:uFillTx/>
                <a:latin typeface="Calibri"/>
                <a:ea typeface="+mn-ea"/>
                <a:cs typeface="+mn-cs"/>
              </a:rPr>
              <a:t>(Customers are rewarded for their response to a DOE)</a:t>
            </a:r>
            <a:endParaRPr kumimoji="0" lang="en-AU" sz="1050" b="0" i="0" u="none" strike="noStrike" kern="1200" cap="none" spc="0" normalizeH="0" baseline="0" noProof="0">
              <a:ln>
                <a:noFill/>
              </a:ln>
              <a:solidFill>
                <a:srgbClr val="EAEAEA"/>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A12F0DE-DCE1-5121-0083-AE0590527B8B}"/>
              </a:ext>
            </a:extLst>
          </p:cNvPr>
          <p:cNvSpPr/>
          <p:nvPr/>
        </p:nvSpPr>
        <p:spPr>
          <a:xfrm>
            <a:off x="372799" y="3143429"/>
            <a:ext cx="2016000" cy="1260000"/>
          </a:xfrm>
          <a:prstGeom prst="roundRect">
            <a:avLst/>
          </a:prstGeom>
          <a:gradFill>
            <a:gsLst>
              <a:gs pos="0">
                <a:srgbClr val="086788"/>
              </a:gs>
              <a:gs pos="100000">
                <a:srgbClr val="00A87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AEAEA"/>
                </a:solidFill>
                <a:effectLst/>
                <a:uLnTx/>
                <a:uFillTx/>
                <a:latin typeface="Calibri"/>
                <a:ea typeface="+mn-ea"/>
                <a:cs typeface="+mn-cs"/>
              </a:rPr>
              <a:t>New organisational capabilities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EAEAEA"/>
                </a:solidFill>
                <a:effectLst/>
                <a:uLnTx/>
                <a:uFillTx/>
                <a:latin typeface="Calibri"/>
                <a:ea typeface="+mn-ea"/>
                <a:cs typeface="+mn-cs"/>
              </a:rPr>
              <a:t>(Connections, planning, operations)</a:t>
            </a:r>
            <a:endParaRPr kumimoji="0" lang="en-AU" sz="1050" b="0" i="0" u="none" strike="noStrike" kern="1200" cap="none" spc="0" normalizeH="0" baseline="0" noProof="0">
              <a:ln>
                <a:noFill/>
              </a:ln>
              <a:solidFill>
                <a:srgbClr val="EAEAEA"/>
              </a:solidFill>
              <a:effectLst/>
              <a:uLnTx/>
              <a:uFillTx/>
              <a:latin typeface="Calibri"/>
              <a:ea typeface="+mn-ea"/>
              <a:cs typeface="+mn-cs"/>
            </a:endParaRPr>
          </a:p>
        </p:txBody>
      </p:sp>
      <p:sp>
        <p:nvSpPr>
          <p:cNvPr id="15" name="Rectangle: Rounded Corners 14">
            <a:extLst>
              <a:ext uri="{FF2B5EF4-FFF2-40B4-BE49-F238E27FC236}">
                <a16:creationId xmlns:a16="http://schemas.microsoft.com/office/drawing/2014/main" id="{10B2F1CE-FA22-7650-678E-F72E98D72634}"/>
              </a:ext>
            </a:extLst>
          </p:cNvPr>
          <p:cNvSpPr/>
          <p:nvPr/>
        </p:nvSpPr>
        <p:spPr>
          <a:xfrm>
            <a:off x="4805285" y="1314535"/>
            <a:ext cx="2016000" cy="1260000"/>
          </a:xfrm>
          <a:prstGeom prst="roundRect">
            <a:avLst/>
          </a:prstGeom>
          <a:gradFill>
            <a:gsLst>
              <a:gs pos="0">
                <a:srgbClr val="086788"/>
              </a:gs>
              <a:gs pos="100000">
                <a:srgbClr val="08678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AEAEA"/>
                </a:solidFill>
                <a:effectLst/>
                <a:uLnTx/>
                <a:uFillTx/>
                <a:latin typeface="Calibri"/>
                <a:ea typeface="+mn-ea"/>
                <a:cs typeface="+mn-cs"/>
              </a:rPr>
              <a:t>Ability to publish DOEs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EAEAEA"/>
                </a:solidFill>
                <a:effectLst/>
                <a:uLnTx/>
                <a:uFillTx/>
                <a:latin typeface="Calibri"/>
                <a:ea typeface="+mn-ea"/>
                <a:cs typeface="+mn-cs"/>
              </a:rPr>
              <a:t>(Systems are robust and scalable)</a:t>
            </a:r>
          </a:p>
        </p:txBody>
      </p:sp>
      <p:sp>
        <p:nvSpPr>
          <p:cNvPr id="16" name="Rectangle: Rounded Corners 15">
            <a:extLst>
              <a:ext uri="{FF2B5EF4-FFF2-40B4-BE49-F238E27FC236}">
                <a16:creationId xmlns:a16="http://schemas.microsoft.com/office/drawing/2014/main" id="{045DFE5B-F4B5-2C54-B5F5-3B9F107E526F}"/>
              </a:ext>
            </a:extLst>
          </p:cNvPr>
          <p:cNvSpPr/>
          <p:nvPr/>
        </p:nvSpPr>
        <p:spPr>
          <a:xfrm>
            <a:off x="2607612" y="3122711"/>
            <a:ext cx="2016000" cy="1260000"/>
          </a:xfrm>
          <a:prstGeom prst="roundRect">
            <a:avLst/>
          </a:prstGeom>
          <a:gradFill>
            <a:gsLst>
              <a:gs pos="0">
                <a:srgbClr val="086788"/>
              </a:gs>
              <a:gs pos="100000">
                <a:srgbClr val="00A87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AEAEA"/>
                </a:solidFill>
                <a:effectLst/>
                <a:uLnTx/>
                <a:uFillTx/>
                <a:latin typeface="Calibri"/>
                <a:ea typeface="+mn-ea"/>
                <a:cs typeface="+mn-cs"/>
              </a:rPr>
              <a:t>Network models that span LV and HV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EAEAEA"/>
                </a:solidFill>
                <a:effectLst/>
                <a:uLnTx/>
                <a:uFillTx/>
                <a:latin typeface="Calibri"/>
                <a:ea typeface="+mn-ea"/>
                <a:cs typeface="+mn-cs"/>
              </a:rPr>
              <a:t>(combination of model and time-series data)</a:t>
            </a:r>
            <a:endParaRPr kumimoji="0" lang="en-AU" sz="1050" b="0" i="0" u="none" strike="noStrike" kern="1200" cap="none" spc="0" normalizeH="0" baseline="0" noProof="0">
              <a:ln>
                <a:noFill/>
              </a:ln>
              <a:solidFill>
                <a:srgbClr val="EAEAEA"/>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5FB8696C-E969-1640-5CE4-19C5AE8A0380}"/>
              </a:ext>
            </a:extLst>
          </p:cNvPr>
          <p:cNvSpPr/>
          <p:nvPr/>
        </p:nvSpPr>
        <p:spPr>
          <a:xfrm>
            <a:off x="4832900" y="3112230"/>
            <a:ext cx="2016000" cy="1260000"/>
          </a:xfrm>
          <a:prstGeom prst="roundRect">
            <a:avLst/>
          </a:prstGeom>
          <a:solidFill>
            <a:srgbClr val="01A7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AEAEA"/>
                </a:solidFill>
                <a:effectLst/>
                <a:uLnTx/>
                <a:uFillTx/>
                <a:latin typeface="Calibri"/>
                <a:ea typeface="+mn-ea"/>
                <a:cs typeface="+mn-cs"/>
              </a:rPr>
              <a:t>Flexibility Marketplace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EAEAEA"/>
                </a:solidFill>
                <a:effectLst/>
                <a:uLnTx/>
                <a:uFillTx/>
                <a:latin typeface="Calibri"/>
                <a:ea typeface="+mn-ea"/>
                <a:cs typeface="+mn-cs"/>
              </a:rPr>
              <a:t>Procure services from CER</a:t>
            </a:r>
          </a:p>
        </p:txBody>
      </p:sp>
      <p:sp>
        <p:nvSpPr>
          <p:cNvPr id="18" name="Rectangle: Rounded Corners 17">
            <a:extLst>
              <a:ext uri="{FF2B5EF4-FFF2-40B4-BE49-F238E27FC236}">
                <a16:creationId xmlns:a16="http://schemas.microsoft.com/office/drawing/2014/main" id="{DBE7BB31-AB5F-76EF-8F4A-2B6F29ECE87F}"/>
              </a:ext>
            </a:extLst>
          </p:cNvPr>
          <p:cNvSpPr/>
          <p:nvPr/>
        </p:nvSpPr>
        <p:spPr>
          <a:xfrm>
            <a:off x="372799" y="4952659"/>
            <a:ext cx="2016000" cy="1260000"/>
          </a:xfrm>
          <a:prstGeom prst="roundRect">
            <a:avLst/>
          </a:prstGeom>
          <a:solidFill>
            <a:srgbClr val="885A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AEAEA"/>
                </a:solidFill>
                <a:effectLst/>
                <a:uLnTx/>
                <a:uFillTx/>
                <a:latin typeface="Calibri"/>
                <a:ea typeface="+mn-ea"/>
                <a:cs typeface="+mn-cs"/>
              </a:rPr>
              <a:t>Market interfaces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EAEAEA"/>
                </a:solidFill>
                <a:effectLst/>
                <a:uLnTx/>
                <a:uFillTx/>
                <a:latin typeface="Calibri"/>
                <a:ea typeface="+mn-ea"/>
                <a:cs typeface="+mn-cs"/>
              </a:rPr>
              <a:t>(Share operational data with AEMO to inform power system operation)</a:t>
            </a:r>
          </a:p>
        </p:txBody>
      </p:sp>
      <p:sp>
        <p:nvSpPr>
          <p:cNvPr id="20" name="Rectangle: Rounded Corners 19">
            <a:extLst>
              <a:ext uri="{FF2B5EF4-FFF2-40B4-BE49-F238E27FC236}">
                <a16:creationId xmlns:a16="http://schemas.microsoft.com/office/drawing/2014/main" id="{9801CD50-360B-BD66-86FE-B3DD6D781688}"/>
              </a:ext>
            </a:extLst>
          </p:cNvPr>
          <p:cNvSpPr/>
          <p:nvPr/>
        </p:nvSpPr>
        <p:spPr>
          <a:xfrm>
            <a:off x="2595334" y="4952659"/>
            <a:ext cx="2016000" cy="1260000"/>
          </a:xfrm>
          <a:prstGeom prst="roundRect">
            <a:avLst/>
          </a:prstGeom>
          <a:solidFill>
            <a:srgbClr val="885A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AEAEA"/>
                </a:solidFill>
                <a:effectLst/>
                <a:uLnTx/>
                <a:uFillTx/>
                <a:latin typeface="Calibri"/>
                <a:ea typeface="+mn-ea"/>
                <a:cs typeface="+mn-cs"/>
              </a:rPr>
              <a:t>Flexibility as a service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EAEAEA"/>
                </a:solidFill>
                <a:effectLst/>
                <a:uLnTx/>
                <a:uFillTx/>
                <a:latin typeface="Calibri"/>
                <a:ea typeface="+mn-ea"/>
                <a:cs typeface="+mn-cs"/>
              </a:rPr>
              <a:t>Provide retailers connectivity and control of CER</a:t>
            </a:r>
          </a:p>
        </p:txBody>
      </p:sp>
      <p:sp>
        <p:nvSpPr>
          <p:cNvPr id="21" name="Rectangle: Rounded Corners 20">
            <a:extLst>
              <a:ext uri="{FF2B5EF4-FFF2-40B4-BE49-F238E27FC236}">
                <a16:creationId xmlns:a16="http://schemas.microsoft.com/office/drawing/2014/main" id="{8748C036-A792-836F-2AA7-69139C3B1A6F}"/>
              </a:ext>
            </a:extLst>
          </p:cNvPr>
          <p:cNvSpPr/>
          <p:nvPr/>
        </p:nvSpPr>
        <p:spPr>
          <a:xfrm>
            <a:off x="5260274" y="4957289"/>
            <a:ext cx="337925" cy="228941"/>
          </a:xfrm>
          <a:prstGeom prst="roundRect">
            <a:avLst/>
          </a:prstGeom>
          <a:solidFill>
            <a:srgbClr val="086788"/>
          </a:solidFill>
          <a:ln>
            <a:solidFill>
              <a:srgbClr val="0867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5428ED18-59DE-EEE2-816C-3D1B72DA57F7}"/>
              </a:ext>
            </a:extLst>
          </p:cNvPr>
          <p:cNvSpPr/>
          <p:nvPr/>
        </p:nvSpPr>
        <p:spPr>
          <a:xfrm>
            <a:off x="5260274" y="5409070"/>
            <a:ext cx="337925" cy="228941"/>
          </a:xfrm>
          <a:prstGeom prst="roundRect">
            <a:avLst/>
          </a:prstGeom>
          <a:solidFill>
            <a:srgbClr val="01A77B"/>
          </a:solidFill>
          <a:ln>
            <a:solidFill>
              <a:srgbClr val="01A7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23" name="Rectangle: Rounded Corners 22">
            <a:extLst>
              <a:ext uri="{FF2B5EF4-FFF2-40B4-BE49-F238E27FC236}">
                <a16:creationId xmlns:a16="http://schemas.microsoft.com/office/drawing/2014/main" id="{70E556D8-E4E9-1B5C-4897-8941CEC6DE1F}"/>
              </a:ext>
            </a:extLst>
          </p:cNvPr>
          <p:cNvSpPr/>
          <p:nvPr/>
        </p:nvSpPr>
        <p:spPr>
          <a:xfrm>
            <a:off x="5260274" y="5869895"/>
            <a:ext cx="337925" cy="228941"/>
          </a:xfrm>
          <a:prstGeom prst="roundRect">
            <a:avLst/>
          </a:prstGeom>
          <a:solidFill>
            <a:srgbClr val="885A86"/>
          </a:solidFill>
          <a:ln>
            <a:solidFill>
              <a:srgbClr val="885A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761EFF2-5E44-1ECB-5800-E9A172908701}"/>
              </a:ext>
            </a:extLst>
          </p:cNvPr>
          <p:cNvSpPr txBox="1"/>
          <p:nvPr/>
        </p:nvSpPr>
        <p:spPr>
          <a:xfrm>
            <a:off x="5732010" y="4882818"/>
            <a:ext cx="8611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25252"/>
                </a:solidFill>
                <a:effectLst/>
                <a:uLnTx/>
                <a:uFillTx/>
                <a:latin typeface="Calibri"/>
                <a:ea typeface="+mn-ea"/>
                <a:cs typeface="+mn-cs"/>
              </a:rPr>
              <a:t>DSO 1.0</a:t>
            </a:r>
            <a:endParaRPr kumimoji="0" lang="en-AU" sz="1600" b="1" i="0" u="none" strike="noStrike" kern="1200" cap="none" spc="0" normalizeH="0" baseline="0" noProof="0" dirty="0">
              <a:ln>
                <a:noFill/>
              </a:ln>
              <a:solidFill>
                <a:srgbClr val="525252"/>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4AA4A3C8-5C8B-A3BE-ED95-093C3DD20C13}"/>
              </a:ext>
            </a:extLst>
          </p:cNvPr>
          <p:cNvSpPr txBox="1"/>
          <p:nvPr/>
        </p:nvSpPr>
        <p:spPr>
          <a:xfrm>
            <a:off x="5732009" y="5344431"/>
            <a:ext cx="8611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252"/>
                </a:solidFill>
                <a:latin typeface="Calibri"/>
              </a:rPr>
              <a:t>DSO </a:t>
            </a:r>
            <a:r>
              <a:rPr kumimoji="0" lang="en-GB" sz="1600" b="1" i="0" u="none" strike="noStrike" kern="1200" cap="none" spc="0" normalizeH="0" baseline="0" noProof="0" dirty="0">
                <a:ln>
                  <a:noFill/>
                </a:ln>
                <a:solidFill>
                  <a:srgbClr val="525252"/>
                </a:solidFill>
                <a:effectLst/>
                <a:uLnTx/>
                <a:uFillTx/>
                <a:latin typeface="Calibri"/>
                <a:ea typeface="+mn-ea"/>
                <a:cs typeface="+mn-cs"/>
              </a:rPr>
              <a:t>2.0</a:t>
            </a:r>
            <a:endParaRPr kumimoji="0" lang="en-AU" sz="1600" b="1" i="0" u="none" strike="noStrike" kern="1200" cap="none" spc="0" normalizeH="0" baseline="0" noProof="0" dirty="0">
              <a:ln>
                <a:noFill/>
              </a:ln>
              <a:solidFill>
                <a:srgbClr val="525252"/>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3BB8110A-CCD4-4F6F-CAFB-6EEA820A50E4}"/>
              </a:ext>
            </a:extLst>
          </p:cNvPr>
          <p:cNvSpPr txBox="1"/>
          <p:nvPr/>
        </p:nvSpPr>
        <p:spPr>
          <a:xfrm>
            <a:off x="5744549" y="5844644"/>
            <a:ext cx="8611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25252"/>
                </a:solidFill>
                <a:effectLst/>
                <a:uLnTx/>
                <a:uFillTx/>
                <a:latin typeface="Calibri"/>
                <a:ea typeface="+mn-ea"/>
                <a:cs typeface="+mn-cs"/>
              </a:rPr>
              <a:t>DSO 3.0</a:t>
            </a:r>
            <a:endParaRPr kumimoji="0" lang="en-AU" sz="1600" b="1" i="0" u="none" strike="noStrike" kern="1200" cap="none" spc="0" normalizeH="0" baseline="0" noProof="0" dirty="0">
              <a:ln>
                <a:noFill/>
              </a:ln>
              <a:solidFill>
                <a:srgbClr val="525252"/>
              </a:solidFill>
              <a:effectLst/>
              <a:uLnTx/>
              <a:uFillTx/>
              <a:latin typeface="Calibri"/>
              <a:ea typeface="+mn-ea"/>
              <a:cs typeface="+mn-cs"/>
            </a:endParaRPr>
          </a:p>
        </p:txBody>
      </p:sp>
    </p:spTree>
    <p:extLst>
      <p:ext uri="{BB962C8B-B14F-4D97-AF65-F5344CB8AC3E}">
        <p14:creationId xmlns:p14="http://schemas.microsoft.com/office/powerpoint/2010/main" val="295422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CD3ECA6-28BF-BE4C-BA19-A5495031F193}"/>
              </a:ext>
            </a:extLst>
          </p:cNvPr>
          <p:cNvSpPr txBox="1">
            <a:spLocks/>
          </p:cNvSpPr>
          <p:nvPr/>
        </p:nvSpPr>
        <p:spPr>
          <a:xfrm>
            <a:off x="6406342" y="1139238"/>
            <a:ext cx="5323619" cy="4879351"/>
          </a:xfrm>
          <a:prstGeom prst="rect">
            <a:avLst/>
          </a:prstGeom>
        </p:spPr>
        <p:txBody>
          <a:bodyPr vert="horz" lIns="0" tIns="0" rIns="0" bIns="0" rtlCol="0">
            <a:normAutofit/>
          </a:bodyPr>
          <a:lst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400" kern="1200">
                <a:solidFill>
                  <a:schemeClr val="tx1"/>
                </a:solidFill>
                <a:latin typeface="+mn-lt"/>
                <a:ea typeface="+mn-ea"/>
                <a:cs typeface="+mn-cs"/>
              </a:defRPr>
            </a:lvl1pPr>
            <a:lvl2pPr marL="685800" marR="0" indent="-34290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200150" marR="0" indent="-171450" algn="l" defTabSz="685800" rtl="0" eaLnBrk="1" fontAlgn="auto" latinLnBrk="0" hangingPunct="1">
              <a:lnSpc>
                <a:spcPct val="90000"/>
              </a:lnSpc>
              <a:spcBef>
                <a:spcPts val="375"/>
              </a:spcBef>
              <a:spcAft>
                <a:spcPts val="0"/>
              </a:spcAft>
              <a:buClrTx/>
              <a:buSzTx/>
              <a:buFont typeface="Calibri" panose="020F0502020204030204" pitchFamily="34" charset="0"/>
              <a:buChar char="–"/>
              <a:tabLst/>
              <a:defRPr sz="2400" kern="1200">
                <a:solidFill>
                  <a:schemeClr val="tx1"/>
                </a:solidFill>
                <a:latin typeface="+mn-lt"/>
                <a:ea typeface="+mn-ea"/>
                <a:cs typeface="+mn-cs"/>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525252"/>
                </a:solidFill>
                <a:effectLst/>
                <a:uLnTx/>
                <a:uFillTx/>
                <a:latin typeface="Calibri"/>
                <a:ea typeface="+mn-ea"/>
                <a:cs typeface="+mn-cs"/>
              </a:rPr>
              <a:t>The energy transition presents a unique opportunity in South Australia:</a:t>
            </a:r>
          </a:p>
          <a:p>
            <a:pPr marL="628650" marR="0" lvl="0" indent="-3429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25252"/>
                </a:solidFill>
                <a:effectLst/>
                <a:uLnTx/>
                <a:uFillTx/>
                <a:latin typeface="Calibri"/>
                <a:ea typeface="+mn-ea"/>
                <a:cs typeface="+mn-cs"/>
              </a:rPr>
              <a:t>Abundant renewable resources</a:t>
            </a:r>
          </a:p>
          <a:p>
            <a:pPr marL="628650" marR="0" lvl="0" indent="-3429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25252"/>
                </a:solidFill>
                <a:effectLst/>
                <a:uLnTx/>
                <a:uFillTx/>
                <a:latin typeface="Calibri"/>
                <a:ea typeface="+mn-ea"/>
                <a:cs typeface="+mn-cs"/>
              </a:rPr>
              <a:t>Significant latent capacity in our network</a:t>
            </a:r>
          </a:p>
          <a:p>
            <a:pPr marL="628650" marR="0" lvl="0" indent="-3429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25252"/>
                </a:solidFill>
                <a:effectLst/>
                <a:uLnTx/>
                <a:uFillTx/>
                <a:latin typeface="Calibri"/>
                <a:ea typeface="+mn-ea"/>
                <a:cs typeface="+mn-cs"/>
              </a:rPr>
              <a:t>Existing strong industry collaboration</a:t>
            </a:r>
          </a:p>
          <a:p>
            <a:pPr marL="628650" marR="0" lvl="0" indent="-3429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525252"/>
                </a:solidFill>
                <a:effectLst/>
                <a:uLnTx/>
                <a:uFillTx/>
                <a:latin typeface="Calibri"/>
                <a:ea typeface="+mn-ea"/>
                <a:cs typeface="+mn-cs"/>
              </a:rPr>
              <a:t>Bipartisan political support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525252"/>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525252"/>
                </a:solidFill>
                <a:effectLst/>
                <a:uLnTx/>
                <a:uFillTx/>
                <a:latin typeface="Calibri"/>
                <a:ea typeface="+mn-ea"/>
                <a:cs typeface="+mn-cs"/>
              </a:rPr>
              <a:t>Our goal is to continue to transform our network and services to support this </a:t>
            </a:r>
            <a:r>
              <a:rPr kumimoji="0" lang="en-GB" sz="2000" b="1" i="0" u="none" strike="noStrike" kern="1200" cap="none" spc="0" normalizeH="0" baseline="0" noProof="0">
                <a:ln>
                  <a:noFill/>
                </a:ln>
                <a:solidFill>
                  <a:srgbClr val="525252"/>
                </a:solidFill>
                <a:effectLst/>
                <a:uLnTx/>
                <a:uFillTx/>
                <a:latin typeface="Calibri"/>
                <a:ea typeface="+mn-ea"/>
                <a:cs typeface="+mn-cs"/>
              </a:rPr>
              <a:t>customer-led energy transition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srgbClr val="525252"/>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rgbClr val="525252"/>
                </a:solidFill>
                <a:effectLst/>
                <a:uLnTx/>
                <a:uFillTx/>
                <a:latin typeface="Calibri"/>
                <a:ea typeface="+mn-ea"/>
                <a:cs typeface="+mn-cs"/>
              </a:rPr>
              <a:t>We believe we can </a:t>
            </a:r>
            <a:r>
              <a:rPr kumimoji="0" lang="en-AU" sz="2000" b="1" i="0" u="none" strike="noStrike" kern="1200" cap="none" spc="0" normalizeH="0" baseline="0" noProof="0">
                <a:ln>
                  <a:noFill/>
                </a:ln>
                <a:solidFill>
                  <a:srgbClr val="525252"/>
                </a:solidFill>
                <a:effectLst/>
                <a:uLnTx/>
                <a:uFillTx/>
                <a:latin typeface="Calibri"/>
                <a:ea typeface="+mn-ea"/>
                <a:cs typeface="+mn-cs"/>
              </a:rPr>
              <a:t>maintain reliability</a:t>
            </a:r>
            <a:r>
              <a:rPr kumimoji="0" lang="en-AU" sz="2000" b="0" i="0" u="none" strike="noStrike" kern="1200" cap="none" spc="0" normalizeH="0" baseline="0" noProof="0">
                <a:ln>
                  <a:noFill/>
                </a:ln>
                <a:solidFill>
                  <a:srgbClr val="525252"/>
                </a:solidFill>
                <a:effectLst/>
                <a:uLnTx/>
                <a:uFillTx/>
                <a:latin typeface="Calibri"/>
                <a:ea typeface="+mn-ea"/>
                <a:cs typeface="+mn-cs"/>
              </a:rPr>
              <a:t>, while </a:t>
            </a:r>
            <a:r>
              <a:rPr kumimoji="0" lang="en-AU" sz="2000" b="1" i="0" u="none" strike="noStrike" kern="1200" cap="none" spc="0" normalizeH="0" baseline="0" noProof="0">
                <a:ln>
                  <a:noFill/>
                </a:ln>
                <a:solidFill>
                  <a:srgbClr val="525252"/>
                </a:solidFill>
                <a:effectLst/>
                <a:uLnTx/>
                <a:uFillTx/>
                <a:latin typeface="Calibri"/>
                <a:ea typeface="+mn-ea"/>
                <a:cs typeface="+mn-cs"/>
              </a:rPr>
              <a:t>fully decarbonising</a:t>
            </a:r>
            <a:r>
              <a:rPr kumimoji="0" lang="en-AU" sz="2000" b="0" i="0" u="none" strike="noStrike" kern="1200" cap="none" spc="0" normalizeH="0" baseline="0" noProof="0">
                <a:ln>
                  <a:noFill/>
                </a:ln>
                <a:solidFill>
                  <a:srgbClr val="525252"/>
                </a:solidFill>
                <a:effectLst/>
                <a:uLnTx/>
                <a:uFillTx/>
                <a:latin typeface="Calibri"/>
                <a:ea typeface="+mn-ea"/>
                <a:cs typeface="+mn-cs"/>
              </a:rPr>
              <a:t> </a:t>
            </a:r>
            <a:r>
              <a:rPr kumimoji="0" lang="en-AU" sz="2000" b="0" i="0" u="sng" strike="noStrike" kern="1200" cap="none" spc="0" normalizeH="0" baseline="0" noProof="0">
                <a:ln>
                  <a:noFill/>
                </a:ln>
                <a:solidFill>
                  <a:srgbClr val="525252"/>
                </a:solidFill>
                <a:effectLst/>
                <a:uLnTx/>
                <a:uFillTx/>
                <a:latin typeface="Calibri"/>
                <a:ea typeface="+mn-ea"/>
                <a:cs typeface="+mn-cs"/>
              </a:rPr>
              <a:t>and</a:t>
            </a:r>
            <a:r>
              <a:rPr kumimoji="0" lang="en-AU" sz="2000" b="0" i="0" u="none" strike="noStrike" kern="1200" cap="none" spc="0" normalizeH="0" baseline="0" noProof="0">
                <a:ln>
                  <a:noFill/>
                </a:ln>
                <a:solidFill>
                  <a:srgbClr val="525252"/>
                </a:solidFill>
                <a:effectLst/>
                <a:uLnTx/>
                <a:uFillTx/>
                <a:latin typeface="Calibri"/>
                <a:ea typeface="+mn-ea"/>
                <a:cs typeface="+mn-cs"/>
              </a:rPr>
              <a:t> </a:t>
            </a:r>
            <a:r>
              <a:rPr kumimoji="0" lang="en-AU" sz="2000" b="1" i="0" u="none" strike="noStrike" kern="1200" cap="none" spc="0" normalizeH="0" baseline="0" noProof="0">
                <a:ln>
                  <a:noFill/>
                </a:ln>
                <a:solidFill>
                  <a:srgbClr val="525252"/>
                </a:solidFill>
                <a:effectLst/>
                <a:uLnTx/>
                <a:uFillTx/>
                <a:latin typeface="Calibri"/>
                <a:ea typeface="+mn-ea"/>
                <a:cs typeface="+mn-cs"/>
              </a:rPr>
              <a:t>dramatically reducing customers’ energy bills </a:t>
            </a:r>
            <a:endParaRPr kumimoji="0" lang="en-GB" sz="2000" b="0" i="0" u="none" strike="noStrike" kern="1200" cap="none" spc="0" normalizeH="0" baseline="0" noProof="0">
              <a:ln>
                <a:noFill/>
              </a:ln>
              <a:solidFill>
                <a:srgbClr val="525252"/>
              </a:solidFill>
              <a:effectLst/>
              <a:uLnTx/>
              <a:uFillTx/>
              <a:latin typeface="Calibri"/>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AU" sz="2000" b="0" i="0" u="none" strike="noStrike" kern="1200" cap="none" spc="0" normalizeH="0" baseline="0" noProof="0">
              <a:ln>
                <a:noFill/>
              </a:ln>
              <a:solidFill>
                <a:srgbClr val="525252"/>
              </a:solidFill>
              <a:effectLst/>
              <a:uLnTx/>
              <a:uFillTx/>
              <a:latin typeface="Calibri"/>
              <a:ea typeface="+mn-ea"/>
              <a:cs typeface="+mn-cs"/>
            </a:endParaRPr>
          </a:p>
        </p:txBody>
      </p:sp>
      <p:sp>
        <p:nvSpPr>
          <p:cNvPr id="3" name="Content Placeholder 2">
            <a:extLst>
              <a:ext uri="{FF2B5EF4-FFF2-40B4-BE49-F238E27FC236}">
                <a16:creationId xmlns:a16="http://schemas.microsoft.com/office/drawing/2014/main" id="{DFEC7D26-9C32-44DB-BC35-4196DB1B258E}"/>
              </a:ext>
            </a:extLst>
          </p:cNvPr>
          <p:cNvSpPr>
            <a:spLocks noGrp="1"/>
          </p:cNvSpPr>
          <p:nvPr>
            <p:ph idx="1"/>
          </p:nvPr>
        </p:nvSpPr>
        <p:spPr>
          <a:xfrm>
            <a:off x="462039" y="1139413"/>
            <a:ext cx="5323619" cy="1337780"/>
          </a:xfrm>
        </p:spPr>
        <p:txBody>
          <a:bodyPr>
            <a:normAutofit/>
          </a:bodyPr>
          <a:lstStyle/>
          <a:p>
            <a:pPr marL="0" indent="0">
              <a:lnSpc>
                <a:spcPct val="100000"/>
              </a:lnSpc>
              <a:buNone/>
            </a:pPr>
            <a:r>
              <a:rPr lang="en-AU" sz="2000"/>
              <a:t>Traditionally, the trilemma has been seen as a key challenge to the industry …</a:t>
            </a:r>
          </a:p>
          <a:p>
            <a:pPr marL="0" indent="0">
              <a:lnSpc>
                <a:spcPct val="100000"/>
              </a:lnSpc>
              <a:buNone/>
            </a:pPr>
            <a:r>
              <a:rPr lang="en-AU" sz="2000" b="1">
                <a:solidFill>
                  <a:schemeClr val="tx2"/>
                </a:solidFill>
              </a:rPr>
              <a:t>How do we trade off sustainability, reliability and affordability?</a:t>
            </a:r>
          </a:p>
          <a:p>
            <a:pPr marL="0" indent="0">
              <a:lnSpc>
                <a:spcPct val="100000"/>
              </a:lnSpc>
              <a:buNone/>
            </a:pPr>
            <a:endParaRPr lang="en-AU" sz="2000"/>
          </a:p>
          <a:p>
            <a:endParaRPr lang="en-GB" sz="2000"/>
          </a:p>
          <a:p>
            <a:pPr marL="0" indent="0">
              <a:buNone/>
            </a:pPr>
            <a:endParaRPr lang="en-AU" sz="2000"/>
          </a:p>
        </p:txBody>
      </p:sp>
      <p:pic>
        <p:nvPicPr>
          <p:cNvPr id="5" name="Picture 4">
            <a:extLst>
              <a:ext uri="{FF2B5EF4-FFF2-40B4-BE49-F238E27FC236}">
                <a16:creationId xmlns:a16="http://schemas.microsoft.com/office/drawing/2014/main" id="{463FACEF-E34D-4DEA-8F03-0DB8AC3E9A67}"/>
              </a:ext>
            </a:extLst>
          </p:cNvPr>
          <p:cNvPicPr>
            <a:picLocks noChangeAspect="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836804" y="2520235"/>
            <a:ext cx="3859048" cy="3287021"/>
          </a:xfrm>
          <a:prstGeom prst="rect">
            <a:avLst/>
          </a:prstGeom>
        </p:spPr>
      </p:pic>
      <p:sp>
        <p:nvSpPr>
          <p:cNvPr id="9" name="Title 5">
            <a:extLst>
              <a:ext uri="{FF2B5EF4-FFF2-40B4-BE49-F238E27FC236}">
                <a16:creationId xmlns:a16="http://schemas.microsoft.com/office/drawing/2014/main" id="{139FAB86-F483-D749-9585-93EBA34FD667}"/>
              </a:ext>
            </a:extLst>
          </p:cNvPr>
          <p:cNvSpPr txBox="1">
            <a:spLocks/>
          </p:cNvSpPr>
          <p:nvPr/>
        </p:nvSpPr>
        <p:spPr>
          <a:xfrm>
            <a:off x="385875" y="403200"/>
            <a:ext cx="11420858" cy="886338"/>
          </a:xfrm>
          <a:prstGeom prst="rect">
            <a:avLst/>
          </a:prstGeom>
        </p:spPr>
        <p:txBody>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ts val="3100"/>
              </a:lnSpc>
              <a:spcBef>
                <a:spcPct val="0"/>
              </a:spcBef>
              <a:spcAft>
                <a:spcPts val="0"/>
              </a:spcAft>
              <a:buClrTx/>
              <a:buSzTx/>
              <a:buFontTx/>
              <a:buNone/>
              <a:tabLst/>
              <a:defRPr/>
            </a:pPr>
            <a:r>
              <a:rPr kumimoji="0" lang="en-US" sz="3200" b="1" i="0" u="none" strike="noStrike" kern="1200" cap="none" spc="0" normalizeH="0" baseline="0" noProof="0">
                <a:ln>
                  <a:noFill/>
                </a:ln>
                <a:solidFill>
                  <a:srgbClr val="FA780A"/>
                </a:solidFill>
                <a:effectLst/>
                <a:uLnTx/>
                <a:uFillTx/>
                <a:latin typeface="Calibri"/>
                <a:ea typeface="+mj-ea"/>
                <a:cs typeface="+mj-cs"/>
              </a:rPr>
              <a:t>Our vision: breaking the energy trilemma</a:t>
            </a:r>
            <a:endParaRPr kumimoji="0" lang="en-AU" sz="3200" b="1" i="0" u="none" strike="noStrike" kern="1200" cap="none" spc="0" normalizeH="0" baseline="0" noProof="0">
              <a:ln>
                <a:noFill/>
              </a:ln>
              <a:solidFill>
                <a:srgbClr val="FA780A"/>
              </a:solidFill>
              <a:effectLst/>
              <a:uLnTx/>
              <a:uFillTx/>
              <a:latin typeface="Calibri"/>
              <a:ea typeface="+mj-ea"/>
              <a:cs typeface="+mj-cs"/>
            </a:endParaRPr>
          </a:p>
        </p:txBody>
      </p:sp>
      <p:sp>
        <p:nvSpPr>
          <p:cNvPr id="2" name="Rectangle 1">
            <a:extLst>
              <a:ext uri="{FF2B5EF4-FFF2-40B4-BE49-F238E27FC236}">
                <a16:creationId xmlns:a16="http://schemas.microsoft.com/office/drawing/2014/main" id="{E6DB39F1-2337-BA4C-9E1E-DBF298C3C5A7}"/>
              </a:ext>
            </a:extLst>
          </p:cNvPr>
          <p:cNvSpPr/>
          <p:nvPr/>
        </p:nvSpPr>
        <p:spPr>
          <a:xfrm>
            <a:off x="1971356" y="6018589"/>
            <a:ext cx="887145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srgbClr val="FA780A"/>
                </a:solidFill>
                <a:effectLst/>
                <a:uLnTx/>
                <a:uFillTx/>
                <a:latin typeface="Calibri"/>
                <a:ea typeface="+mn-ea"/>
                <a:cs typeface="+mn-cs"/>
              </a:rPr>
              <a:t>A future of energy prosperity, where energy is clean, reliable </a:t>
            </a:r>
            <a:r>
              <a:rPr kumimoji="0" lang="en-GB" sz="2000" b="1" i="1" u="sng" strike="noStrike" kern="1200" cap="none" spc="0" normalizeH="0" baseline="0" noProof="0">
                <a:ln>
                  <a:noFill/>
                </a:ln>
                <a:solidFill>
                  <a:srgbClr val="FA780A"/>
                </a:solidFill>
                <a:effectLst/>
                <a:uLnTx/>
                <a:uFillTx/>
                <a:latin typeface="Calibri"/>
                <a:ea typeface="+mn-ea"/>
                <a:cs typeface="+mn-cs"/>
              </a:rPr>
              <a:t>and</a:t>
            </a:r>
            <a:r>
              <a:rPr kumimoji="0" lang="en-GB" sz="2000" b="1" i="1" u="none" strike="noStrike" kern="1200" cap="none" spc="0" normalizeH="0" baseline="0" noProof="0">
                <a:ln>
                  <a:noFill/>
                </a:ln>
                <a:solidFill>
                  <a:srgbClr val="FA780A"/>
                </a:solidFill>
                <a:effectLst/>
                <a:uLnTx/>
                <a:uFillTx/>
                <a:latin typeface="Calibri"/>
                <a:ea typeface="+mn-ea"/>
                <a:cs typeface="+mn-cs"/>
              </a:rPr>
              <a:t> affordable</a:t>
            </a:r>
          </a:p>
        </p:txBody>
      </p:sp>
    </p:spTree>
    <p:extLst>
      <p:ext uri="{BB962C8B-B14F-4D97-AF65-F5344CB8AC3E}">
        <p14:creationId xmlns:p14="http://schemas.microsoft.com/office/powerpoint/2010/main" val="3646032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502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colorful art with footprints and flowers&#10;&#10;Description automatically generated">
            <a:extLst>
              <a:ext uri="{FF2B5EF4-FFF2-40B4-BE49-F238E27FC236}">
                <a16:creationId xmlns:a16="http://schemas.microsoft.com/office/drawing/2014/main" id="{D8618094-59F1-586B-833B-ACC0E3E430B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AD5C2914-FA8A-8663-80A0-5FF890F900E0}"/>
              </a:ext>
            </a:extLst>
          </p:cNvPr>
          <p:cNvSpPr/>
          <p:nvPr/>
        </p:nvSpPr>
        <p:spPr>
          <a:xfrm>
            <a:off x="479204" y="474313"/>
            <a:ext cx="3975440" cy="5926484"/>
          </a:xfrm>
          <a:prstGeom prst="rect">
            <a:avLst/>
          </a:prstGeom>
          <a:solidFill>
            <a:schemeClr val="bg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4" name="Title 1">
            <a:extLst>
              <a:ext uri="{FF2B5EF4-FFF2-40B4-BE49-F238E27FC236}">
                <a16:creationId xmlns:a16="http://schemas.microsoft.com/office/drawing/2014/main" id="{698F9BF4-8FBD-C5EB-6EA0-3461961C229C}"/>
              </a:ext>
            </a:extLst>
          </p:cNvPr>
          <p:cNvSpPr txBox="1">
            <a:spLocks/>
          </p:cNvSpPr>
          <p:nvPr/>
        </p:nvSpPr>
        <p:spPr>
          <a:xfrm>
            <a:off x="781951" y="755266"/>
            <a:ext cx="3413530" cy="5547735"/>
          </a:xfrm>
          <a:prstGeom prst="rect">
            <a:avLst/>
          </a:prstGeom>
          <a:noFill/>
        </p:spPr>
        <p:txBody>
          <a:bodyPr vert="horz" lIns="0" tIns="0" rIns="0" bIns="0" rtlCol="0" anchor="ctr" anchorCtr="0">
            <a:norm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200" b="1" i="0" u="none" strike="noStrike" kern="1200" cap="none" spc="0" normalizeH="0" baseline="0" noProof="0">
                <a:ln>
                  <a:noFill/>
                </a:ln>
                <a:solidFill>
                  <a:srgbClr val="525252"/>
                </a:solidFill>
                <a:effectLst/>
                <a:uLnTx/>
                <a:uFillTx/>
                <a:latin typeface="Calibri"/>
                <a:ea typeface="+mj-ea"/>
                <a:cs typeface="+mj-cs"/>
              </a:rPr>
              <a:t>Acknowledgement of Country</a:t>
            </a:r>
            <a:br>
              <a:rPr kumimoji="0" lang="en-AU" sz="3200" b="1" i="0" u="none" strike="noStrike" kern="1200" cap="none" spc="0" normalizeH="0" baseline="0" noProof="0">
                <a:ln>
                  <a:noFill/>
                </a:ln>
                <a:solidFill>
                  <a:srgbClr val="525252"/>
                </a:solidFill>
                <a:effectLst/>
                <a:uLnTx/>
                <a:uFillTx/>
                <a:latin typeface="Calibri"/>
                <a:ea typeface="+mj-ea"/>
                <a:cs typeface="+mj-cs"/>
              </a:rPr>
            </a:br>
            <a:br>
              <a:rPr kumimoji="0" lang="en-AU" sz="3200" b="1" i="0" u="none" strike="noStrike" kern="1200" cap="none" spc="0" normalizeH="0" baseline="0" noProof="0">
                <a:ln>
                  <a:noFill/>
                </a:ln>
                <a:solidFill>
                  <a:srgbClr val="525252"/>
                </a:solidFill>
                <a:effectLst/>
                <a:uLnTx/>
                <a:uFillTx/>
                <a:latin typeface="Calibri"/>
                <a:ea typeface="+mj-ea"/>
                <a:cs typeface="+mj-cs"/>
              </a:rPr>
            </a:br>
            <a:r>
              <a:rPr kumimoji="0" lang="en-AU" sz="3200" b="0" i="0" u="none" strike="noStrike" kern="1200" cap="none" spc="0" normalizeH="0" baseline="30000" noProof="0">
                <a:ln>
                  <a:noFill/>
                </a:ln>
                <a:solidFill>
                  <a:srgbClr val="525252"/>
                </a:solidFill>
                <a:effectLst/>
                <a:uLnTx/>
                <a:uFillTx/>
                <a:latin typeface="Calibri" panose="020F0502020204030204" pitchFamily="34" charset="0"/>
                <a:ea typeface="+mj-ea"/>
                <a:cs typeface="+mj-cs"/>
              </a:rPr>
              <a:t>SA Power Networks acknowledges the multiple Traditional Owners of the lands that host the South Australian electricity network and their connections to land, sea and community. We would also like to pay our respects to Elders past and present, and acknowledge that these are living cultures.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3200" b="1" i="1" u="none" strike="noStrike" kern="1200" cap="none" spc="0" normalizeH="0" baseline="30000" noProof="0">
              <a:ln>
                <a:noFill/>
              </a:ln>
              <a:solidFill>
                <a:srgbClr val="525252"/>
              </a:solidFill>
              <a:effectLst/>
              <a:uLnTx/>
              <a:uFillTx/>
              <a:latin typeface="Calibri" panose="020F0502020204030204" pitchFamily="34"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1900" b="1" i="1" u="none" strike="noStrike" kern="1200" cap="none" spc="0" normalizeH="0" baseline="30000" noProof="0">
                <a:ln>
                  <a:noFill/>
                </a:ln>
                <a:solidFill>
                  <a:srgbClr val="525252"/>
                </a:solidFill>
                <a:effectLst/>
                <a:uLnTx/>
                <a:uFillTx/>
                <a:latin typeface="Calibri" panose="020F0502020204030204" pitchFamily="34" charset="0"/>
                <a:ea typeface="+mj-ea"/>
                <a:cs typeface="+mj-cs"/>
              </a:rPr>
              <a:t>Empowering South Australia</a:t>
            </a:r>
            <a:r>
              <a:rPr kumimoji="0" lang="en-AU" sz="1900" b="0" i="0" u="none" strike="noStrike" kern="1200" cap="none" spc="0" normalizeH="0" baseline="30000" noProof="0">
                <a:ln>
                  <a:noFill/>
                </a:ln>
                <a:solidFill>
                  <a:srgbClr val="525252"/>
                </a:solidFill>
                <a:effectLst/>
                <a:uLnTx/>
                <a:uFillTx/>
                <a:latin typeface="Calibri" panose="020F0502020204030204" pitchFamily="34" charset="0"/>
                <a:ea typeface="+mj-ea"/>
                <a:cs typeface="+mj-cs"/>
              </a:rPr>
              <a:t>, 2023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1900" b="0" i="0" u="none" strike="noStrike" kern="1200" cap="none" spc="0" normalizeH="0" baseline="30000" noProof="0">
                <a:ln>
                  <a:noFill/>
                </a:ln>
                <a:solidFill>
                  <a:srgbClr val="525252"/>
                </a:solidFill>
                <a:effectLst/>
                <a:uLnTx/>
                <a:uFillTx/>
                <a:latin typeface="Calibri" panose="020F0502020204030204" pitchFamily="34" charset="0"/>
                <a:ea typeface="+mj-ea"/>
                <a:cs typeface="+mj-cs"/>
              </a:rPr>
              <a:t>by </a:t>
            </a:r>
            <a:r>
              <a:rPr kumimoji="0" lang="en-AU" sz="1900" b="1" i="0" u="none" strike="noStrike" kern="1200" cap="none" spc="0" normalizeH="0" baseline="30000" noProof="0" err="1">
                <a:ln>
                  <a:noFill/>
                </a:ln>
                <a:solidFill>
                  <a:srgbClr val="525252"/>
                </a:solidFill>
                <a:effectLst/>
                <a:uLnTx/>
                <a:uFillTx/>
                <a:latin typeface="Calibri" panose="020F0502020204030204" pitchFamily="34" charset="0"/>
                <a:ea typeface="+mj-ea"/>
                <a:cs typeface="+mj-cs"/>
              </a:rPr>
              <a:t>Presten</a:t>
            </a:r>
            <a:r>
              <a:rPr kumimoji="0" lang="en-AU" sz="1900" b="1" i="0" u="none" strike="noStrike" kern="1200" cap="none" spc="0" normalizeH="0" baseline="30000" noProof="0">
                <a:ln>
                  <a:noFill/>
                </a:ln>
                <a:solidFill>
                  <a:srgbClr val="525252"/>
                </a:solidFill>
                <a:effectLst/>
                <a:uLnTx/>
                <a:uFillTx/>
                <a:latin typeface="Calibri" panose="020F0502020204030204" pitchFamily="34" charset="0"/>
                <a:ea typeface="+mj-ea"/>
                <a:cs typeface="+mj-cs"/>
              </a:rPr>
              <a:t> Warren</a:t>
            </a:r>
            <a:r>
              <a:rPr kumimoji="0" lang="en-AU" sz="1900" b="0" i="0" u="none" strike="noStrike" kern="1200" cap="none" spc="0" normalizeH="0" baseline="30000" noProof="0">
                <a:ln>
                  <a:noFill/>
                </a:ln>
                <a:solidFill>
                  <a:srgbClr val="525252"/>
                </a:solidFill>
                <a:effectLst/>
                <a:uLnTx/>
                <a:uFillTx/>
                <a:latin typeface="Calibri" panose="020F0502020204030204" pitchFamily="34" charset="0"/>
                <a:ea typeface="+mj-ea"/>
                <a:cs typeface="+mj-cs"/>
              </a:rPr>
              <a:t> (b. 2000)</a:t>
            </a:r>
          </a:p>
        </p:txBody>
      </p:sp>
      <p:pic>
        <p:nvPicPr>
          <p:cNvPr id="2" name="Picture 1" descr="A map of the world with cities&#10;&#10;Description automatically generated">
            <a:extLst>
              <a:ext uri="{FF2B5EF4-FFF2-40B4-BE49-F238E27FC236}">
                <a16:creationId xmlns:a16="http://schemas.microsoft.com/office/drawing/2014/main" id="{B1EA0F51-2B5C-DCD7-4464-2DF58D5CB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896" y="406906"/>
            <a:ext cx="5109975" cy="6067788"/>
          </a:xfrm>
          <a:prstGeom prst="rect">
            <a:avLst/>
          </a:prstGeom>
        </p:spPr>
      </p:pic>
    </p:spTree>
    <p:extLst>
      <p:ext uri="{BB962C8B-B14F-4D97-AF65-F5344CB8AC3E}">
        <p14:creationId xmlns:p14="http://schemas.microsoft.com/office/powerpoint/2010/main" val="1673055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ED4DED6-99E2-4923-9BBB-494BDFF323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7008" y="634428"/>
            <a:ext cx="10392224" cy="6147370"/>
          </a:xfrm>
          <a:prstGeom prst="rect">
            <a:avLst/>
          </a:prstGeom>
        </p:spPr>
      </p:pic>
      <p:pic>
        <p:nvPicPr>
          <p:cNvPr id="20" name="Picture 19">
            <a:extLst>
              <a:ext uri="{FF2B5EF4-FFF2-40B4-BE49-F238E27FC236}">
                <a16:creationId xmlns:a16="http://schemas.microsoft.com/office/drawing/2014/main" id="{57AAFFA1-58F2-4E2B-83BE-33B50AAADA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23253" y="419563"/>
            <a:ext cx="1622791" cy="959889"/>
          </a:xfrm>
          <a:prstGeom prst="rect">
            <a:avLst/>
          </a:prstGeom>
        </p:spPr>
      </p:pic>
      <p:sp>
        <p:nvSpPr>
          <p:cNvPr id="10" name="Title 1">
            <a:extLst>
              <a:ext uri="{FF2B5EF4-FFF2-40B4-BE49-F238E27FC236}">
                <a16:creationId xmlns:a16="http://schemas.microsoft.com/office/drawing/2014/main" id="{A8AB83B9-1E29-400E-8C1A-E91CE9F38CD0}"/>
              </a:ext>
            </a:extLst>
          </p:cNvPr>
          <p:cNvSpPr txBox="1">
            <a:spLocks/>
          </p:cNvSpPr>
          <p:nvPr/>
        </p:nvSpPr>
        <p:spPr>
          <a:xfrm>
            <a:off x="324329" y="185397"/>
            <a:ext cx="7843725" cy="898062"/>
          </a:xfrm>
          <a:prstGeom prst="rect">
            <a:avLst/>
          </a:prstGeom>
        </p:spPr>
        <p:txBody>
          <a:bodyPr vert="horz" lIns="0" tIns="0" rIns="0" bIns="0" rtlCol="0" anchor="t" anchorCtr="0">
            <a:norm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ts val="3100"/>
              </a:lnSpc>
              <a:spcBef>
                <a:spcPct val="0"/>
              </a:spcBef>
              <a:spcAft>
                <a:spcPts val="0"/>
              </a:spcAft>
              <a:buClrTx/>
              <a:buSzTx/>
              <a:buFontTx/>
              <a:buNone/>
              <a:tabLst/>
              <a:defRPr/>
            </a:pPr>
            <a:r>
              <a:rPr kumimoji="0" lang="en-AU" sz="3200" b="1" i="0" u="none" strike="noStrike" kern="1200" cap="none" spc="0" normalizeH="0" baseline="0" noProof="0">
                <a:ln>
                  <a:noFill/>
                </a:ln>
                <a:effectLst/>
                <a:uLnTx/>
                <a:uFillTx/>
                <a:latin typeface="Calibri"/>
                <a:ea typeface="+mj-ea"/>
                <a:cs typeface="+mj-cs"/>
              </a:rPr>
              <a:t>SA Electricity System</a:t>
            </a:r>
          </a:p>
        </p:txBody>
      </p:sp>
      <p:sp>
        <p:nvSpPr>
          <p:cNvPr id="22" name="Slide Number Placeholder 3">
            <a:extLst>
              <a:ext uri="{FF2B5EF4-FFF2-40B4-BE49-F238E27FC236}">
                <a16:creationId xmlns:a16="http://schemas.microsoft.com/office/drawing/2014/main" id="{50050B23-BC6D-4008-8D1D-E64B7A36A7B6}"/>
              </a:ext>
            </a:extLst>
          </p:cNvPr>
          <p:cNvSpPr txBox="1">
            <a:spLocks/>
          </p:cNvSpPr>
          <p:nvPr/>
        </p:nvSpPr>
        <p:spPr>
          <a:xfrm>
            <a:off x="11298733" y="6416673"/>
            <a:ext cx="508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52525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525252"/>
              </a:solidFill>
              <a:effectLst/>
              <a:uLnTx/>
              <a:uFillTx/>
              <a:latin typeface="Calibri"/>
              <a:ea typeface="+mn-ea"/>
              <a:cs typeface="+mn-cs"/>
            </a:endParaRPr>
          </a:p>
        </p:txBody>
      </p:sp>
    </p:spTree>
    <p:extLst>
      <p:ext uri="{BB962C8B-B14F-4D97-AF65-F5344CB8AC3E}">
        <p14:creationId xmlns:p14="http://schemas.microsoft.com/office/powerpoint/2010/main" val="1061462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877214C-FAC1-AC60-9443-AB81D52D9F2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771"/>
          <a:stretch/>
        </p:blipFill>
        <p:spPr bwMode="auto">
          <a:xfrm>
            <a:off x="2648595" y="74970"/>
            <a:ext cx="7957134" cy="6708060"/>
          </a:xfrm>
          <a:prstGeom prst="rect">
            <a:avLst/>
          </a:prstGeom>
          <a:solidFill>
            <a:srgbClr val="FFFFFF"/>
          </a:solidFill>
        </p:spPr>
      </p:pic>
      <p:sp>
        <p:nvSpPr>
          <p:cNvPr id="2052" name="Slide Number Placeholder 3">
            <a:extLst>
              <a:ext uri="{FF2B5EF4-FFF2-40B4-BE49-F238E27FC236}">
                <a16:creationId xmlns:a16="http://schemas.microsoft.com/office/drawing/2014/main" id="{3E59789B-2403-1AEA-E28F-32ED67A1F344}"/>
              </a:ext>
            </a:extLst>
          </p:cNvPr>
          <p:cNvSpPr>
            <a:spLocks noGrp="1"/>
          </p:cNvSpPr>
          <p:nvPr>
            <p:ph type="sldNum" sz="quarter" idx="4"/>
          </p:nvPr>
        </p:nvSpPr>
        <p:spPr>
          <a:xfrm>
            <a:off x="711200" y="6416676"/>
            <a:ext cx="508000" cy="365125"/>
          </a:xfrm>
        </p:spPr>
        <p:txBody>
          <a:bodyPr/>
          <a:lstStyle/>
          <a:p>
            <a:pPr>
              <a:spcAft>
                <a:spcPts val="600"/>
              </a:spcAft>
            </a:pPr>
            <a:fld id="{DF28FB93-0A08-4E7D-8E63-9EFA29F1E093}" type="slidenum">
              <a:rPr lang="en-US" smtClean="0"/>
              <a:pPr>
                <a:spcAft>
                  <a:spcPts val="600"/>
                </a:spcAft>
              </a:pPr>
              <a:t>4</a:t>
            </a:fld>
            <a:endParaRPr lang="en-US"/>
          </a:p>
        </p:txBody>
      </p:sp>
      <p:sp>
        <p:nvSpPr>
          <p:cNvPr id="3" name="Title 4">
            <a:extLst>
              <a:ext uri="{FF2B5EF4-FFF2-40B4-BE49-F238E27FC236}">
                <a16:creationId xmlns:a16="http://schemas.microsoft.com/office/drawing/2014/main" id="{16A8EC19-247D-E880-6A98-FF94CD9B8726}"/>
              </a:ext>
            </a:extLst>
          </p:cNvPr>
          <p:cNvSpPr txBox="1">
            <a:spLocks/>
          </p:cNvSpPr>
          <p:nvPr/>
        </p:nvSpPr>
        <p:spPr>
          <a:xfrm>
            <a:off x="287487" y="295571"/>
            <a:ext cx="7843725" cy="419721"/>
          </a:xfrm>
          <a:prstGeom prst="rect">
            <a:avLst/>
          </a:prstGeom>
        </p:spPr>
        <p:txBody>
          <a:bodyPr vert="horz" lIns="0" tIns="0" rIns="0" bIns="0" rtlCol="0" anchor="b" anchorCtr="0">
            <a:normAutofit/>
          </a:bodyPr>
          <a:lstStyle>
            <a:lvl1pPr algn="l" defTabSz="914400" rtl="0" eaLnBrk="1" latinLnBrk="0" hangingPunct="1">
              <a:lnSpc>
                <a:spcPts val="3100"/>
              </a:lnSpc>
              <a:spcBef>
                <a:spcPct val="0"/>
              </a:spcBef>
              <a:buNone/>
              <a:defRPr sz="3300" b="1" kern="1200">
                <a:solidFill>
                  <a:schemeClr val="tx1"/>
                </a:solidFill>
                <a:latin typeface="+mj-lt"/>
                <a:ea typeface="+mj-ea"/>
                <a:cs typeface="+mj-cs"/>
              </a:defRPr>
            </a:lvl1pPr>
          </a:lstStyle>
          <a:p>
            <a:r>
              <a:rPr lang="en-AU"/>
              <a:t>The National Electricity Market</a:t>
            </a:r>
          </a:p>
        </p:txBody>
      </p:sp>
    </p:spTree>
    <p:extLst>
      <p:ext uri="{BB962C8B-B14F-4D97-AF65-F5344CB8AC3E}">
        <p14:creationId xmlns:p14="http://schemas.microsoft.com/office/powerpoint/2010/main" val="2014366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593F-702A-42DB-AC12-012F224C2648}"/>
              </a:ext>
            </a:extLst>
          </p:cNvPr>
          <p:cNvSpPr>
            <a:spLocks noGrp="1"/>
          </p:cNvSpPr>
          <p:nvPr>
            <p:ph type="title"/>
          </p:nvPr>
        </p:nvSpPr>
        <p:spPr>
          <a:xfrm>
            <a:off x="385875" y="403200"/>
            <a:ext cx="10344410" cy="886338"/>
          </a:xfrm>
        </p:spPr>
        <p:txBody>
          <a:bodyPr/>
          <a:lstStyle/>
          <a:p>
            <a:r>
              <a:rPr lang="en-AU" dirty="0">
                <a:solidFill>
                  <a:schemeClr val="tx2"/>
                </a:solidFill>
              </a:rPr>
              <a:t>South Australia’s profound transition to renewable electricity</a:t>
            </a:r>
          </a:p>
        </p:txBody>
      </p:sp>
      <p:sp>
        <p:nvSpPr>
          <p:cNvPr id="4" name="Slide Number Placeholder 3">
            <a:extLst>
              <a:ext uri="{FF2B5EF4-FFF2-40B4-BE49-F238E27FC236}">
                <a16:creationId xmlns:a16="http://schemas.microsoft.com/office/drawing/2014/main" id="{CA845191-CF27-4EF6-9568-8DF76C45E5D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52525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525252"/>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38288D95-F3C4-C7DD-5BAC-FE7C330CC80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458"/>
          <a:stretch/>
        </p:blipFill>
        <p:spPr>
          <a:xfrm>
            <a:off x="1551082" y="1354225"/>
            <a:ext cx="8633927" cy="5294567"/>
          </a:xfrm>
          <a:prstGeom prst="rect">
            <a:avLst/>
          </a:prstGeom>
        </p:spPr>
      </p:pic>
      <p:sp>
        <p:nvSpPr>
          <p:cNvPr id="7" name="TextBox 6">
            <a:extLst>
              <a:ext uri="{FF2B5EF4-FFF2-40B4-BE49-F238E27FC236}">
                <a16:creationId xmlns:a16="http://schemas.microsoft.com/office/drawing/2014/main" id="{A469A7C7-9D72-1BD8-A4A4-3551E68309D3}"/>
              </a:ext>
            </a:extLst>
          </p:cNvPr>
          <p:cNvSpPr txBox="1"/>
          <p:nvPr/>
        </p:nvSpPr>
        <p:spPr>
          <a:xfrm>
            <a:off x="3481753" y="954115"/>
            <a:ext cx="4293035" cy="400110"/>
          </a:xfrm>
          <a:prstGeom prst="rect">
            <a:avLst/>
          </a:prstGeom>
          <a:noFill/>
        </p:spPr>
        <p:txBody>
          <a:bodyPr wrap="none" rtlCol="0">
            <a:spAutoFit/>
          </a:bodyPr>
          <a:lstStyle/>
          <a:p>
            <a:r>
              <a:rPr lang="en-GB" sz="2000" dirty="0"/>
              <a:t>Energy supplied by variable renewables</a:t>
            </a:r>
            <a:endParaRPr lang="en-AU" sz="2000" dirty="0"/>
          </a:p>
        </p:txBody>
      </p:sp>
    </p:spTree>
    <p:extLst>
      <p:ext uri="{BB962C8B-B14F-4D97-AF65-F5344CB8AC3E}">
        <p14:creationId xmlns:p14="http://schemas.microsoft.com/office/powerpoint/2010/main" val="3495686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96FF1E-606D-33B0-A221-0145CA2E79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3999" y="944173"/>
            <a:ext cx="7917885" cy="3225766"/>
          </a:xfrm>
          <a:prstGeom prst="rect">
            <a:avLst/>
          </a:prstGeom>
        </p:spPr>
      </p:pic>
      <p:sp>
        <p:nvSpPr>
          <p:cNvPr id="2" name="Title 1">
            <a:extLst>
              <a:ext uri="{FF2B5EF4-FFF2-40B4-BE49-F238E27FC236}">
                <a16:creationId xmlns:a16="http://schemas.microsoft.com/office/drawing/2014/main" id="{7A304429-D5E1-1340-16BA-6BB03CB28948}"/>
              </a:ext>
            </a:extLst>
          </p:cNvPr>
          <p:cNvSpPr>
            <a:spLocks noGrp="1"/>
          </p:cNvSpPr>
          <p:nvPr>
            <p:ph type="title"/>
          </p:nvPr>
        </p:nvSpPr>
        <p:spPr/>
        <p:txBody>
          <a:bodyPr/>
          <a:lstStyle/>
          <a:p>
            <a:r>
              <a:rPr lang="en-GB">
                <a:solidFill>
                  <a:schemeClr val="tx2"/>
                </a:solidFill>
              </a:rPr>
              <a:t>SA vs the National Electricity Market</a:t>
            </a:r>
            <a:endParaRPr lang="en-AU">
              <a:solidFill>
                <a:schemeClr val="tx2"/>
              </a:solidFill>
            </a:endParaRPr>
          </a:p>
        </p:txBody>
      </p:sp>
      <p:pic>
        <p:nvPicPr>
          <p:cNvPr id="3" name="Content Placeholder 6">
            <a:extLst>
              <a:ext uri="{FF2B5EF4-FFF2-40B4-BE49-F238E27FC236}">
                <a16:creationId xmlns:a16="http://schemas.microsoft.com/office/drawing/2014/main" id="{A5D16435-1D28-3E19-3D52-DADB24B45CCA}"/>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624001" y="4354021"/>
            <a:ext cx="7917884" cy="2311737"/>
          </a:xfrm>
        </p:spPr>
      </p:pic>
      <p:sp>
        <p:nvSpPr>
          <p:cNvPr id="4" name="Slide Number Placeholder 3">
            <a:extLst>
              <a:ext uri="{FF2B5EF4-FFF2-40B4-BE49-F238E27FC236}">
                <a16:creationId xmlns:a16="http://schemas.microsoft.com/office/drawing/2014/main" id="{6EDA7225-8F63-3AC5-598A-D0FC53F457FE}"/>
              </a:ext>
            </a:extLst>
          </p:cNvPr>
          <p:cNvSpPr>
            <a:spLocks noGrp="1"/>
          </p:cNvSpPr>
          <p:nvPr>
            <p:ph type="sldNum" sz="quarter" idx="4"/>
          </p:nvPr>
        </p:nvSpPr>
        <p:spPr/>
        <p:txBody>
          <a:bodyPr/>
          <a:lstStyle/>
          <a:p>
            <a:fld id="{DF28FB93-0A08-4E7D-8E63-9EFA29F1E093}" type="slidenum">
              <a:rPr lang="en-US" smtClean="0"/>
              <a:pPr/>
              <a:t>6</a:t>
            </a:fld>
            <a:endParaRPr lang="en-US"/>
          </a:p>
        </p:txBody>
      </p:sp>
      <p:sp>
        <p:nvSpPr>
          <p:cNvPr id="5" name="Footer Placeholder 4">
            <a:extLst>
              <a:ext uri="{FF2B5EF4-FFF2-40B4-BE49-F238E27FC236}">
                <a16:creationId xmlns:a16="http://schemas.microsoft.com/office/drawing/2014/main" id="{CF9E7455-9415-E88C-01E1-59DDEBE02737}"/>
              </a:ext>
            </a:extLst>
          </p:cNvPr>
          <p:cNvSpPr>
            <a:spLocks noGrp="1"/>
          </p:cNvSpPr>
          <p:nvPr>
            <p:ph type="ftr" sz="quarter" idx="3"/>
          </p:nvPr>
        </p:nvSpPr>
        <p:spPr/>
        <p:txBody>
          <a:bodyPr/>
          <a:lstStyle/>
          <a:p>
            <a:r>
              <a:rPr lang="en-AU"/>
              <a:t>Confidential</a:t>
            </a:r>
          </a:p>
        </p:txBody>
      </p:sp>
      <p:sp>
        <p:nvSpPr>
          <p:cNvPr id="8" name="TextBox 7">
            <a:extLst>
              <a:ext uri="{FF2B5EF4-FFF2-40B4-BE49-F238E27FC236}">
                <a16:creationId xmlns:a16="http://schemas.microsoft.com/office/drawing/2014/main" id="{767121C2-1DAF-A148-793B-3A376C9FB4E1}"/>
              </a:ext>
            </a:extLst>
          </p:cNvPr>
          <p:cNvSpPr txBox="1"/>
          <p:nvPr/>
        </p:nvSpPr>
        <p:spPr>
          <a:xfrm>
            <a:off x="8832304" y="768326"/>
            <a:ext cx="2915047" cy="646331"/>
          </a:xfrm>
          <a:prstGeom prst="rect">
            <a:avLst/>
          </a:prstGeom>
          <a:noFill/>
        </p:spPr>
        <p:txBody>
          <a:bodyPr wrap="square" rtlCol="0">
            <a:spAutoFit/>
          </a:bodyPr>
          <a:lstStyle/>
          <a:p>
            <a:pPr marL="285750" indent="-285750">
              <a:buFont typeface="Arial" panose="020B0604020202020204" pitchFamily="34" charset="0"/>
              <a:buChar char="•"/>
            </a:pPr>
            <a:r>
              <a:rPr lang="en-GB"/>
              <a:t>88% renewable</a:t>
            </a:r>
          </a:p>
          <a:p>
            <a:pPr marL="285750" indent="-285750">
              <a:buFont typeface="Arial" panose="020B0604020202020204" pitchFamily="34" charset="0"/>
              <a:buChar char="•"/>
            </a:pPr>
            <a:r>
              <a:rPr lang="en-GB"/>
              <a:t>9% gas</a:t>
            </a:r>
          </a:p>
        </p:txBody>
      </p:sp>
      <p:sp>
        <p:nvSpPr>
          <p:cNvPr id="6" name="TextBox 5">
            <a:extLst>
              <a:ext uri="{FF2B5EF4-FFF2-40B4-BE49-F238E27FC236}">
                <a16:creationId xmlns:a16="http://schemas.microsoft.com/office/drawing/2014/main" id="{CAE847AB-7323-1422-6C70-896DD8FBAEDF}"/>
              </a:ext>
            </a:extLst>
          </p:cNvPr>
          <p:cNvSpPr txBox="1"/>
          <p:nvPr/>
        </p:nvSpPr>
        <p:spPr>
          <a:xfrm>
            <a:off x="8832304" y="5867027"/>
            <a:ext cx="2915047" cy="646331"/>
          </a:xfrm>
          <a:prstGeom prst="rect">
            <a:avLst/>
          </a:prstGeom>
          <a:noFill/>
        </p:spPr>
        <p:txBody>
          <a:bodyPr wrap="square" rtlCol="0">
            <a:spAutoFit/>
          </a:bodyPr>
          <a:lstStyle/>
          <a:p>
            <a:pPr marL="285750" indent="-285750">
              <a:buFont typeface="Arial" panose="020B0604020202020204" pitchFamily="34" charset="0"/>
              <a:buChar char="•"/>
            </a:pPr>
            <a:r>
              <a:rPr lang="en-GB"/>
              <a:t>43% renewable</a:t>
            </a:r>
          </a:p>
          <a:p>
            <a:pPr marL="285750" indent="-285750">
              <a:buFont typeface="Arial" panose="020B0604020202020204" pitchFamily="34" charset="0"/>
              <a:buChar char="•"/>
            </a:pPr>
            <a:r>
              <a:rPr lang="en-GB"/>
              <a:t>54% coal</a:t>
            </a:r>
          </a:p>
        </p:txBody>
      </p:sp>
      <p:pic>
        <p:nvPicPr>
          <p:cNvPr id="7" name="Picture 6">
            <a:extLst>
              <a:ext uri="{FF2B5EF4-FFF2-40B4-BE49-F238E27FC236}">
                <a16:creationId xmlns:a16="http://schemas.microsoft.com/office/drawing/2014/main" id="{E76B0350-7B71-ED07-0C9E-22CF2442D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304" y="1863354"/>
            <a:ext cx="1391046" cy="3445794"/>
          </a:xfrm>
          <a:prstGeom prst="rect">
            <a:avLst/>
          </a:prstGeom>
        </p:spPr>
      </p:pic>
    </p:spTree>
    <p:extLst>
      <p:ext uri="{BB962C8B-B14F-4D97-AF65-F5344CB8AC3E}">
        <p14:creationId xmlns:p14="http://schemas.microsoft.com/office/powerpoint/2010/main" val="3249934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C8B7B3-9BC8-4849-BDAC-4FF88BFBCE23}"/>
              </a:ext>
            </a:extLst>
          </p:cNvPr>
          <p:cNvSpPr/>
          <p:nvPr/>
        </p:nvSpPr>
        <p:spPr>
          <a:xfrm>
            <a:off x="714103" y="1632857"/>
            <a:ext cx="435428" cy="1297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99B12463-37A7-4867-99AF-064CB019937E}"/>
              </a:ext>
            </a:extLst>
          </p:cNvPr>
          <p:cNvSpPr/>
          <p:nvPr/>
        </p:nvSpPr>
        <p:spPr>
          <a:xfrm>
            <a:off x="714103" y="3273754"/>
            <a:ext cx="435428" cy="784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sym typeface="Arial"/>
            </a:endParaRPr>
          </a:p>
        </p:txBody>
      </p:sp>
      <p:sp>
        <p:nvSpPr>
          <p:cNvPr id="15" name="Rectangle 14">
            <a:extLst>
              <a:ext uri="{FF2B5EF4-FFF2-40B4-BE49-F238E27FC236}">
                <a16:creationId xmlns:a16="http://schemas.microsoft.com/office/drawing/2014/main" id="{228C4822-55D1-4C72-9497-4339015EADD0}"/>
              </a:ext>
            </a:extLst>
          </p:cNvPr>
          <p:cNvSpPr/>
          <p:nvPr/>
        </p:nvSpPr>
        <p:spPr>
          <a:xfrm>
            <a:off x="714103" y="4661417"/>
            <a:ext cx="435428" cy="784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sym typeface="Arial"/>
            </a:endParaRPr>
          </a:p>
        </p:txBody>
      </p:sp>
      <p:sp>
        <p:nvSpPr>
          <p:cNvPr id="22" name="TextBox 21">
            <a:extLst>
              <a:ext uri="{FF2B5EF4-FFF2-40B4-BE49-F238E27FC236}">
                <a16:creationId xmlns:a16="http://schemas.microsoft.com/office/drawing/2014/main" id="{39C28B9C-14D9-4447-AADB-61CC4DC82BF3}"/>
              </a:ext>
            </a:extLst>
          </p:cNvPr>
          <p:cNvSpPr txBox="1"/>
          <p:nvPr/>
        </p:nvSpPr>
        <p:spPr>
          <a:xfrm>
            <a:off x="8129588" y="943255"/>
            <a:ext cx="3900487" cy="123110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a:ln>
                  <a:noFill/>
                </a:ln>
                <a:solidFill>
                  <a:srgbClr val="FA780A"/>
                </a:solidFill>
                <a:effectLst/>
                <a:uLnTx/>
                <a:uFillTx/>
                <a:latin typeface="Calibri"/>
                <a:ea typeface="+mn-ea"/>
                <a:cs typeface="Arial"/>
                <a:sym typeface="Arial"/>
              </a:rPr>
              <a:t>~</a:t>
            </a:r>
            <a:r>
              <a:rPr kumimoji="0" lang="en-US" sz="2800" b="1" i="0" u="none" strike="noStrike" kern="0" cap="none" spc="0" normalizeH="0" baseline="0" noProof="0">
                <a:ln>
                  <a:noFill/>
                </a:ln>
                <a:solidFill>
                  <a:srgbClr val="FA780A"/>
                </a:solidFill>
                <a:effectLst/>
                <a:uLnTx/>
                <a:uFillTx/>
                <a:latin typeface="Calibri"/>
                <a:ea typeface="+mn-ea"/>
                <a:cs typeface="Arial"/>
                <a:sym typeface="Arial"/>
              </a:rPr>
              <a:t>360,000</a:t>
            </a:r>
            <a:r>
              <a:rPr kumimoji="0" lang="en-US" sz="2000" b="1" i="0" u="none" strike="noStrike" kern="0" cap="none" spc="0" normalizeH="0" baseline="0" noProof="0">
                <a:ln>
                  <a:noFill/>
                </a:ln>
                <a:solidFill>
                  <a:srgbClr val="FA780A"/>
                </a:solidFill>
                <a:effectLst/>
                <a:uLnTx/>
                <a:uFillTx/>
                <a:latin typeface="Calibri"/>
                <a:ea typeface="+mn-ea"/>
                <a:cs typeface="Arial"/>
                <a:sym typeface="Arial"/>
              </a:rPr>
              <a:t> Rooftop solar systems</a:t>
            </a:r>
          </a:p>
          <a:p>
            <a:pPr algn="ctr">
              <a:spcAft>
                <a:spcPts val="600"/>
              </a:spcAft>
              <a:defRPr/>
            </a:pPr>
            <a:r>
              <a:rPr lang="en-US" b="1" kern="0">
                <a:solidFill>
                  <a:srgbClr val="525252"/>
                </a:solidFill>
                <a:latin typeface="Calibri"/>
                <a:cs typeface="Arial"/>
                <a:sym typeface="Arial"/>
              </a:rPr>
              <a:t>44% of homes -</a:t>
            </a:r>
            <a:r>
              <a:rPr kumimoji="0" lang="en-US" sz="1800" b="1" i="0" u="none" strike="noStrike" kern="0" cap="none" spc="0" normalizeH="0" baseline="0" noProof="0">
                <a:ln>
                  <a:noFill/>
                </a:ln>
                <a:solidFill>
                  <a:srgbClr val="525252"/>
                </a:solidFill>
                <a:effectLst/>
                <a:uLnTx/>
                <a:uFillTx/>
                <a:latin typeface="Calibri"/>
                <a:ea typeface="+mn-ea"/>
                <a:cs typeface="Arial"/>
                <a:sym typeface="Arial"/>
              </a:rPr>
              <a:t> world’s highest</a:t>
            </a:r>
            <a:endParaRPr lang="en-US" sz="1800" b="1" i="0" u="none" strike="noStrike" kern="0" cap="none" spc="0" normalizeH="0" baseline="0" noProof="0">
              <a:ln>
                <a:noFill/>
              </a:ln>
              <a:solidFill>
                <a:srgbClr val="525252"/>
              </a:solidFill>
              <a:effectLst/>
              <a:uLnTx/>
              <a:uFillTx/>
              <a:latin typeface="Calibri"/>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srgbClr val="525252"/>
                </a:solidFill>
                <a:effectLst/>
                <a:uLnTx/>
                <a:uFillTx/>
                <a:latin typeface="Calibri"/>
                <a:ea typeface="+mn-ea"/>
                <a:cs typeface="Arial"/>
                <a:sym typeface="Arial"/>
              </a:rPr>
              <a:t>State’s largest generator</a:t>
            </a:r>
          </a:p>
        </p:txBody>
      </p:sp>
      <p:sp>
        <p:nvSpPr>
          <p:cNvPr id="23" name="TextBox 22">
            <a:extLst>
              <a:ext uri="{FF2B5EF4-FFF2-40B4-BE49-F238E27FC236}">
                <a16:creationId xmlns:a16="http://schemas.microsoft.com/office/drawing/2014/main" id="{D55277A0-66FD-4F3A-8CC6-37D403A724D2}"/>
              </a:ext>
            </a:extLst>
          </p:cNvPr>
          <p:cNvSpPr txBox="1"/>
          <p:nvPr/>
        </p:nvSpPr>
        <p:spPr>
          <a:xfrm>
            <a:off x="8408997" y="3074153"/>
            <a:ext cx="32821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a:ln>
                  <a:noFill/>
                </a:ln>
                <a:solidFill>
                  <a:srgbClr val="618DB1"/>
                </a:solidFill>
                <a:effectLst/>
                <a:uLnTx/>
                <a:uFillTx/>
                <a:latin typeface="Calibri"/>
                <a:ea typeface="+mn-ea"/>
                <a:cs typeface="Arial"/>
                <a:sym typeface="Arial"/>
              </a:rPr>
              <a:t>~</a:t>
            </a:r>
            <a:r>
              <a:rPr lang="en-US" sz="2800" b="1" kern="0">
                <a:solidFill>
                  <a:srgbClr val="618DB1"/>
                </a:solidFill>
                <a:latin typeface="Calibri"/>
                <a:cs typeface="Arial"/>
                <a:sym typeface="Arial"/>
              </a:rPr>
              <a:t>43</a:t>
            </a:r>
            <a:r>
              <a:rPr kumimoji="0" lang="en-US" sz="2800" b="1" i="0" u="none" strike="noStrike" kern="0" cap="none" spc="0" normalizeH="0" baseline="0" noProof="0">
                <a:ln>
                  <a:noFill/>
                </a:ln>
                <a:solidFill>
                  <a:srgbClr val="618DB1"/>
                </a:solidFill>
                <a:effectLst/>
                <a:uLnTx/>
                <a:uFillTx/>
                <a:latin typeface="Calibri"/>
                <a:ea typeface="+mn-ea"/>
                <a:cs typeface="Arial"/>
                <a:sym typeface="Arial"/>
              </a:rPr>
              <a:t>,000</a:t>
            </a:r>
            <a:r>
              <a:rPr kumimoji="0" lang="en-US" sz="2000" b="1" i="0" u="none" strike="noStrike" kern="0" cap="none" spc="0" normalizeH="0" baseline="0" noProof="0">
                <a:ln>
                  <a:noFill/>
                </a:ln>
                <a:solidFill>
                  <a:srgbClr val="618DB1"/>
                </a:solidFill>
                <a:effectLst/>
                <a:uLnTx/>
                <a:uFillTx/>
                <a:latin typeface="Calibri"/>
                <a:ea typeface="+mn-ea"/>
                <a:cs typeface="Arial"/>
                <a:sym typeface="Arial"/>
              </a:rPr>
              <a:t> Home batteries</a:t>
            </a:r>
          </a:p>
        </p:txBody>
      </p:sp>
      <p:pic>
        <p:nvPicPr>
          <p:cNvPr id="24" name="Graphic 23">
            <a:extLst>
              <a:ext uri="{FF2B5EF4-FFF2-40B4-BE49-F238E27FC236}">
                <a16:creationId xmlns:a16="http://schemas.microsoft.com/office/drawing/2014/main" id="{C79EA541-E68A-4480-A1ED-0E02CFB479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4771" y="469835"/>
            <a:ext cx="790575" cy="400050"/>
          </a:xfrm>
          <a:prstGeom prst="rect">
            <a:avLst/>
          </a:prstGeom>
        </p:spPr>
      </p:pic>
      <p:pic>
        <p:nvPicPr>
          <p:cNvPr id="25" name="Graphic 24">
            <a:extLst>
              <a:ext uri="{FF2B5EF4-FFF2-40B4-BE49-F238E27FC236}">
                <a16:creationId xmlns:a16="http://schemas.microsoft.com/office/drawing/2014/main" id="{855C584B-58E4-43FB-A397-4974CB36C5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7133" y="2593118"/>
            <a:ext cx="1085850" cy="400050"/>
          </a:xfrm>
          <a:prstGeom prst="rect">
            <a:avLst/>
          </a:prstGeom>
        </p:spPr>
      </p:pic>
      <p:sp>
        <p:nvSpPr>
          <p:cNvPr id="26" name="TextBox 25">
            <a:extLst>
              <a:ext uri="{FF2B5EF4-FFF2-40B4-BE49-F238E27FC236}">
                <a16:creationId xmlns:a16="http://schemas.microsoft.com/office/drawing/2014/main" id="{8079224E-722C-4295-9F4A-119E00FE96F0}"/>
              </a:ext>
            </a:extLst>
          </p:cNvPr>
          <p:cNvSpPr txBox="1"/>
          <p:nvPr/>
        </p:nvSpPr>
        <p:spPr>
          <a:xfrm>
            <a:off x="8651144" y="3554265"/>
            <a:ext cx="29543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25252"/>
                </a:solidFill>
                <a:effectLst/>
                <a:uLnTx/>
                <a:uFillTx/>
                <a:latin typeface="Calibri"/>
                <a:ea typeface="+mn-ea"/>
                <a:cs typeface="Arial"/>
                <a:sym typeface="Arial"/>
              </a:rPr>
              <a:t>18 Virtual Power Plants </a:t>
            </a:r>
            <a:r>
              <a:rPr kumimoji="0" lang="en-GB" sz="1800" b="0" i="0" u="none" strike="noStrike" kern="1200" cap="none" spc="0" normalizeH="0" baseline="0" noProof="0">
                <a:ln>
                  <a:noFill/>
                </a:ln>
                <a:solidFill>
                  <a:srgbClr val="525252"/>
                </a:solidFill>
                <a:effectLst/>
                <a:uLnTx/>
                <a:uFillTx/>
                <a:latin typeface="Calibri"/>
                <a:ea typeface="+mn-ea"/>
                <a:cs typeface="Arial"/>
                <a:sym typeface="Arial"/>
              </a:rPr>
              <a:t>operating in SA</a:t>
            </a:r>
            <a:endParaRPr kumimoji="0" lang="en-AU" sz="1800" b="0" i="0" u="none" strike="noStrike" kern="1200" cap="none" spc="0" normalizeH="0" baseline="0" noProof="0">
              <a:ln>
                <a:noFill/>
              </a:ln>
              <a:solidFill>
                <a:srgbClr val="525252"/>
              </a:solidFill>
              <a:effectLst/>
              <a:uLnTx/>
              <a:uFillTx/>
              <a:latin typeface="Calibri"/>
              <a:ea typeface="+mn-ea"/>
              <a:cs typeface="Arial"/>
              <a:sym typeface="Arial"/>
            </a:endParaRPr>
          </a:p>
        </p:txBody>
      </p:sp>
      <p:sp>
        <p:nvSpPr>
          <p:cNvPr id="6" name="Title 1">
            <a:extLst>
              <a:ext uri="{FF2B5EF4-FFF2-40B4-BE49-F238E27FC236}">
                <a16:creationId xmlns:a16="http://schemas.microsoft.com/office/drawing/2014/main" id="{5BFDF6D0-41FC-782D-F985-124E0FDF00A5}"/>
              </a:ext>
            </a:extLst>
          </p:cNvPr>
          <p:cNvSpPr txBox="1">
            <a:spLocks/>
          </p:cNvSpPr>
          <p:nvPr/>
        </p:nvSpPr>
        <p:spPr>
          <a:xfrm>
            <a:off x="385875" y="202032"/>
            <a:ext cx="6437712" cy="886338"/>
          </a:xfrm>
          <a:prstGeom prst="rect">
            <a:avLst/>
          </a:prstGeom>
        </p:spPr>
        <p:txBody>
          <a:bodyPr vert="horz" wrap="square" lIns="0" tIns="0" rIns="0" bIns="0" rtlCol="0" anchor="t" anchorCtr="0">
            <a:noAutofit/>
          </a:bodyPr>
          <a:lstStyle>
            <a:lvl1pPr algn="l" defTabSz="914400" rtl="0" eaLnBrk="1" latinLnBrk="0" hangingPunct="1">
              <a:lnSpc>
                <a:spcPts val="31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6875"/>
              </a:lnSpc>
              <a:spcBef>
                <a:spcPts val="0"/>
              </a:spcBef>
              <a:spcAft>
                <a:spcPts val="0"/>
              </a:spcAft>
              <a:buClr>
                <a:srgbClr val="FA780A"/>
              </a:buClr>
              <a:buSzPts val="3200"/>
              <a:buFontTx/>
              <a:buNone/>
              <a:tabLst/>
              <a:defRPr/>
            </a:pPr>
            <a:r>
              <a:rPr kumimoji="0" lang="en-AU" sz="3200" b="1" i="0" u="none" strike="noStrike" kern="1200" cap="none" spc="-30" normalizeH="0" baseline="0" noProof="0">
                <a:ln>
                  <a:noFill/>
                </a:ln>
                <a:solidFill>
                  <a:srgbClr val="FA780A"/>
                </a:solidFill>
                <a:effectLst/>
                <a:uLnTx/>
                <a:uFillTx/>
                <a:latin typeface="Calibri"/>
                <a:ea typeface="+mj-ea"/>
                <a:cs typeface="+mj-cs"/>
                <a:sym typeface="Calibri"/>
              </a:rPr>
              <a:t>A profound transition is underway</a:t>
            </a:r>
          </a:p>
        </p:txBody>
      </p:sp>
      <p:sp>
        <p:nvSpPr>
          <p:cNvPr id="2" name="TextBox 1">
            <a:extLst>
              <a:ext uri="{FF2B5EF4-FFF2-40B4-BE49-F238E27FC236}">
                <a16:creationId xmlns:a16="http://schemas.microsoft.com/office/drawing/2014/main" id="{E818C21F-165F-8B50-81E2-B656BCCE9D47}"/>
              </a:ext>
            </a:extLst>
          </p:cNvPr>
          <p:cNvSpPr txBox="1"/>
          <p:nvPr/>
        </p:nvSpPr>
        <p:spPr>
          <a:xfrm>
            <a:off x="8408996" y="5142452"/>
            <a:ext cx="36210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a:ln>
                  <a:noFill/>
                </a:ln>
                <a:solidFill>
                  <a:srgbClr val="00B050"/>
                </a:solidFill>
                <a:effectLst/>
                <a:uLnTx/>
                <a:uFillTx/>
                <a:latin typeface="Calibri"/>
                <a:ea typeface="+mn-ea"/>
                <a:cs typeface="Arial"/>
                <a:sym typeface="Arial"/>
              </a:rPr>
              <a:t>Up to </a:t>
            </a:r>
            <a:r>
              <a:rPr kumimoji="0" lang="en-US" sz="2800" b="1" i="0" u="none" strike="noStrike" kern="0" cap="none" spc="0" normalizeH="0" baseline="0" noProof="0">
                <a:ln>
                  <a:noFill/>
                </a:ln>
                <a:solidFill>
                  <a:srgbClr val="00B050"/>
                </a:solidFill>
                <a:effectLst/>
                <a:uLnTx/>
                <a:uFillTx/>
                <a:latin typeface="Calibri"/>
                <a:ea typeface="+mn-ea"/>
                <a:cs typeface="Arial"/>
                <a:sym typeface="Arial"/>
              </a:rPr>
              <a:t>1,500,000</a:t>
            </a:r>
            <a:r>
              <a:rPr kumimoji="0" lang="en-US" sz="2000" b="1" i="0" u="none" strike="noStrike" kern="0" cap="none" spc="0" normalizeH="0" baseline="0" noProof="0">
                <a:ln>
                  <a:noFill/>
                </a:ln>
                <a:solidFill>
                  <a:srgbClr val="00B050"/>
                </a:solidFill>
                <a:effectLst/>
                <a:uLnTx/>
                <a:uFillTx/>
                <a:latin typeface="Calibri"/>
                <a:ea typeface="+mn-ea"/>
                <a:cs typeface="Arial"/>
                <a:sym typeface="Arial"/>
              </a:rPr>
              <a:t> EVs by 20</a:t>
            </a:r>
            <a:r>
              <a:rPr lang="en-US" sz="2000" b="1" kern="0">
                <a:solidFill>
                  <a:srgbClr val="00B050"/>
                </a:solidFill>
                <a:latin typeface="Calibri"/>
                <a:cs typeface="Arial"/>
                <a:sym typeface="Arial"/>
              </a:rPr>
              <a:t>5</a:t>
            </a:r>
            <a:r>
              <a:rPr kumimoji="0" lang="en-US" sz="2000" b="1" i="0" u="none" strike="noStrike" kern="0" cap="none" spc="0" normalizeH="0" baseline="0" noProof="0">
                <a:ln>
                  <a:noFill/>
                </a:ln>
                <a:solidFill>
                  <a:srgbClr val="00B050"/>
                </a:solidFill>
                <a:effectLst/>
                <a:uLnTx/>
                <a:uFillTx/>
                <a:latin typeface="Calibri"/>
                <a:ea typeface="+mn-ea"/>
                <a:cs typeface="Arial"/>
                <a:sym typeface="Arial"/>
              </a:rPr>
              <a:t>0</a:t>
            </a:r>
          </a:p>
        </p:txBody>
      </p:sp>
      <p:pic>
        <p:nvPicPr>
          <p:cNvPr id="4" name="Graphic 3">
            <a:extLst>
              <a:ext uri="{FF2B5EF4-FFF2-40B4-BE49-F238E27FC236}">
                <a16:creationId xmlns:a16="http://schemas.microsoft.com/office/drawing/2014/main" id="{72276D85-6CE3-8D9B-D299-FB5AAB295C8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1" r="26595" b="-15328"/>
          <a:stretch/>
        </p:blipFill>
        <p:spPr>
          <a:xfrm>
            <a:off x="9507133" y="4681080"/>
            <a:ext cx="797073" cy="461371"/>
          </a:xfrm>
          <a:prstGeom prst="rect">
            <a:avLst/>
          </a:prstGeom>
        </p:spPr>
      </p:pic>
      <p:sp>
        <p:nvSpPr>
          <p:cNvPr id="5" name="TextBox 4">
            <a:extLst>
              <a:ext uri="{FF2B5EF4-FFF2-40B4-BE49-F238E27FC236}">
                <a16:creationId xmlns:a16="http://schemas.microsoft.com/office/drawing/2014/main" id="{DCE0FAD0-48ED-C65A-61DE-33E4407447F8}"/>
              </a:ext>
            </a:extLst>
          </p:cNvPr>
          <p:cNvSpPr txBox="1"/>
          <p:nvPr/>
        </p:nvSpPr>
        <p:spPr>
          <a:xfrm>
            <a:off x="8396886" y="5703969"/>
            <a:ext cx="35512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25252"/>
                </a:solidFill>
                <a:effectLst/>
                <a:uLnTx/>
                <a:uFillTx/>
                <a:latin typeface="Calibri"/>
                <a:ea typeface="+mn-ea"/>
                <a:cs typeface="Arial"/>
                <a:sym typeface="Arial"/>
              </a:rPr>
              <a:t>Additional 3,000 GWh of energy</a:t>
            </a:r>
            <a:endParaRPr kumimoji="0" lang="en-AU" sz="1600" b="0" i="0" u="none" strike="noStrike" kern="1200" cap="none" spc="0" normalizeH="0" baseline="0" noProof="0">
              <a:ln>
                <a:noFill/>
              </a:ln>
              <a:solidFill>
                <a:srgbClr val="525252"/>
              </a:solidFill>
              <a:effectLst/>
              <a:uLnTx/>
              <a:uFillTx/>
              <a:latin typeface="Calibri"/>
              <a:ea typeface="+mn-ea"/>
              <a:cs typeface="Arial"/>
              <a:sym typeface="Arial"/>
            </a:endParaRPr>
          </a:p>
        </p:txBody>
      </p:sp>
      <p:pic>
        <p:nvPicPr>
          <p:cNvPr id="9" name="Graphic 8" descr="Electric car outline">
            <a:extLst>
              <a:ext uri="{FF2B5EF4-FFF2-40B4-BE49-F238E27FC236}">
                <a16:creationId xmlns:a16="http://schemas.microsoft.com/office/drawing/2014/main" id="{4966F631-A24B-5A5D-5E69-745F448665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9177" y="4547310"/>
            <a:ext cx="704037" cy="704037"/>
          </a:xfrm>
          <a:prstGeom prst="rect">
            <a:avLst/>
          </a:prstGeom>
        </p:spPr>
      </p:pic>
      <p:pic>
        <p:nvPicPr>
          <p:cNvPr id="12" name="Picture 11">
            <a:extLst>
              <a:ext uri="{FF2B5EF4-FFF2-40B4-BE49-F238E27FC236}">
                <a16:creationId xmlns:a16="http://schemas.microsoft.com/office/drawing/2014/main" id="{1588C14F-1E9A-4B71-91F9-D340DA233F5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7767" y="1150946"/>
            <a:ext cx="8044522" cy="5070638"/>
          </a:xfrm>
          <a:prstGeom prst="rect">
            <a:avLst/>
          </a:prstGeom>
        </p:spPr>
      </p:pic>
      <p:sp>
        <p:nvSpPr>
          <p:cNvPr id="17" name="Slide Number Placeholder 16">
            <a:extLst>
              <a:ext uri="{FF2B5EF4-FFF2-40B4-BE49-F238E27FC236}">
                <a16:creationId xmlns:a16="http://schemas.microsoft.com/office/drawing/2014/main" id="{E44BCA39-E39F-34EE-4C43-DB1BCE64C94D}"/>
              </a:ext>
            </a:extLst>
          </p:cNvPr>
          <p:cNvSpPr>
            <a:spLocks noGrp="1"/>
          </p:cNvSpPr>
          <p:nvPr>
            <p:ph type="sldNum" sz="quarter" idx="4"/>
          </p:nvPr>
        </p:nvSpPr>
        <p:spPr>
          <a:xfrm>
            <a:off x="11437119" y="6492875"/>
            <a:ext cx="5080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DF28FB93-0A08-4E7D-8E63-9EFA29F1E093}" type="slidenum">
              <a:rPr kumimoji="0" lang="en-US" sz="1200" b="0" i="0" u="none" strike="noStrike" kern="0" cap="none" spc="0" normalizeH="0" baseline="0" noProof="0" smtClean="0">
                <a:ln>
                  <a:noFill/>
                </a:ln>
                <a:solidFill>
                  <a:srgbClr val="52525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525252"/>
              </a:solidFill>
              <a:effectLst/>
              <a:uLnTx/>
              <a:uFillTx/>
              <a:latin typeface="Arial"/>
              <a:cs typeface="Arial"/>
              <a:sym typeface="Arial"/>
            </a:endParaRPr>
          </a:p>
        </p:txBody>
      </p:sp>
    </p:spTree>
    <p:extLst>
      <p:ext uri="{BB962C8B-B14F-4D97-AF65-F5344CB8AC3E}">
        <p14:creationId xmlns:p14="http://schemas.microsoft.com/office/powerpoint/2010/main" val="175001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a:extLst>
              <a:ext uri="{FF2B5EF4-FFF2-40B4-BE49-F238E27FC236}">
                <a16:creationId xmlns:a16="http://schemas.microsoft.com/office/drawing/2014/main" id="{574491EA-2788-4DBC-A948-B59510085466}"/>
              </a:ext>
            </a:extLst>
          </p:cNvPr>
          <p:cNvCxnSpPr>
            <a:cxnSpLocks/>
          </p:cNvCxnSpPr>
          <p:nvPr/>
        </p:nvCxnSpPr>
        <p:spPr>
          <a:xfrm flipH="1">
            <a:off x="517198" y="3971381"/>
            <a:ext cx="10854187" cy="0"/>
          </a:xfrm>
          <a:prstGeom prst="straightConnector1">
            <a:avLst/>
          </a:prstGeom>
          <a:ln w="25400">
            <a:solidFill>
              <a:schemeClr val="bg1">
                <a:lumMod val="50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2B99733-7D4B-439A-A190-0C996E96A273}"/>
              </a:ext>
            </a:extLst>
          </p:cNvPr>
          <p:cNvSpPr>
            <a:spLocks noGrp="1"/>
          </p:cNvSpPr>
          <p:nvPr>
            <p:ph type="title"/>
          </p:nvPr>
        </p:nvSpPr>
        <p:spPr>
          <a:xfrm>
            <a:off x="385876" y="380107"/>
            <a:ext cx="11420858" cy="490776"/>
          </a:xfrm>
        </p:spPr>
        <p:txBody>
          <a:bodyPr/>
          <a:lstStyle/>
          <a:p>
            <a:r>
              <a:rPr lang="en-AU">
                <a:solidFill>
                  <a:schemeClr val="tx2"/>
                </a:solidFill>
              </a:rPr>
              <a:t>Impact on our network today</a:t>
            </a:r>
          </a:p>
        </p:txBody>
      </p:sp>
      <p:sp>
        <p:nvSpPr>
          <p:cNvPr id="18" name="Freeform: Shape 17">
            <a:extLst>
              <a:ext uri="{FF2B5EF4-FFF2-40B4-BE49-F238E27FC236}">
                <a16:creationId xmlns:a16="http://schemas.microsoft.com/office/drawing/2014/main" id="{FF5042D3-D5C3-4ED7-9577-4A36C7533507}"/>
              </a:ext>
            </a:extLst>
          </p:cNvPr>
          <p:cNvSpPr/>
          <p:nvPr/>
        </p:nvSpPr>
        <p:spPr>
          <a:xfrm>
            <a:off x="518146" y="2597150"/>
            <a:ext cx="2681466" cy="2050709"/>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7365"/>
              <a:gd name="connsiteY0" fmla="*/ 1619262 h 3579147"/>
              <a:gd name="connsiteX1" fmla="*/ 324465 w 2147365"/>
              <a:gd name="connsiteY1" fmla="*/ 1371489 h 3579147"/>
              <a:gd name="connsiteX2" fmla="*/ 719721 w 2147365"/>
              <a:gd name="connsiteY2" fmla="*/ 3164893 h 3579147"/>
              <a:gd name="connsiteX3" fmla="*/ 996991 w 2147365"/>
              <a:gd name="connsiteY3" fmla="*/ 3577848 h 3579147"/>
              <a:gd name="connsiteX4" fmla="*/ 1238865 w 2147365"/>
              <a:gd name="connsiteY4" fmla="*/ 3100000 h 3579147"/>
              <a:gd name="connsiteX5" fmla="*/ 1651819 w 2147365"/>
              <a:gd name="connsiteY5" fmla="*/ 144424 h 3579147"/>
              <a:gd name="connsiteX6" fmla="*/ 2147365 w 2147365"/>
              <a:gd name="connsiteY6" fmla="*/ 728460 h 3579147"/>
              <a:gd name="connsiteX0" fmla="*/ 0 w 2147365"/>
              <a:gd name="connsiteY0" fmla="*/ 1619262 h 3579239"/>
              <a:gd name="connsiteX1" fmla="*/ 324465 w 2147365"/>
              <a:gd name="connsiteY1" fmla="*/ 1371489 h 3579239"/>
              <a:gd name="connsiteX2" fmla="*/ 719721 w 2147365"/>
              <a:gd name="connsiteY2" fmla="*/ 3164893 h 3579239"/>
              <a:gd name="connsiteX3" fmla="*/ 996991 w 2147365"/>
              <a:gd name="connsiteY3" fmla="*/ 3577848 h 3579239"/>
              <a:gd name="connsiteX4" fmla="*/ 1291959 w 2147365"/>
              <a:gd name="connsiteY4" fmla="*/ 3094101 h 3579239"/>
              <a:gd name="connsiteX5" fmla="*/ 1651819 w 2147365"/>
              <a:gd name="connsiteY5" fmla="*/ 144424 h 3579239"/>
              <a:gd name="connsiteX6" fmla="*/ 2147365 w 2147365"/>
              <a:gd name="connsiteY6" fmla="*/ 728460 h 3579239"/>
              <a:gd name="connsiteX0" fmla="*/ 0 w 2147365"/>
              <a:gd name="connsiteY0" fmla="*/ 1604506 h 3564483"/>
              <a:gd name="connsiteX1" fmla="*/ 324465 w 2147365"/>
              <a:gd name="connsiteY1" fmla="*/ 1356733 h 3564483"/>
              <a:gd name="connsiteX2" fmla="*/ 719721 w 2147365"/>
              <a:gd name="connsiteY2" fmla="*/ 3150137 h 3564483"/>
              <a:gd name="connsiteX3" fmla="*/ 996991 w 2147365"/>
              <a:gd name="connsiteY3" fmla="*/ 3563092 h 3564483"/>
              <a:gd name="connsiteX4" fmla="*/ 1291959 w 2147365"/>
              <a:gd name="connsiteY4" fmla="*/ 3079345 h 3564483"/>
              <a:gd name="connsiteX5" fmla="*/ 1704913 w 2147365"/>
              <a:gd name="connsiteY5" fmla="*/ 147366 h 3564483"/>
              <a:gd name="connsiteX6" fmla="*/ 2147365 w 2147365"/>
              <a:gd name="connsiteY6" fmla="*/ 713704 h 3564483"/>
              <a:gd name="connsiteX0" fmla="*/ 0 w 2147365"/>
              <a:gd name="connsiteY0" fmla="*/ 1609412 h 3569389"/>
              <a:gd name="connsiteX1" fmla="*/ 324465 w 2147365"/>
              <a:gd name="connsiteY1" fmla="*/ 1361639 h 3569389"/>
              <a:gd name="connsiteX2" fmla="*/ 719721 w 2147365"/>
              <a:gd name="connsiteY2" fmla="*/ 3155043 h 3569389"/>
              <a:gd name="connsiteX3" fmla="*/ 996991 w 2147365"/>
              <a:gd name="connsiteY3" fmla="*/ 3567998 h 3569389"/>
              <a:gd name="connsiteX4" fmla="*/ 1291959 w 2147365"/>
              <a:gd name="connsiteY4" fmla="*/ 3084251 h 3569389"/>
              <a:gd name="connsiteX5" fmla="*/ 1710813 w 2147365"/>
              <a:gd name="connsiteY5" fmla="*/ 146373 h 3569389"/>
              <a:gd name="connsiteX6" fmla="*/ 2147365 w 2147365"/>
              <a:gd name="connsiteY6" fmla="*/ 718610 h 3569389"/>
              <a:gd name="connsiteX0" fmla="*/ 0 w 2147365"/>
              <a:gd name="connsiteY0" fmla="*/ 1609412 h 3592719"/>
              <a:gd name="connsiteX1" fmla="*/ 324465 w 2147365"/>
              <a:gd name="connsiteY1" fmla="*/ 1361639 h 3592719"/>
              <a:gd name="connsiteX2" fmla="*/ 719721 w 2147365"/>
              <a:gd name="connsiteY2" fmla="*/ 3155043 h 3592719"/>
              <a:gd name="connsiteX3" fmla="*/ 996991 w 2147365"/>
              <a:gd name="connsiteY3" fmla="*/ 3591595 h 3592719"/>
              <a:gd name="connsiteX4" fmla="*/ 1291959 w 2147365"/>
              <a:gd name="connsiteY4" fmla="*/ 3084251 h 3592719"/>
              <a:gd name="connsiteX5" fmla="*/ 1710813 w 2147365"/>
              <a:gd name="connsiteY5" fmla="*/ 146373 h 3592719"/>
              <a:gd name="connsiteX6" fmla="*/ 2147365 w 2147365"/>
              <a:gd name="connsiteY6" fmla="*/ 718610 h 35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365" h="3592719">
                <a:moveTo>
                  <a:pt x="0" y="1609412"/>
                </a:moveTo>
                <a:cubicBezTo>
                  <a:pt x="102255" y="1356723"/>
                  <a:pt x="204511" y="1104034"/>
                  <a:pt x="324465" y="1361639"/>
                </a:cubicBezTo>
                <a:cubicBezTo>
                  <a:pt x="444419" y="1619244"/>
                  <a:pt x="607633" y="2783384"/>
                  <a:pt x="719721" y="3155043"/>
                </a:cubicBezTo>
                <a:cubicBezTo>
                  <a:pt x="831809" y="3526702"/>
                  <a:pt x="901618" y="3603394"/>
                  <a:pt x="996991" y="3591595"/>
                </a:cubicBezTo>
                <a:cubicBezTo>
                  <a:pt x="1092364" y="3579796"/>
                  <a:pt x="1172989" y="3658455"/>
                  <a:pt x="1291959" y="3084251"/>
                </a:cubicBezTo>
                <a:cubicBezTo>
                  <a:pt x="1410929" y="2510047"/>
                  <a:pt x="1559396" y="541630"/>
                  <a:pt x="1710813" y="146373"/>
                </a:cubicBezTo>
                <a:cubicBezTo>
                  <a:pt x="1862230" y="-248884"/>
                  <a:pt x="1975300" y="228963"/>
                  <a:pt x="2147365" y="718610"/>
                </a:cubicBezTo>
              </a:path>
            </a:pathLst>
          </a:custGeom>
          <a:ln w="38100" cap="rnd"/>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pic>
        <p:nvPicPr>
          <p:cNvPr id="20" name="Graphic 19" descr="Dim (Smaller Sun) with solid fill">
            <a:extLst>
              <a:ext uri="{FF2B5EF4-FFF2-40B4-BE49-F238E27FC236}">
                <a16:creationId xmlns:a16="http://schemas.microsoft.com/office/drawing/2014/main" id="{27F40F25-4636-454E-8A12-B9EA558A0D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297" y="4195590"/>
            <a:ext cx="914400" cy="914400"/>
          </a:xfrm>
          <a:prstGeom prst="rect">
            <a:avLst/>
          </a:prstGeom>
        </p:spPr>
      </p:pic>
      <p:pic>
        <p:nvPicPr>
          <p:cNvPr id="22" name="Graphic 21" descr="Sunflower with solid fill">
            <a:extLst>
              <a:ext uri="{FF2B5EF4-FFF2-40B4-BE49-F238E27FC236}">
                <a16:creationId xmlns:a16="http://schemas.microsoft.com/office/drawing/2014/main" id="{750B129A-4D3E-4E1D-ABCD-0DD94AE72E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47270" y="4383518"/>
            <a:ext cx="607582" cy="607582"/>
          </a:xfrm>
          <a:prstGeom prst="rect">
            <a:avLst/>
          </a:prstGeom>
        </p:spPr>
      </p:pic>
      <p:pic>
        <p:nvPicPr>
          <p:cNvPr id="24" name="Graphic 23" descr="Leaf with solid fill">
            <a:extLst>
              <a:ext uri="{FF2B5EF4-FFF2-40B4-BE49-F238E27FC236}">
                <a16:creationId xmlns:a16="http://schemas.microsoft.com/office/drawing/2014/main" id="{EA785C07-8436-4F54-93BB-F5BF99C891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41836" y="4405743"/>
            <a:ext cx="613527" cy="613527"/>
          </a:xfrm>
          <a:prstGeom prst="rect">
            <a:avLst/>
          </a:prstGeom>
        </p:spPr>
      </p:pic>
      <p:pic>
        <p:nvPicPr>
          <p:cNvPr id="26" name="Graphic 25" descr="Snowflake with solid fill">
            <a:extLst>
              <a:ext uri="{FF2B5EF4-FFF2-40B4-BE49-F238E27FC236}">
                <a16:creationId xmlns:a16="http://schemas.microsoft.com/office/drawing/2014/main" id="{612F0147-7B98-4A12-A9D4-6A749D971E5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32849" y="4364886"/>
            <a:ext cx="691037" cy="691037"/>
          </a:xfrm>
          <a:prstGeom prst="rect">
            <a:avLst/>
          </a:prstGeom>
        </p:spPr>
      </p:pic>
      <p:sp>
        <p:nvSpPr>
          <p:cNvPr id="32" name="Freeform: Shape 31">
            <a:extLst>
              <a:ext uri="{FF2B5EF4-FFF2-40B4-BE49-F238E27FC236}">
                <a16:creationId xmlns:a16="http://schemas.microsoft.com/office/drawing/2014/main" id="{5CBF5B3A-626F-4F96-9BB3-780774F4A807}"/>
              </a:ext>
            </a:extLst>
          </p:cNvPr>
          <p:cNvSpPr/>
          <p:nvPr/>
        </p:nvSpPr>
        <p:spPr>
          <a:xfrm>
            <a:off x="3212613" y="3035810"/>
            <a:ext cx="2661788" cy="1955290"/>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466" h="2902176">
                <a:moveTo>
                  <a:pt x="0" y="777980"/>
                </a:moveTo>
                <a:cubicBezTo>
                  <a:pt x="102255" y="525291"/>
                  <a:pt x="204511" y="272602"/>
                  <a:pt x="324465" y="530207"/>
                </a:cubicBezTo>
                <a:cubicBezTo>
                  <a:pt x="444419" y="787812"/>
                  <a:pt x="608616" y="1928354"/>
                  <a:pt x="719721" y="2323611"/>
                </a:cubicBezTo>
                <a:cubicBezTo>
                  <a:pt x="830826" y="2718868"/>
                  <a:pt x="904568" y="2912563"/>
                  <a:pt x="991092" y="2901748"/>
                </a:cubicBezTo>
                <a:cubicBezTo>
                  <a:pt x="1077616" y="2890933"/>
                  <a:pt x="1142509" y="2684454"/>
                  <a:pt x="1238865" y="2258718"/>
                </a:cubicBezTo>
                <a:cubicBezTo>
                  <a:pt x="1335221" y="1832982"/>
                  <a:pt x="1417812" y="742586"/>
                  <a:pt x="1569229" y="347329"/>
                </a:cubicBezTo>
                <a:cubicBezTo>
                  <a:pt x="1750143" y="-112821"/>
                  <a:pt x="1969401" y="-124621"/>
                  <a:pt x="2141466" y="365026"/>
                </a:cubicBezTo>
              </a:path>
            </a:pathLst>
          </a:custGeom>
          <a:ln w="38100" cap="rnd">
            <a:solidFill>
              <a:srgbClr val="CC660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5075807F-1990-4365-9C0F-82FF3C6A2B66}"/>
              </a:ext>
            </a:extLst>
          </p:cNvPr>
          <p:cNvSpPr/>
          <p:nvPr/>
        </p:nvSpPr>
        <p:spPr>
          <a:xfrm>
            <a:off x="5880977" y="2914654"/>
            <a:ext cx="2662105" cy="1545901"/>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2743601"/>
              <a:gd name="connsiteX1" fmla="*/ 324465 w 2141466"/>
              <a:gd name="connsiteY1" fmla="*/ 530207 h 2743601"/>
              <a:gd name="connsiteX2" fmla="*/ 719721 w 2141466"/>
              <a:gd name="connsiteY2" fmla="*/ 2323611 h 2743601"/>
              <a:gd name="connsiteX3" fmla="*/ 1008887 w 2141466"/>
              <a:gd name="connsiteY3" fmla="*/ 2742465 h 2743601"/>
              <a:gd name="connsiteX4" fmla="*/ 1238865 w 2141466"/>
              <a:gd name="connsiteY4" fmla="*/ 2258718 h 2743601"/>
              <a:gd name="connsiteX5" fmla="*/ 1569229 w 2141466"/>
              <a:gd name="connsiteY5" fmla="*/ 347329 h 2743601"/>
              <a:gd name="connsiteX6" fmla="*/ 2141466 w 2141466"/>
              <a:gd name="connsiteY6" fmla="*/ 365026 h 2743601"/>
              <a:gd name="connsiteX0" fmla="*/ 0 w 2141466"/>
              <a:gd name="connsiteY0" fmla="*/ 777980 h 2749387"/>
              <a:gd name="connsiteX1" fmla="*/ 324465 w 2141466"/>
              <a:gd name="connsiteY1" fmla="*/ 530207 h 2749387"/>
              <a:gd name="connsiteX2" fmla="*/ 648541 w 2141466"/>
              <a:gd name="connsiteY2" fmla="*/ 2022744 h 2749387"/>
              <a:gd name="connsiteX3" fmla="*/ 1008887 w 2141466"/>
              <a:gd name="connsiteY3" fmla="*/ 2742465 h 2749387"/>
              <a:gd name="connsiteX4" fmla="*/ 1238865 w 2141466"/>
              <a:gd name="connsiteY4" fmla="*/ 2258718 h 2749387"/>
              <a:gd name="connsiteX5" fmla="*/ 1569229 w 2141466"/>
              <a:gd name="connsiteY5" fmla="*/ 347329 h 2749387"/>
              <a:gd name="connsiteX6" fmla="*/ 2141466 w 2141466"/>
              <a:gd name="connsiteY6" fmla="*/ 365026 h 2749387"/>
              <a:gd name="connsiteX0" fmla="*/ 0 w 2141466"/>
              <a:gd name="connsiteY0" fmla="*/ 777980 h 2742473"/>
              <a:gd name="connsiteX1" fmla="*/ 324465 w 2141466"/>
              <a:gd name="connsiteY1" fmla="*/ 530207 h 2742473"/>
              <a:gd name="connsiteX2" fmla="*/ 648541 w 2141466"/>
              <a:gd name="connsiteY2" fmla="*/ 2022744 h 2742473"/>
              <a:gd name="connsiteX3" fmla="*/ 1008887 w 2141466"/>
              <a:gd name="connsiteY3" fmla="*/ 2742465 h 2742473"/>
              <a:gd name="connsiteX4" fmla="*/ 1286317 w 2141466"/>
              <a:gd name="connsiteY4" fmla="*/ 2010945 h 2742473"/>
              <a:gd name="connsiteX5" fmla="*/ 1569229 w 2141466"/>
              <a:gd name="connsiteY5" fmla="*/ 347329 h 2742473"/>
              <a:gd name="connsiteX6" fmla="*/ 2141466 w 2141466"/>
              <a:gd name="connsiteY6" fmla="*/ 365026 h 2742473"/>
              <a:gd name="connsiteX0" fmla="*/ 0 w 2141466"/>
              <a:gd name="connsiteY0" fmla="*/ 777980 h 2406240"/>
              <a:gd name="connsiteX1" fmla="*/ 324465 w 2141466"/>
              <a:gd name="connsiteY1" fmla="*/ 530207 h 2406240"/>
              <a:gd name="connsiteX2" fmla="*/ 648541 w 2141466"/>
              <a:gd name="connsiteY2" fmla="*/ 2022744 h 2406240"/>
              <a:gd name="connsiteX3" fmla="*/ 1008887 w 2141466"/>
              <a:gd name="connsiteY3" fmla="*/ 2406202 h 2406240"/>
              <a:gd name="connsiteX4" fmla="*/ 1286317 w 2141466"/>
              <a:gd name="connsiteY4" fmla="*/ 2010945 h 2406240"/>
              <a:gd name="connsiteX5" fmla="*/ 1569229 w 2141466"/>
              <a:gd name="connsiteY5" fmla="*/ 347329 h 2406240"/>
              <a:gd name="connsiteX6" fmla="*/ 2141466 w 2141466"/>
              <a:gd name="connsiteY6" fmla="*/ 365026 h 2406240"/>
              <a:gd name="connsiteX0" fmla="*/ 0 w 2141466"/>
              <a:gd name="connsiteY0" fmla="*/ 777980 h 2410160"/>
              <a:gd name="connsiteX1" fmla="*/ 324465 w 2141466"/>
              <a:gd name="connsiteY1" fmla="*/ 530207 h 2410160"/>
              <a:gd name="connsiteX2" fmla="*/ 678200 w 2141466"/>
              <a:gd name="connsiteY2" fmla="*/ 1869361 h 2410160"/>
              <a:gd name="connsiteX3" fmla="*/ 1008887 w 2141466"/>
              <a:gd name="connsiteY3" fmla="*/ 2406202 h 2410160"/>
              <a:gd name="connsiteX4" fmla="*/ 1286317 w 2141466"/>
              <a:gd name="connsiteY4" fmla="*/ 2010945 h 2410160"/>
              <a:gd name="connsiteX5" fmla="*/ 1569229 w 2141466"/>
              <a:gd name="connsiteY5" fmla="*/ 347329 h 2410160"/>
              <a:gd name="connsiteX6" fmla="*/ 2141466 w 2141466"/>
              <a:gd name="connsiteY6" fmla="*/ 365026 h 2410160"/>
              <a:gd name="connsiteX0" fmla="*/ 0 w 2141466"/>
              <a:gd name="connsiteY0" fmla="*/ 777980 h 2285454"/>
              <a:gd name="connsiteX1" fmla="*/ 324465 w 2141466"/>
              <a:gd name="connsiteY1" fmla="*/ 530207 h 2285454"/>
              <a:gd name="connsiteX2" fmla="*/ 678200 w 2141466"/>
              <a:gd name="connsiteY2" fmla="*/ 1869361 h 2285454"/>
              <a:gd name="connsiteX3" fmla="*/ 997023 w 2141466"/>
              <a:gd name="connsiteY3" fmla="*/ 2270516 h 2285454"/>
              <a:gd name="connsiteX4" fmla="*/ 1286317 w 2141466"/>
              <a:gd name="connsiteY4" fmla="*/ 2010945 h 2285454"/>
              <a:gd name="connsiteX5" fmla="*/ 1569229 w 2141466"/>
              <a:gd name="connsiteY5" fmla="*/ 347329 h 2285454"/>
              <a:gd name="connsiteX6" fmla="*/ 2141466 w 2141466"/>
              <a:gd name="connsiteY6" fmla="*/ 365026 h 2285454"/>
              <a:gd name="connsiteX0" fmla="*/ 0 w 2141466"/>
              <a:gd name="connsiteY0" fmla="*/ 777980 h 2273155"/>
              <a:gd name="connsiteX1" fmla="*/ 324465 w 2141466"/>
              <a:gd name="connsiteY1" fmla="*/ 530207 h 2273155"/>
              <a:gd name="connsiteX2" fmla="*/ 678200 w 2141466"/>
              <a:gd name="connsiteY2" fmla="*/ 1869361 h 2273155"/>
              <a:gd name="connsiteX3" fmla="*/ 997023 w 2141466"/>
              <a:gd name="connsiteY3" fmla="*/ 2270516 h 2273155"/>
              <a:gd name="connsiteX4" fmla="*/ 1286317 w 2141466"/>
              <a:gd name="connsiteY4" fmla="*/ 2010945 h 2273155"/>
              <a:gd name="connsiteX5" fmla="*/ 1569229 w 2141466"/>
              <a:gd name="connsiteY5" fmla="*/ 347329 h 2273155"/>
              <a:gd name="connsiteX6" fmla="*/ 2141466 w 2141466"/>
              <a:gd name="connsiteY6" fmla="*/ 365026 h 2273155"/>
              <a:gd name="connsiteX0" fmla="*/ 0 w 2141466"/>
              <a:gd name="connsiteY0" fmla="*/ 777980 h 2285454"/>
              <a:gd name="connsiteX1" fmla="*/ 324465 w 2141466"/>
              <a:gd name="connsiteY1" fmla="*/ 530207 h 2285454"/>
              <a:gd name="connsiteX2" fmla="*/ 678200 w 2141466"/>
              <a:gd name="connsiteY2" fmla="*/ 1869361 h 2285454"/>
              <a:gd name="connsiteX3" fmla="*/ 997023 w 2141466"/>
              <a:gd name="connsiteY3" fmla="*/ 2270516 h 2285454"/>
              <a:gd name="connsiteX4" fmla="*/ 1286317 w 2141466"/>
              <a:gd name="connsiteY4" fmla="*/ 2010945 h 2285454"/>
              <a:gd name="connsiteX5" fmla="*/ 1569229 w 2141466"/>
              <a:gd name="connsiteY5" fmla="*/ 347329 h 2285454"/>
              <a:gd name="connsiteX6" fmla="*/ 2141466 w 2141466"/>
              <a:gd name="connsiteY6" fmla="*/ 365026 h 2285454"/>
              <a:gd name="connsiteX0" fmla="*/ 0 w 2141466"/>
              <a:gd name="connsiteY0" fmla="*/ 777980 h 2305452"/>
              <a:gd name="connsiteX1" fmla="*/ 324465 w 2141466"/>
              <a:gd name="connsiteY1" fmla="*/ 530207 h 2305452"/>
              <a:gd name="connsiteX2" fmla="*/ 678200 w 2141466"/>
              <a:gd name="connsiteY2" fmla="*/ 1869361 h 2305452"/>
              <a:gd name="connsiteX3" fmla="*/ 961434 w 2141466"/>
              <a:gd name="connsiteY3" fmla="*/ 2294114 h 2305452"/>
              <a:gd name="connsiteX4" fmla="*/ 1286317 w 2141466"/>
              <a:gd name="connsiteY4" fmla="*/ 2010945 h 2305452"/>
              <a:gd name="connsiteX5" fmla="*/ 1569229 w 2141466"/>
              <a:gd name="connsiteY5" fmla="*/ 347329 h 2305452"/>
              <a:gd name="connsiteX6" fmla="*/ 2141466 w 2141466"/>
              <a:gd name="connsiteY6" fmla="*/ 365026 h 2305452"/>
              <a:gd name="connsiteX0" fmla="*/ 0 w 2141466"/>
              <a:gd name="connsiteY0" fmla="*/ 777980 h 2305452"/>
              <a:gd name="connsiteX1" fmla="*/ 324465 w 2141466"/>
              <a:gd name="connsiteY1" fmla="*/ 530207 h 2305452"/>
              <a:gd name="connsiteX2" fmla="*/ 678200 w 2141466"/>
              <a:gd name="connsiteY2" fmla="*/ 1869361 h 2305452"/>
              <a:gd name="connsiteX3" fmla="*/ 961434 w 2141466"/>
              <a:gd name="connsiteY3" fmla="*/ 2294114 h 2305452"/>
              <a:gd name="connsiteX4" fmla="*/ 1286317 w 2141466"/>
              <a:gd name="connsiteY4" fmla="*/ 2010945 h 2305452"/>
              <a:gd name="connsiteX5" fmla="*/ 1569229 w 2141466"/>
              <a:gd name="connsiteY5" fmla="*/ 347329 h 2305452"/>
              <a:gd name="connsiteX6" fmla="*/ 2141466 w 2141466"/>
              <a:gd name="connsiteY6" fmla="*/ 365026 h 2305452"/>
              <a:gd name="connsiteX0" fmla="*/ 0 w 2141466"/>
              <a:gd name="connsiteY0" fmla="*/ 777980 h 2300919"/>
              <a:gd name="connsiteX1" fmla="*/ 324465 w 2141466"/>
              <a:gd name="connsiteY1" fmla="*/ 530207 h 2300919"/>
              <a:gd name="connsiteX2" fmla="*/ 678200 w 2141466"/>
              <a:gd name="connsiteY2" fmla="*/ 1869361 h 2300919"/>
              <a:gd name="connsiteX3" fmla="*/ 961434 w 2141466"/>
              <a:gd name="connsiteY3" fmla="*/ 2294114 h 2300919"/>
              <a:gd name="connsiteX4" fmla="*/ 1256659 w 2141466"/>
              <a:gd name="connsiteY4" fmla="*/ 1987348 h 2300919"/>
              <a:gd name="connsiteX5" fmla="*/ 1569229 w 2141466"/>
              <a:gd name="connsiteY5" fmla="*/ 347329 h 2300919"/>
              <a:gd name="connsiteX6" fmla="*/ 2141466 w 2141466"/>
              <a:gd name="connsiteY6" fmla="*/ 365026 h 2300919"/>
              <a:gd name="connsiteX0" fmla="*/ 0 w 2141466"/>
              <a:gd name="connsiteY0" fmla="*/ 946167 h 2474960"/>
              <a:gd name="connsiteX1" fmla="*/ 324465 w 2141466"/>
              <a:gd name="connsiteY1" fmla="*/ 698394 h 2474960"/>
              <a:gd name="connsiteX2" fmla="*/ 678200 w 2141466"/>
              <a:gd name="connsiteY2" fmla="*/ 2037548 h 2474960"/>
              <a:gd name="connsiteX3" fmla="*/ 961434 w 2141466"/>
              <a:gd name="connsiteY3" fmla="*/ 2462301 h 2474960"/>
              <a:gd name="connsiteX4" fmla="*/ 1256659 w 2141466"/>
              <a:gd name="connsiteY4" fmla="*/ 2155535 h 2474960"/>
              <a:gd name="connsiteX5" fmla="*/ 1545503 w 2141466"/>
              <a:gd name="connsiteY5" fmla="*/ 238246 h 2474960"/>
              <a:gd name="connsiteX6" fmla="*/ 2141466 w 2141466"/>
              <a:gd name="connsiteY6" fmla="*/ 533213 h 2474960"/>
              <a:gd name="connsiteX0" fmla="*/ 0 w 2153330"/>
              <a:gd name="connsiteY0" fmla="*/ 983630 h 2512423"/>
              <a:gd name="connsiteX1" fmla="*/ 324465 w 2153330"/>
              <a:gd name="connsiteY1" fmla="*/ 735857 h 2512423"/>
              <a:gd name="connsiteX2" fmla="*/ 678200 w 2153330"/>
              <a:gd name="connsiteY2" fmla="*/ 2075011 h 2512423"/>
              <a:gd name="connsiteX3" fmla="*/ 961434 w 2153330"/>
              <a:gd name="connsiteY3" fmla="*/ 2499764 h 2512423"/>
              <a:gd name="connsiteX4" fmla="*/ 1256659 w 2153330"/>
              <a:gd name="connsiteY4" fmla="*/ 2192998 h 2512423"/>
              <a:gd name="connsiteX5" fmla="*/ 1545503 w 2153330"/>
              <a:gd name="connsiteY5" fmla="*/ 275709 h 2512423"/>
              <a:gd name="connsiteX6" fmla="*/ 2153330 w 2153330"/>
              <a:gd name="connsiteY6" fmla="*/ 458588 h 2512423"/>
              <a:gd name="connsiteX0" fmla="*/ 0 w 2153330"/>
              <a:gd name="connsiteY0" fmla="*/ 983630 h 2512423"/>
              <a:gd name="connsiteX1" fmla="*/ 319144 w 2153330"/>
              <a:gd name="connsiteY1" fmla="*/ 535440 h 2512423"/>
              <a:gd name="connsiteX2" fmla="*/ 678200 w 2153330"/>
              <a:gd name="connsiteY2" fmla="*/ 2075011 h 2512423"/>
              <a:gd name="connsiteX3" fmla="*/ 961434 w 2153330"/>
              <a:gd name="connsiteY3" fmla="*/ 2499764 h 2512423"/>
              <a:gd name="connsiteX4" fmla="*/ 1256659 w 2153330"/>
              <a:gd name="connsiteY4" fmla="*/ 2192998 h 2512423"/>
              <a:gd name="connsiteX5" fmla="*/ 1545503 w 2153330"/>
              <a:gd name="connsiteY5" fmla="*/ 275709 h 2512423"/>
              <a:gd name="connsiteX6" fmla="*/ 2153330 w 2153330"/>
              <a:gd name="connsiteY6" fmla="*/ 458588 h 2512423"/>
              <a:gd name="connsiteX0" fmla="*/ 0 w 2153330"/>
              <a:gd name="connsiteY0" fmla="*/ 983630 h 2500112"/>
              <a:gd name="connsiteX1" fmla="*/ 319144 w 2153330"/>
              <a:gd name="connsiteY1" fmla="*/ 535440 h 2500112"/>
              <a:gd name="connsiteX2" fmla="*/ 678200 w 2153330"/>
              <a:gd name="connsiteY2" fmla="*/ 2075011 h 2500112"/>
              <a:gd name="connsiteX3" fmla="*/ 961434 w 2153330"/>
              <a:gd name="connsiteY3" fmla="*/ 2499764 h 2500112"/>
              <a:gd name="connsiteX4" fmla="*/ 1267300 w 2153330"/>
              <a:gd name="connsiteY4" fmla="*/ 2031551 h 2500112"/>
              <a:gd name="connsiteX5" fmla="*/ 1545503 w 2153330"/>
              <a:gd name="connsiteY5" fmla="*/ 275709 h 2500112"/>
              <a:gd name="connsiteX6" fmla="*/ 2153330 w 2153330"/>
              <a:gd name="connsiteY6" fmla="*/ 458588 h 2500112"/>
              <a:gd name="connsiteX0" fmla="*/ 0 w 2153330"/>
              <a:gd name="connsiteY0" fmla="*/ 983630 h 2433610"/>
              <a:gd name="connsiteX1" fmla="*/ 319144 w 2153330"/>
              <a:gd name="connsiteY1" fmla="*/ 535440 h 2433610"/>
              <a:gd name="connsiteX2" fmla="*/ 678200 w 2153330"/>
              <a:gd name="connsiteY2" fmla="*/ 2075011 h 2433610"/>
              <a:gd name="connsiteX3" fmla="*/ 961434 w 2153330"/>
              <a:gd name="connsiteY3" fmla="*/ 2432958 h 2433610"/>
              <a:gd name="connsiteX4" fmla="*/ 1267300 w 2153330"/>
              <a:gd name="connsiteY4" fmla="*/ 2031551 h 2433610"/>
              <a:gd name="connsiteX5" fmla="*/ 1545503 w 2153330"/>
              <a:gd name="connsiteY5" fmla="*/ 275709 h 2433610"/>
              <a:gd name="connsiteX6" fmla="*/ 2153330 w 2153330"/>
              <a:gd name="connsiteY6" fmla="*/ 458588 h 2433610"/>
              <a:gd name="connsiteX0" fmla="*/ 0 w 2153330"/>
              <a:gd name="connsiteY0" fmla="*/ 983630 h 2433286"/>
              <a:gd name="connsiteX1" fmla="*/ 319144 w 2153330"/>
              <a:gd name="connsiteY1" fmla="*/ 535440 h 2433286"/>
              <a:gd name="connsiteX2" fmla="*/ 699485 w 2153330"/>
              <a:gd name="connsiteY2" fmla="*/ 2063877 h 2433286"/>
              <a:gd name="connsiteX3" fmla="*/ 961434 w 2153330"/>
              <a:gd name="connsiteY3" fmla="*/ 2432958 h 2433286"/>
              <a:gd name="connsiteX4" fmla="*/ 1267300 w 2153330"/>
              <a:gd name="connsiteY4" fmla="*/ 2031551 h 2433286"/>
              <a:gd name="connsiteX5" fmla="*/ 1545503 w 2153330"/>
              <a:gd name="connsiteY5" fmla="*/ 275709 h 2433286"/>
              <a:gd name="connsiteX6" fmla="*/ 2153330 w 2153330"/>
              <a:gd name="connsiteY6" fmla="*/ 458588 h 243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3330" h="2433286">
                <a:moveTo>
                  <a:pt x="0" y="983630"/>
                </a:moveTo>
                <a:cubicBezTo>
                  <a:pt x="102255" y="730941"/>
                  <a:pt x="202563" y="355399"/>
                  <a:pt x="319144" y="535440"/>
                </a:cubicBezTo>
                <a:cubicBezTo>
                  <a:pt x="435725" y="715481"/>
                  <a:pt x="592437" y="1747624"/>
                  <a:pt x="699485" y="2063877"/>
                </a:cubicBezTo>
                <a:cubicBezTo>
                  <a:pt x="806533" y="2380130"/>
                  <a:pt x="866798" y="2438346"/>
                  <a:pt x="961434" y="2432958"/>
                </a:cubicBezTo>
                <a:cubicBezTo>
                  <a:pt x="1056070" y="2427570"/>
                  <a:pt x="1169955" y="2391092"/>
                  <a:pt x="1267300" y="2031551"/>
                </a:cubicBezTo>
                <a:cubicBezTo>
                  <a:pt x="1364645" y="1672010"/>
                  <a:pt x="1394086" y="670966"/>
                  <a:pt x="1545503" y="275709"/>
                </a:cubicBezTo>
                <a:cubicBezTo>
                  <a:pt x="1726417" y="-184441"/>
                  <a:pt x="1981265" y="-31059"/>
                  <a:pt x="2153330" y="458588"/>
                </a:cubicBezTo>
              </a:path>
            </a:pathLst>
          </a:custGeom>
          <a:ln w="38100" cap="rnd">
            <a:solidFill>
              <a:srgbClr val="4592DF"/>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F59D1B26-476E-423A-9271-ADF290E6913C}"/>
              </a:ext>
            </a:extLst>
          </p:cNvPr>
          <p:cNvSpPr/>
          <p:nvPr/>
        </p:nvSpPr>
        <p:spPr>
          <a:xfrm>
            <a:off x="8543083" y="3136905"/>
            <a:ext cx="2676192" cy="2169881"/>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3132045"/>
              <a:gd name="connsiteX1" fmla="*/ 324465 w 2141466"/>
              <a:gd name="connsiteY1" fmla="*/ 530207 h 3132045"/>
              <a:gd name="connsiteX2" fmla="*/ 719721 w 2141466"/>
              <a:gd name="connsiteY2" fmla="*/ 2323611 h 3132045"/>
              <a:gd name="connsiteX3" fmla="*/ 1002956 w 2141466"/>
              <a:gd name="connsiteY3" fmla="*/ 3131823 h 3132045"/>
              <a:gd name="connsiteX4" fmla="*/ 1238865 w 2141466"/>
              <a:gd name="connsiteY4" fmla="*/ 2258718 h 3132045"/>
              <a:gd name="connsiteX5" fmla="*/ 1569229 w 2141466"/>
              <a:gd name="connsiteY5" fmla="*/ 347329 h 3132045"/>
              <a:gd name="connsiteX6" fmla="*/ 2141466 w 2141466"/>
              <a:gd name="connsiteY6" fmla="*/ 365026 h 3132045"/>
              <a:gd name="connsiteX0" fmla="*/ 0 w 2141466"/>
              <a:gd name="connsiteY0" fmla="*/ 777980 h 3132139"/>
              <a:gd name="connsiteX1" fmla="*/ 324465 w 2141466"/>
              <a:gd name="connsiteY1" fmla="*/ 530207 h 3132139"/>
              <a:gd name="connsiteX2" fmla="*/ 672268 w 2141466"/>
              <a:gd name="connsiteY2" fmla="*/ 2335410 h 3132139"/>
              <a:gd name="connsiteX3" fmla="*/ 1002956 w 2141466"/>
              <a:gd name="connsiteY3" fmla="*/ 3131823 h 3132139"/>
              <a:gd name="connsiteX4" fmla="*/ 1238865 w 2141466"/>
              <a:gd name="connsiteY4" fmla="*/ 2258718 h 3132139"/>
              <a:gd name="connsiteX5" fmla="*/ 1569229 w 2141466"/>
              <a:gd name="connsiteY5" fmla="*/ 347329 h 3132139"/>
              <a:gd name="connsiteX6" fmla="*/ 2141466 w 2141466"/>
              <a:gd name="connsiteY6" fmla="*/ 365026 h 3132139"/>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98182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5031 h 3128996"/>
              <a:gd name="connsiteX1" fmla="*/ 324465 w 2141466"/>
              <a:gd name="connsiteY1" fmla="*/ 527258 h 3128996"/>
              <a:gd name="connsiteX2" fmla="*/ 672268 w 2141466"/>
              <a:gd name="connsiteY2" fmla="*/ 2332461 h 3128996"/>
              <a:gd name="connsiteX3" fmla="*/ 1002956 w 2141466"/>
              <a:gd name="connsiteY3" fmla="*/ 3128874 h 3128996"/>
              <a:gd name="connsiteX4" fmla="*/ 1280387 w 2141466"/>
              <a:gd name="connsiteY4" fmla="*/ 2285266 h 3128996"/>
              <a:gd name="connsiteX5" fmla="*/ 1569229 w 2141466"/>
              <a:gd name="connsiteY5" fmla="*/ 350279 h 3128996"/>
              <a:gd name="connsiteX6" fmla="*/ 2141466 w 2141466"/>
              <a:gd name="connsiteY6" fmla="*/ 362077 h 3128996"/>
              <a:gd name="connsiteX0" fmla="*/ 0 w 2141466"/>
              <a:gd name="connsiteY0" fmla="*/ 662129 h 3016094"/>
              <a:gd name="connsiteX1" fmla="*/ 324465 w 2141466"/>
              <a:gd name="connsiteY1" fmla="*/ 414356 h 3016094"/>
              <a:gd name="connsiteX2" fmla="*/ 672268 w 2141466"/>
              <a:gd name="connsiteY2" fmla="*/ 2219559 h 3016094"/>
              <a:gd name="connsiteX3" fmla="*/ 1002956 w 2141466"/>
              <a:gd name="connsiteY3" fmla="*/ 3015972 h 3016094"/>
              <a:gd name="connsiteX4" fmla="*/ 1280387 w 2141466"/>
              <a:gd name="connsiteY4" fmla="*/ 2172364 h 3016094"/>
              <a:gd name="connsiteX5" fmla="*/ 1503981 w 2141466"/>
              <a:gd name="connsiteY5" fmla="*/ 526445 h 3016094"/>
              <a:gd name="connsiteX6" fmla="*/ 2141466 w 2141466"/>
              <a:gd name="connsiteY6" fmla="*/ 249175 h 3016094"/>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466" h="3025974">
                <a:moveTo>
                  <a:pt x="0" y="672009"/>
                </a:moveTo>
                <a:cubicBezTo>
                  <a:pt x="102255" y="419320"/>
                  <a:pt x="212420" y="164664"/>
                  <a:pt x="324465" y="424236"/>
                </a:cubicBezTo>
                <a:cubicBezTo>
                  <a:pt x="436510" y="683808"/>
                  <a:pt x="559186" y="1795836"/>
                  <a:pt x="672268" y="2229439"/>
                </a:cubicBezTo>
                <a:cubicBezTo>
                  <a:pt x="785350" y="2663042"/>
                  <a:pt x="901603" y="3033718"/>
                  <a:pt x="1002956" y="3025852"/>
                </a:cubicBezTo>
                <a:cubicBezTo>
                  <a:pt x="1104309" y="3017986"/>
                  <a:pt x="1199849" y="2600115"/>
                  <a:pt x="1280387" y="2182244"/>
                </a:cubicBezTo>
                <a:cubicBezTo>
                  <a:pt x="1360925" y="1764373"/>
                  <a:pt x="1405948" y="955179"/>
                  <a:pt x="1486186" y="518627"/>
                </a:cubicBezTo>
                <a:cubicBezTo>
                  <a:pt x="1530673" y="40779"/>
                  <a:pt x="1969401" y="-230592"/>
                  <a:pt x="2141466" y="259055"/>
                </a:cubicBezTo>
              </a:path>
            </a:pathLst>
          </a:custGeom>
          <a:ln w="38100" cap="rnd">
            <a:solidFill>
              <a:srgbClr val="00B05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A2E24298-95A1-4ECC-8480-DB3DFC0B7842}"/>
              </a:ext>
            </a:extLst>
          </p:cNvPr>
          <p:cNvCxnSpPr>
            <a:cxnSpLocks/>
          </p:cNvCxnSpPr>
          <p:nvPr/>
        </p:nvCxnSpPr>
        <p:spPr>
          <a:xfrm>
            <a:off x="8547271" y="1386114"/>
            <a:ext cx="0" cy="4520656"/>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5E20942-65E0-4A0E-9B20-9A165F08EE49}"/>
              </a:ext>
            </a:extLst>
          </p:cNvPr>
          <p:cNvCxnSpPr>
            <a:cxnSpLocks/>
          </p:cNvCxnSpPr>
          <p:nvPr/>
        </p:nvCxnSpPr>
        <p:spPr>
          <a:xfrm>
            <a:off x="5874559" y="1355547"/>
            <a:ext cx="0" cy="4450344"/>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03E1993-3B39-4030-8BC6-4FDE346A50C6}"/>
              </a:ext>
            </a:extLst>
          </p:cNvPr>
          <p:cNvCxnSpPr>
            <a:cxnSpLocks/>
          </p:cNvCxnSpPr>
          <p:nvPr/>
        </p:nvCxnSpPr>
        <p:spPr>
          <a:xfrm>
            <a:off x="3206035" y="1355546"/>
            <a:ext cx="0" cy="4450345"/>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EFADE21-7922-4285-B59C-9ADB6551ED8E}"/>
              </a:ext>
            </a:extLst>
          </p:cNvPr>
          <p:cNvCxnSpPr>
            <a:cxnSpLocks/>
          </p:cNvCxnSpPr>
          <p:nvPr/>
        </p:nvCxnSpPr>
        <p:spPr>
          <a:xfrm>
            <a:off x="517197" y="1250464"/>
            <a:ext cx="0" cy="4656306"/>
          </a:xfrm>
          <a:prstGeom prst="straightConnector1">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AA5B25-D90D-4BAF-BA1E-59FF517BE084}"/>
              </a:ext>
            </a:extLst>
          </p:cNvPr>
          <p:cNvCxnSpPr>
            <a:cxnSpLocks/>
          </p:cNvCxnSpPr>
          <p:nvPr/>
        </p:nvCxnSpPr>
        <p:spPr>
          <a:xfrm>
            <a:off x="517196" y="2570306"/>
            <a:ext cx="10702079"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B5622A-2F2C-4B26-919A-61E4EEC511DD}"/>
              </a:ext>
            </a:extLst>
          </p:cNvPr>
          <p:cNvCxnSpPr>
            <a:cxnSpLocks/>
          </p:cNvCxnSpPr>
          <p:nvPr/>
        </p:nvCxnSpPr>
        <p:spPr>
          <a:xfrm>
            <a:off x="517196" y="5065017"/>
            <a:ext cx="10702079"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38" name="Graphic 37" descr="Solar Panels with solid fill">
            <a:extLst>
              <a:ext uri="{FF2B5EF4-FFF2-40B4-BE49-F238E27FC236}">
                <a16:creationId xmlns:a16="http://schemas.microsoft.com/office/drawing/2014/main" id="{D5C03781-1E85-4C57-BFAE-33228922157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71283" y="4991751"/>
            <a:ext cx="707724" cy="707724"/>
          </a:xfrm>
          <a:prstGeom prst="rect">
            <a:avLst/>
          </a:prstGeom>
        </p:spPr>
      </p:pic>
      <p:sp>
        <p:nvSpPr>
          <p:cNvPr id="7" name="TextBox 6">
            <a:extLst>
              <a:ext uri="{FF2B5EF4-FFF2-40B4-BE49-F238E27FC236}">
                <a16:creationId xmlns:a16="http://schemas.microsoft.com/office/drawing/2014/main" id="{487982F7-FCDB-46BF-B75F-6F83D74717BF}"/>
              </a:ext>
            </a:extLst>
          </p:cNvPr>
          <p:cNvSpPr txBox="1"/>
          <p:nvPr/>
        </p:nvSpPr>
        <p:spPr>
          <a:xfrm>
            <a:off x="8683478" y="5457885"/>
            <a:ext cx="175373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525252"/>
                </a:solidFill>
                <a:effectLst/>
                <a:uLnTx/>
                <a:uFillTx/>
                <a:latin typeface="Calibri"/>
                <a:ea typeface="+mn-ea"/>
                <a:cs typeface="+mn-cs"/>
              </a:rPr>
              <a:t>High PV penetration </a:t>
            </a:r>
            <a:r>
              <a:rPr kumimoji="0" lang="en-AU" sz="1400" b="1" i="0" u="none" strike="noStrike" kern="1200" cap="none" spc="0" normalizeH="0" baseline="0" noProof="0">
                <a:ln>
                  <a:noFill/>
                </a:ln>
                <a:solidFill>
                  <a:srgbClr val="525252"/>
                </a:solidFill>
                <a:effectLst/>
                <a:uLnTx/>
                <a:uFillTx/>
                <a:latin typeface="Calibri"/>
                <a:ea typeface="+mn-ea"/>
                <a:cs typeface="+mn-cs"/>
              </a:rPr>
              <a:t>overloading</a:t>
            </a:r>
            <a:r>
              <a:rPr kumimoji="0" lang="en-AU" sz="1400" b="0" i="0" u="none" strike="noStrike" kern="1200" cap="none" spc="0" normalizeH="0" baseline="0" noProof="0">
                <a:ln>
                  <a:noFill/>
                </a:ln>
                <a:solidFill>
                  <a:srgbClr val="525252"/>
                </a:solidFill>
                <a:effectLst/>
                <a:uLnTx/>
                <a:uFillTx/>
                <a:latin typeface="Calibri"/>
                <a:ea typeface="+mn-ea"/>
                <a:cs typeface="+mn-cs"/>
              </a:rPr>
              <a:t> parts of the network and </a:t>
            </a:r>
            <a:r>
              <a:rPr kumimoji="0" lang="en-AU" sz="1400" b="1" i="0" u="none" strike="noStrike" kern="1200" cap="none" spc="0" normalizeH="0" baseline="0" noProof="0">
                <a:ln>
                  <a:noFill/>
                </a:ln>
                <a:solidFill>
                  <a:srgbClr val="525252"/>
                </a:solidFill>
                <a:effectLst/>
                <a:uLnTx/>
                <a:uFillTx/>
                <a:latin typeface="Calibri"/>
                <a:ea typeface="+mn-ea"/>
                <a:cs typeface="+mn-cs"/>
              </a:rPr>
              <a:t>causing system security risk</a:t>
            </a:r>
          </a:p>
        </p:txBody>
      </p:sp>
      <p:sp>
        <p:nvSpPr>
          <p:cNvPr id="3" name="TextBox 2">
            <a:extLst>
              <a:ext uri="{FF2B5EF4-FFF2-40B4-BE49-F238E27FC236}">
                <a16:creationId xmlns:a16="http://schemas.microsoft.com/office/drawing/2014/main" id="{029965D7-8E68-4509-BD95-523AB95D58FE}"/>
              </a:ext>
            </a:extLst>
          </p:cNvPr>
          <p:cNvSpPr txBox="1"/>
          <p:nvPr/>
        </p:nvSpPr>
        <p:spPr>
          <a:xfrm>
            <a:off x="10444697" y="3577877"/>
            <a:ext cx="108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252"/>
                </a:solidFill>
                <a:effectLst/>
                <a:uLnTx/>
                <a:uFillTx/>
                <a:latin typeface="Calibri"/>
                <a:ea typeface="+mn-ea"/>
                <a:cs typeface="+mn-cs"/>
              </a:rPr>
              <a:t>IMPORTS</a:t>
            </a:r>
            <a:endParaRPr kumimoji="0" lang="en-AU" sz="1800" b="1" i="0" u="none" strike="noStrike" kern="1200" cap="none" spc="0" normalizeH="0" baseline="0" noProof="0">
              <a:ln>
                <a:noFill/>
              </a:ln>
              <a:solidFill>
                <a:srgbClr val="525252"/>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19F7ABAA-82B8-492C-A67C-F4631920741B}"/>
              </a:ext>
            </a:extLst>
          </p:cNvPr>
          <p:cNvSpPr txBox="1"/>
          <p:nvPr/>
        </p:nvSpPr>
        <p:spPr>
          <a:xfrm>
            <a:off x="10437215" y="3996452"/>
            <a:ext cx="108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252"/>
                </a:solidFill>
                <a:effectLst/>
                <a:uLnTx/>
                <a:uFillTx/>
                <a:latin typeface="Calibri"/>
                <a:ea typeface="+mn-ea"/>
                <a:cs typeface="+mn-cs"/>
              </a:rPr>
              <a:t>EXPORTS</a:t>
            </a:r>
            <a:endParaRPr kumimoji="0" lang="en-AU" sz="1800" b="1" i="0" u="none" strike="noStrike" kern="1200" cap="none" spc="0" normalizeH="0" baseline="0" noProof="0">
              <a:ln>
                <a:noFill/>
              </a:ln>
              <a:solidFill>
                <a:srgbClr val="525252"/>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09550180-4B22-4E85-B36F-A55F78BD2A1B}"/>
              </a:ext>
            </a:extLst>
          </p:cNvPr>
          <p:cNvSpPr txBox="1"/>
          <p:nvPr/>
        </p:nvSpPr>
        <p:spPr>
          <a:xfrm>
            <a:off x="10313561" y="2318985"/>
            <a:ext cx="16158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25252"/>
                </a:solidFill>
                <a:effectLst/>
                <a:uLnTx/>
                <a:uFillTx/>
                <a:latin typeface="Calibri"/>
                <a:ea typeface="+mn-ea"/>
                <a:cs typeface="+mn-cs"/>
              </a:rPr>
              <a:t>Import capacity</a:t>
            </a:r>
            <a:endParaRPr kumimoji="0" lang="en-AU" sz="1100" b="0" i="0" u="none" strike="noStrike" kern="1200" cap="none" spc="0" normalizeH="0" baseline="0" noProof="0">
              <a:ln>
                <a:noFill/>
              </a:ln>
              <a:solidFill>
                <a:srgbClr val="525252"/>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A89C5316-EF62-4F1A-B8AF-AAEA726B0615}"/>
              </a:ext>
            </a:extLst>
          </p:cNvPr>
          <p:cNvSpPr txBox="1"/>
          <p:nvPr/>
        </p:nvSpPr>
        <p:spPr>
          <a:xfrm>
            <a:off x="10345392" y="4775556"/>
            <a:ext cx="16158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25252"/>
                </a:solidFill>
                <a:effectLst/>
                <a:uLnTx/>
                <a:uFillTx/>
                <a:latin typeface="Calibri"/>
                <a:ea typeface="+mn-ea"/>
                <a:cs typeface="+mn-cs"/>
              </a:rPr>
              <a:t>Export capacity</a:t>
            </a:r>
            <a:endParaRPr kumimoji="0" lang="en-AU" sz="1100" b="0" i="0" u="none" strike="noStrike" kern="1200" cap="none" spc="0" normalizeH="0" baseline="0" noProof="0">
              <a:ln>
                <a:noFill/>
              </a:ln>
              <a:solidFill>
                <a:srgbClr val="525252"/>
              </a:solidFill>
              <a:effectLst/>
              <a:uLnTx/>
              <a:uFillTx/>
              <a:latin typeface="Calibri"/>
              <a:ea typeface="+mn-ea"/>
              <a:cs typeface="+mn-cs"/>
            </a:endParaRPr>
          </a:p>
        </p:txBody>
      </p:sp>
      <p:sp>
        <p:nvSpPr>
          <p:cNvPr id="27" name="Slide Number Placeholder 3">
            <a:extLst>
              <a:ext uri="{FF2B5EF4-FFF2-40B4-BE49-F238E27FC236}">
                <a16:creationId xmlns:a16="http://schemas.microsoft.com/office/drawing/2014/main" id="{D1175CA0-E9E8-4A5E-9DA7-A66F432875EF}"/>
              </a:ext>
            </a:extLst>
          </p:cNvPr>
          <p:cNvSpPr txBox="1">
            <a:spLocks/>
          </p:cNvSpPr>
          <p:nvPr/>
        </p:nvSpPr>
        <p:spPr>
          <a:xfrm>
            <a:off x="11298733" y="6416673"/>
            <a:ext cx="508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52525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525252"/>
              </a:solidFill>
              <a:effectLst/>
              <a:uLnTx/>
              <a:uFillTx/>
              <a:latin typeface="Calibri"/>
              <a:ea typeface="+mn-ea"/>
              <a:cs typeface="+mn-cs"/>
            </a:endParaRPr>
          </a:p>
        </p:txBody>
      </p:sp>
    </p:spTree>
    <p:extLst>
      <p:ext uri="{BB962C8B-B14F-4D97-AF65-F5344CB8AC3E}">
        <p14:creationId xmlns:p14="http://schemas.microsoft.com/office/powerpoint/2010/main" val="149532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a:extLst>
              <a:ext uri="{FF2B5EF4-FFF2-40B4-BE49-F238E27FC236}">
                <a16:creationId xmlns:a16="http://schemas.microsoft.com/office/drawing/2014/main" id="{574491EA-2788-4DBC-A948-B59510085466}"/>
              </a:ext>
            </a:extLst>
          </p:cNvPr>
          <p:cNvCxnSpPr>
            <a:cxnSpLocks/>
          </p:cNvCxnSpPr>
          <p:nvPr/>
        </p:nvCxnSpPr>
        <p:spPr>
          <a:xfrm flipH="1">
            <a:off x="517198" y="3971381"/>
            <a:ext cx="10854187" cy="0"/>
          </a:xfrm>
          <a:prstGeom prst="straightConnector1">
            <a:avLst/>
          </a:prstGeom>
          <a:ln w="25400">
            <a:solidFill>
              <a:schemeClr val="bg1">
                <a:lumMod val="50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FF5042D3-D5C3-4ED7-9577-4A36C7533507}"/>
              </a:ext>
            </a:extLst>
          </p:cNvPr>
          <p:cNvSpPr/>
          <p:nvPr/>
        </p:nvSpPr>
        <p:spPr>
          <a:xfrm>
            <a:off x="518146" y="1344371"/>
            <a:ext cx="2681466" cy="3724598"/>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7365"/>
              <a:gd name="connsiteY0" fmla="*/ 1619262 h 3579147"/>
              <a:gd name="connsiteX1" fmla="*/ 324465 w 2147365"/>
              <a:gd name="connsiteY1" fmla="*/ 1371489 h 3579147"/>
              <a:gd name="connsiteX2" fmla="*/ 719721 w 2147365"/>
              <a:gd name="connsiteY2" fmla="*/ 3164893 h 3579147"/>
              <a:gd name="connsiteX3" fmla="*/ 996991 w 2147365"/>
              <a:gd name="connsiteY3" fmla="*/ 3577848 h 3579147"/>
              <a:gd name="connsiteX4" fmla="*/ 1238865 w 2147365"/>
              <a:gd name="connsiteY4" fmla="*/ 3100000 h 3579147"/>
              <a:gd name="connsiteX5" fmla="*/ 1651819 w 2147365"/>
              <a:gd name="connsiteY5" fmla="*/ 144424 h 3579147"/>
              <a:gd name="connsiteX6" fmla="*/ 2147365 w 2147365"/>
              <a:gd name="connsiteY6" fmla="*/ 728460 h 3579147"/>
              <a:gd name="connsiteX0" fmla="*/ 0 w 2147365"/>
              <a:gd name="connsiteY0" fmla="*/ 1619262 h 3579239"/>
              <a:gd name="connsiteX1" fmla="*/ 324465 w 2147365"/>
              <a:gd name="connsiteY1" fmla="*/ 1371489 h 3579239"/>
              <a:gd name="connsiteX2" fmla="*/ 719721 w 2147365"/>
              <a:gd name="connsiteY2" fmla="*/ 3164893 h 3579239"/>
              <a:gd name="connsiteX3" fmla="*/ 996991 w 2147365"/>
              <a:gd name="connsiteY3" fmla="*/ 3577848 h 3579239"/>
              <a:gd name="connsiteX4" fmla="*/ 1291959 w 2147365"/>
              <a:gd name="connsiteY4" fmla="*/ 3094101 h 3579239"/>
              <a:gd name="connsiteX5" fmla="*/ 1651819 w 2147365"/>
              <a:gd name="connsiteY5" fmla="*/ 144424 h 3579239"/>
              <a:gd name="connsiteX6" fmla="*/ 2147365 w 2147365"/>
              <a:gd name="connsiteY6" fmla="*/ 728460 h 3579239"/>
              <a:gd name="connsiteX0" fmla="*/ 0 w 2147365"/>
              <a:gd name="connsiteY0" fmla="*/ 1604506 h 3564483"/>
              <a:gd name="connsiteX1" fmla="*/ 324465 w 2147365"/>
              <a:gd name="connsiteY1" fmla="*/ 1356733 h 3564483"/>
              <a:gd name="connsiteX2" fmla="*/ 719721 w 2147365"/>
              <a:gd name="connsiteY2" fmla="*/ 3150137 h 3564483"/>
              <a:gd name="connsiteX3" fmla="*/ 996991 w 2147365"/>
              <a:gd name="connsiteY3" fmla="*/ 3563092 h 3564483"/>
              <a:gd name="connsiteX4" fmla="*/ 1291959 w 2147365"/>
              <a:gd name="connsiteY4" fmla="*/ 3079345 h 3564483"/>
              <a:gd name="connsiteX5" fmla="*/ 1704913 w 2147365"/>
              <a:gd name="connsiteY5" fmla="*/ 147366 h 3564483"/>
              <a:gd name="connsiteX6" fmla="*/ 2147365 w 2147365"/>
              <a:gd name="connsiteY6" fmla="*/ 713704 h 3564483"/>
              <a:gd name="connsiteX0" fmla="*/ 0 w 2147365"/>
              <a:gd name="connsiteY0" fmla="*/ 1609412 h 3569389"/>
              <a:gd name="connsiteX1" fmla="*/ 324465 w 2147365"/>
              <a:gd name="connsiteY1" fmla="*/ 1361639 h 3569389"/>
              <a:gd name="connsiteX2" fmla="*/ 719721 w 2147365"/>
              <a:gd name="connsiteY2" fmla="*/ 3155043 h 3569389"/>
              <a:gd name="connsiteX3" fmla="*/ 996991 w 2147365"/>
              <a:gd name="connsiteY3" fmla="*/ 3567998 h 3569389"/>
              <a:gd name="connsiteX4" fmla="*/ 1291959 w 2147365"/>
              <a:gd name="connsiteY4" fmla="*/ 3084251 h 3569389"/>
              <a:gd name="connsiteX5" fmla="*/ 1710813 w 2147365"/>
              <a:gd name="connsiteY5" fmla="*/ 146373 h 3569389"/>
              <a:gd name="connsiteX6" fmla="*/ 2147365 w 2147365"/>
              <a:gd name="connsiteY6" fmla="*/ 718610 h 3569389"/>
              <a:gd name="connsiteX0" fmla="*/ 0 w 2147365"/>
              <a:gd name="connsiteY0" fmla="*/ 1609412 h 3592719"/>
              <a:gd name="connsiteX1" fmla="*/ 324465 w 2147365"/>
              <a:gd name="connsiteY1" fmla="*/ 1361639 h 3592719"/>
              <a:gd name="connsiteX2" fmla="*/ 719721 w 2147365"/>
              <a:gd name="connsiteY2" fmla="*/ 3155043 h 3592719"/>
              <a:gd name="connsiteX3" fmla="*/ 996991 w 2147365"/>
              <a:gd name="connsiteY3" fmla="*/ 3591595 h 3592719"/>
              <a:gd name="connsiteX4" fmla="*/ 1291959 w 2147365"/>
              <a:gd name="connsiteY4" fmla="*/ 3084251 h 3592719"/>
              <a:gd name="connsiteX5" fmla="*/ 1710813 w 2147365"/>
              <a:gd name="connsiteY5" fmla="*/ 146373 h 3592719"/>
              <a:gd name="connsiteX6" fmla="*/ 2147365 w 2147365"/>
              <a:gd name="connsiteY6" fmla="*/ 718610 h 3592719"/>
              <a:gd name="connsiteX0" fmla="*/ 0 w 2147365"/>
              <a:gd name="connsiteY0" fmla="*/ 3804206 h 5887748"/>
              <a:gd name="connsiteX1" fmla="*/ 324465 w 2147365"/>
              <a:gd name="connsiteY1" fmla="*/ 3556433 h 5887748"/>
              <a:gd name="connsiteX2" fmla="*/ 719721 w 2147365"/>
              <a:gd name="connsiteY2" fmla="*/ 5349837 h 5887748"/>
              <a:gd name="connsiteX3" fmla="*/ 996991 w 2147365"/>
              <a:gd name="connsiteY3" fmla="*/ 5786389 h 5887748"/>
              <a:gd name="connsiteX4" fmla="*/ 1291959 w 2147365"/>
              <a:gd name="connsiteY4" fmla="*/ 5279045 h 5887748"/>
              <a:gd name="connsiteX5" fmla="*/ 1756580 w 2147365"/>
              <a:gd name="connsiteY5" fmla="*/ 38329 h 5887748"/>
              <a:gd name="connsiteX6" fmla="*/ 2147365 w 2147365"/>
              <a:gd name="connsiteY6" fmla="*/ 2913404 h 5887748"/>
              <a:gd name="connsiteX0" fmla="*/ 0 w 2147365"/>
              <a:gd name="connsiteY0" fmla="*/ 3804206 h 5797103"/>
              <a:gd name="connsiteX1" fmla="*/ 324465 w 2147365"/>
              <a:gd name="connsiteY1" fmla="*/ 3556433 h 5797103"/>
              <a:gd name="connsiteX2" fmla="*/ 719721 w 2147365"/>
              <a:gd name="connsiteY2" fmla="*/ 5349837 h 5797103"/>
              <a:gd name="connsiteX3" fmla="*/ 996991 w 2147365"/>
              <a:gd name="connsiteY3" fmla="*/ 5786389 h 5797103"/>
              <a:gd name="connsiteX4" fmla="*/ 1286874 w 2147365"/>
              <a:gd name="connsiteY4" fmla="*/ 5056549 h 5797103"/>
              <a:gd name="connsiteX5" fmla="*/ 1756580 w 2147365"/>
              <a:gd name="connsiteY5" fmla="*/ 38329 h 5797103"/>
              <a:gd name="connsiteX6" fmla="*/ 2147365 w 2147365"/>
              <a:gd name="connsiteY6" fmla="*/ 2913404 h 5797103"/>
              <a:gd name="connsiteX0" fmla="*/ 0 w 2147365"/>
              <a:gd name="connsiteY0" fmla="*/ 3804206 h 5818384"/>
              <a:gd name="connsiteX1" fmla="*/ 324465 w 2147365"/>
              <a:gd name="connsiteY1" fmla="*/ 3556433 h 5818384"/>
              <a:gd name="connsiteX2" fmla="*/ 719721 w 2147365"/>
              <a:gd name="connsiteY2" fmla="*/ 5349837 h 5818384"/>
              <a:gd name="connsiteX3" fmla="*/ 996991 w 2147365"/>
              <a:gd name="connsiteY3" fmla="*/ 5808640 h 5818384"/>
              <a:gd name="connsiteX4" fmla="*/ 1286874 w 2147365"/>
              <a:gd name="connsiteY4" fmla="*/ 5056549 h 5818384"/>
              <a:gd name="connsiteX5" fmla="*/ 1756580 w 2147365"/>
              <a:gd name="connsiteY5" fmla="*/ 38329 h 5818384"/>
              <a:gd name="connsiteX6" fmla="*/ 2147365 w 2147365"/>
              <a:gd name="connsiteY6" fmla="*/ 2913404 h 5818384"/>
              <a:gd name="connsiteX0" fmla="*/ 0 w 2147365"/>
              <a:gd name="connsiteY0" fmla="*/ 3804206 h 5830940"/>
              <a:gd name="connsiteX1" fmla="*/ 324465 w 2147365"/>
              <a:gd name="connsiteY1" fmla="*/ 3556433 h 5830940"/>
              <a:gd name="connsiteX2" fmla="*/ 719721 w 2147365"/>
              <a:gd name="connsiteY2" fmla="*/ 5349837 h 5830940"/>
              <a:gd name="connsiteX3" fmla="*/ 996991 w 2147365"/>
              <a:gd name="connsiteY3" fmla="*/ 5808640 h 5830940"/>
              <a:gd name="connsiteX4" fmla="*/ 1286874 w 2147365"/>
              <a:gd name="connsiteY4" fmla="*/ 5056549 h 5830940"/>
              <a:gd name="connsiteX5" fmla="*/ 1756580 w 2147365"/>
              <a:gd name="connsiteY5" fmla="*/ 38329 h 5830940"/>
              <a:gd name="connsiteX6" fmla="*/ 2147365 w 2147365"/>
              <a:gd name="connsiteY6" fmla="*/ 2913404 h 5830940"/>
              <a:gd name="connsiteX0" fmla="*/ 0 w 2147365"/>
              <a:gd name="connsiteY0" fmla="*/ 3804206 h 5826026"/>
              <a:gd name="connsiteX1" fmla="*/ 324465 w 2147365"/>
              <a:gd name="connsiteY1" fmla="*/ 3556433 h 5826026"/>
              <a:gd name="connsiteX2" fmla="*/ 719721 w 2147365"/>
              <a:gd name="connsiteY2" fmla="*/ 5349837 h 5826026"/>
              <a:gd name="connsiteX3" fmla="*/ 996991 w 2147365"/>
              <a:gd name="connsiteY3" fmla="*/ 5808640 h 5826026"/>
              <a:gd name="connsiteX4" fmla="*/ 1286874 w 2147365"/>
              <a:gd name="connsiteY4" fmla="*/ 5056549 h 5826026"/>
              <a:gd name="connsiteX5" fmla="*/ 1756580 w 2147365"/>
              <a:gd name="connsiteY5" fmla="*/ 38329 h 5826026"/>
              <a:gd name="connsiteX6" fmla="*/ 2147365 w 2147365"/>
              <a:gd name="connsiteY6" fmla="*/ 2913404 h 5826026"/>
              <a:gd name="connsiteX0" fmla="*/ 0 w 2147365"/>
              <a:gd name="connsiteY0" fmla="*/ 3804206 h 5818382"/>
              <a:gd name="connsiteX1" fmla="*/ 324465 w 2147365"/>
              <a:gd name="connsiteY1" fmla="*/ 3556433 h 5818382"/>
              <a:gd name="connsiteX2" fmla="*/ 719721 w 2147365"/>
              <a:gd name="connsiteY2" fmla="*/ 5349837 h 5818382"/>
              <a:gd name="connsiteX3" fmla="*/ 996991 w 2147365"/>
              <a:gd name="connsiteY3" fmla="*/ 5808640 h 5818382"/>
              <a:gd name="connsiteX4" fmla="*/ 1286874 w 2147365"/>
              <a:gd name="connsiteY4" fmla="*/ 5056549 h 5818382"/>
              <a:gd name="connsiteX5" fmla="*/ 1756580 w 2147365"/>
              <a:gd name="connsiteY5" fmla="*/ 38329 h 5818382"/>
              <a:gd name="connsiteX6" fmla="*/ 2147365 w 2147365"/>
              <a:gd name="connsiteY6" fmla="*/ 2913404 h 5818382"/>
              <a:gd name="connsiteX0" fmla="*/ 0 w 2147365"/>
              <a:gd name="connsiteY0" fmla="*/ 3804206 h 6290148"/>
              <a:gd name="connsiteX1" fmla="*/ 324465 w 2147365"/>
              <a:gd name="connsiteY1" fmla="*/ 3556433 h 6290148"/>
              <a:gd name="connsiteX2" fmla="*/ 719721 w 2147365"/>
              <a:gd name="connsiteY2" fmla="*/ 5349837 h 6290148"/>
              <a:gd name="connsiteX3" fmla="*/ 1007162 w 2147365"/>
              <a:gd name="connsiteY3" fmla="*/ 6287007 h 6290148"/>
              <a:gd name="connsiteX4" fmla="*/ 1286874 w 2147365"/>
              <a:gd name="connsiteY4" fmla="*/ 5056549 h 6290148"/>
              <a:gd name="connsiteX5" fmla="*/ 1756580 w 2147365"/>
              <a:gd name="connsiteY5" fmla="*/ 38329 h 6290148"/>
              <a:gd name="connsiteX6" fmla="*/ 2147365 w 2147365"/>
              <a:gd name="connsiteY6" fmla="*/ 2913404 h 6290148"/>
              <a:gd name="connsiteX0" fmla="*/ 0 w 2147365"/>
              <a:gd name="connsiteY0" fmla="*/ 3804206 h 6292983"/>
              <a:gd name="connsiteX1" fmla="*/ 324465 w 2147365"/>
              <a:gd name="connsiteY1" fmla="*/ 3556433 h 6292983"/>
              <a:gd name="connsiteX2" fmla="*/ 694295 w 2147365"/>
              <a:gd name="connsiteY2" fmla="*/ 5438837 h 6292983"/>
              <a:gd name="connsiteX3" fmla="*/ 1007162 w 2147365"/>
              <a:gd name="connsiteY3" fmla="*/ 6287007 h 6292983"/>
              <a:gd name="connsiteX4" fmla="*/ 1286874 w 2147365"/>
              <a:gd name="connsiteY4" fmla="*/ 5056549 h 6292983"/>
              <a:gd name="connsiteX5" fmla="*/ 1756580 w 2147365"/>
              <a:gd name="connsiteY5" fmla="*/ 38329 h 6292983"/>
              <a:gd name="connsiteX6" fmla="*/ 2147365 w 2147365"/>
              <a:gd name="connsiteY6" fmla="*/ 2913404 h 6292983"/>
              <a:gd name="connsiteX0" fmla="*/ 0 w 2147365"/>
              <a:gd name="connsiteY0" fmla="*/ 3804206 h 6524964"/>
              <a:gd name="connsiteX1" fmla="*/ 324465 w 2147365"/>
              <a:gd name="connsiteY1" fmla="*/ 3556433 h 6524964"/>
              <a:gd name="connsiteX2" fmla="*/ 694295 w 2147365"/>
              <a:gd name="connsiteY2" fmla="*/ 5438837 h 6524964"/>
              <a:gd name="connsiteX3" fmla="*/ 1007162 w 2147365"/>
              <a:gd name="connsiteY3" fmla="*/ 6520628 h 6524964"/>
              <a:gd name="connsiteX4" fmla="*/ 1286874 w 2147365"/>
              <a:gd name="connsiteY4" fmla="*/ 5056549 h 6524964"/>
              <a:gd name="connsiteX5" fmla="*/ 1756580 w 2147365"/>
              <a:gd name="connsiteY5" fmla="*/ 38329 h 6524964"/>
              <a:gd name="connsiteX6" fmla="*/ 2147365 w 2147365"/>
              <a:gd name="connsiteY6" fmla="*/ 2913404 h 6524964"/>
              <a:gd name="connsiteX0" fmla="*/ 0 w 2147365"/>
              <a:gd name="connsiteY0" fmla="*/ 3804206 h 6525272"/>
              <a:gd name="connsiteX1" fmla="*/ 324465 w 2147365"/>
              <a:gd name="connsiteY1" fmla="*/ 3556433 h 6525272"/>
              <a:gd name="connsiteX2" fmla="*/ 668869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3804206 h 6525272"/>
              <a:gd name="connsiteX1" fmla="*/ 324465 w 2147365"/>
              <a:gd name="connsiteY1" fmla="*/ 3556433 h 6525272"/>
              <a:gd name="connsiteX2" fmla="*/ 699380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 name="connsiteX0" fmla="*/ 0 w 2147365"/>
              <a:gd name="connsiteY0" fmla="*/ 3804206 h 6525272"/>
              <a:gd name="connsiteX1" fmla="*/ 324465 w 2147365"/>
              <a:gd name="connsiteY1" fmla="*/ 3556433 h 6525272"/>
              <a:gd name="connsiteX2" fmla="*/ 684125 w 2147365"/>
              <a:gd name="connsiteY2" fmla="*/ 5449961 h 6525272"/>
              <a:gd name="connsiteX3" fmla="*/ 1007162 w 2147365"/>
              <a:gd name="connsiteY3" fmla="*/ 6520628 h 6525272"/>
              <a:gd name="connsiteX4" fmla="*/ 1286874 w 2147365"/>
              <a:gd name="connsiteY4" fmla="*/ 5056549 h 6525272"/>
              <a:gd name="connsiteX5" fmla="*/ 1756580 w 2147365"/>
              <a:gd name="connsiteY5" fmla="*/ 38329 h 6525272"/>
              <a:gd name="connsiteX6" fmla="*/ 2147365 w 2147365"/>
              <a:gd name="connsiteY6" fmla="*/ 2913404 h 652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365" h="6525272">
                <a:moveTo>
                  <a:pt x="0" y="3804206"/>
                </a:moveTo>
                <a:cubicBezTo>
                  <a:pt x="102255" y="3551517"/>
                  <a:pt x="210444" y="3282141"/>
                  <a:pt x="324465" y="3556433"/>
                </a:cubicBezTo>
                <a:cubicBezTo>
                  <a:pt x="438486" y="3830726"/>
                  <a:pt x="570342" y="4955929"/>
                  <a:pt x="684125" y="5449961"/>
                </a:cubicBezTo>
                <a:cubicBezTo>
                  <a:pt x="797908" y="5943994"/>
                  <a:pt x="906704" y="6586197"/>
                  <a:pt x="1007162" y="6520628"/>
                </a:cubicBezTo>
                <a:cubicBezTo>
                  <a:pt x="1107620" y="6455059"/>
                  <a:pt x="1161971" y="6136932"/>
                  <a:pt x="1286874" y="5056549"/>
                </a:cubicBezTo>
                <a:cubicBezTo>
                  <a:pt x="1411777" y="3976166"/>
                  <a:pt x="1605163" y="433586"/>
                  <a:pt x="1756580" y="38329"/>
                </a:cubicBezTo>
                <a:cubicBezTo>
                  <a:pt x="1907997" y="-356928"/>
                  <a:pt x="1975300" y="2423757"/>
                  <a:pt x="2147365" y="2913404"/>
                </a:cubicBezTo>
              </a:path>
            </a:pathLst>
          </a:custGeom>
          <a:ln w="38100" cap="rnd"/>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5CBF5B3A-626F-4F96-9BB3-780774F4A807}"/>
              </a:ext>
            </a:extLst>
          </p:cNvPr>
          <p:cNvSpPr/>
          <p:nvPr/>
        </p:nvSpPr>
        <p:spPr>
          <a:xfrm>
            <a:off x="3212613" y="2675481"/>
            <a:ext cx="2661788" cy="2867874"/>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1312808 h 3437004"/>
              <a:gd name="connsiteX1" fmla="*/ 324465 w 2141466"/>
              <a:gd name="connsiteY1" fmla="*/ 1065035 h 3437004"/>
              <a:gd name="connsiteX2" fmla="*/ 719721 w 2141466"/>
              <a:gd name="connsiteY2" fmla="*/ 2858439 h 3437004"/>
              <a:gd name="connsiteX3" fmla="*/ 991092 w 2141466"/>
              <a:gd name="connsiteY3" fmla="*/ 3436576 h 3437004"/>
              <a:gd name="connsiteX4" fmla="*/ 1238865 w 2141466"/>
              <a:gd name="connsiteY4" fmla="*/ 2793546 h 3437004"/>
              <a:gd name="connsiteX5" fmla="*/ 1686729 w 2141466"/>
              <a:gd name="connsiteY5" fmla="*/ 146999 h 3437004"/>
              <a:gd name="connsiteX6" fmla="*/ 2141466 w 2141466"/>
              <a:gd name="connsiteY6" fmla="*/ 899854 h 3437004"/>
              <a:gd name="connsiteX0" fmla="*/ 0 w 2141466"/>
              <a:gd name="connsiteY0" fmla="*/ 1312808 h 4058755"/>
              <a:gd name="connsiteX1" fmla="*/ 324465 w 2141466"/>
              <a:gd name="connsiteY1" fmla="*/ 1065035 h 4058755"/>
              <a:gd name="connsiteX2" fmla="*/ 719721 w 2141466"/>
              <a:gd name="connsiteY2" fmla="*/ 2858439 h 4058755"/>
              <a:gd name="connsiteX3" fmla="*/ 1001309 w 2141466"/>
              <a:gd name="connsiteY3" fmla="*/ 4058634 h 4058755"/>
              <a:gd name="connsiteX4" fmla="*/ 1238865 w 2141466"/>
              <a:gd name="connsiteY4" fmla="*/ 2793546 h 4058755"/>
              <a:gd name="connsiteX5" fmla="*/ 1686729 w 2141466"/>
              <a:gd name="connsiteY5" fmla="*/ 146999 h 4058755"/>
              <a:gd name="connsiteX6" fmla="*/ 2141466 w 2141466"/>
              <a:gd name="connsiteY6" fmla="*/ 899854 h 4058755"/>
              <a:gd name="connsiteX0" fmla="*/ 0 w 2141466"/>
              <a:gd name="connsiteY0" fmla="*/ 1312808 h 4058795"/>
              <a:gd name="connsiteX1" fmla="*/ 324465 w 2141466"/>
              <a:gd name="connsiteY1" fmla="*/ 1065035 h 4058795"/>
              <a:gd name="connsiteX2" fmla="*/ 699286 w 2141466"/>
              <a:gd name="connsiteY2" fmla="*/ 2867864 h 4058795"/>
              <a:gd name="connsiteX3" fmla="*/ 1001309 w 2141466"/>
              <a:gd name="connsiteY3" fmla="*/ 4058634 h 4058795"/>
              <a:gd name="connsiteX4" fmla="*/ 1238865 w 2141466"/>
              <a:gd name="connsiteY4" fmla="*/ 2793546 h 4058795"/>
              <a:gd name="connsiteX5" fmla="*/ 1686729 w 2141466"/>
              <a:gd name="connsiteY5" fmla="*/ 146999 h 4058795"/>
              <a:gd name="connsiteX6" fmla="*/ 2141466 w 2141466"/>
              <a:gd name="connsiteY6" fmla="*/ 899854 h 4058795"/>
              <a:gd name="connsiteX0" fmla="*/ 0 w 2141466"/>
              <a:gd name="connsiteY0" fmla="*/ 1312808 h 4058795"/>
              <a:gd name="connsiteX1" fmla="*/ 324465 w 2141466"/>
              <a:gd name="connsiteY1" fmla="*/ 1065035 h 4058795"/>
              <a:gd name="connsiteX2" fmla="*/ 699286 w 2141466"/>
              <a:gd name="connsiteY2" fmla="*/ 2867864 h 4058795"/>
              <a:gd name="connsiteX3" fmla="*/ 1001309 w 2141466"/>
              <a:gd name="connsiteY3" fmla="*/ 4058634 h 4058795"/>
              <a:gd name="connsiteX4" fmla="*/ 1238865 w 2141466"/>
              <a:gd name="connsiteY4" fmla="*/ 2793546 h 4058795"/>
              <a:gd name="connsiteX5" fmla="*/ 1686729 w 2141466"/>
              <a:gd name="connsiteY5" fmla="*/ 146999 h 4058795"/>
              <a:gd name="connsiteX6" fmla="*/ 2141466 w 2141466"/>
              <a:gd name="connsiteY6" fmla="*/ 899854 h 4058795"/>
              <a:gd name="connsiteX0" fmla="*/ 0 w 2141466"/>
              <a:gd name="connsiteY0" fmla="*/ 1312808 h 4190726"/>
              <a:gd name="connsiteX1" fmla="*/ 324465 w 2141466"/>
              <a:gd name="connsiteY1" fmla="*/ 1065035 h 4190726"/>
              <a:gd name="connsiteX2" fmla="*/ 699286 w 2141466"/>
              <a:gd name="connsiteY2" fmla="*/ 2867864 h 4190726"/>
              <a:gd name="connsiteX3" fmla="*/ 1001309 w 2141466"/>
              <a:gd name="connsiteY3" fmla="*/ 4190586 h 4190726"/>
              <a:gd name="connsiteX4" fmla="*/ 1238865 w 2141466"/>
              <a:gd name="connsiteY4" fmla="*/ 2793546 h 4190726"/>
              <a:gd name="connsiteX5" fmla="*/ 1686729 w 2141466"/>
              <a:gd name="connsiteY5" fmla="*/ 146999 h 4190726"/>
              <a:gd name="connsiteX6" fmla="*/ 2141466 w 2141466"/>
              <a:gd name="connsiteY6" fmla="*/ 899854 h 4190726"/>
              <a:gd name="connsiteX0" fmla="*/ 0 w 2141466"/>
              <a:gd name="connsiteY0" fmla="*/ 1312808 h 4256691"/>
              <a:gd name="connsiteX1" fmla="*/ 324465 w 2141466"/>
              <a:gd name="connsiteY1" fmla="*/ 1065035 h 4256691"/>
              <a:gd name="connsiteX2" fmla="*/ 699286 w 2141466"/>
              <a:gd name="connsiteY2" fmla="*/ 2867864 h 4256691"/>
              <a:gd name="connsiteX3" fmla="*/ 1001309 w 2141466"/>
              <a:gd name="connsiteY3" fmla="*/ 4256562 h 4256691"/>
              <a:gd name="connsiteX4" fmla="*/ 1238865 w 2141466"/>
              <a:gd name="connsiteY4" fmla="*/ 2793546 h 4256691"/>
              <a:gd name="connsiteX5" fmla="*/ 1686729 w 2141466"/>
              <a:gd name="connsiteY5" fmla="*/ 146999 h 4256691"/>
              <a:gd name="connsiteX6" fmla="*/ 2141466 w 2141466"/>
              <a:gd name="connsiteY6" fmla="*/ 899854 h 4256691"/>
              <a:gd name="connsiteX0" fmla="*/ 0 w 2141466"/>
              <a:gd name="connsiteY0" fmla="*/ 1312808 h 4256600"/>
              <a:gd name="connsiteX1" fmla="*/ 324465 w 2141466"/>
              <a:gd name="connsiteY1" fmla="*/ 1065035 h 4256600"/>
              <a:gd name="connsiteX2" fmla="*/ 699286 w 2141466"/>
              <a:gd name="connsiteY2" fmla="*/ 2867864 h 4256600"/>
              <a:gd name="connsiteX3" fmla="*/ 1001309 w 2141466"/>
              <a:gd name="connsiteY3" fmla="*/ 4256562 h 4256600"/>
              <a:gd name="connsiteX4" fmla="*/ 1238865 w 2141466"/>
              <a:gd name="connsiteY4" fmla="*/ 2793546 h 4256600"/>
              <a:gd name="connsiteX5" fmla="*/ 1686729 w 2141466"/>
              <a:gd name="connsiteY5" fmla="*/ 146999 h 4256600"/>
              <a:gd name="connsiteX6" fmla="*/ 2141466 w 2141466"/>
              <a:gd name="connsiteY6" fmla="*/ 899854 h 4256600"/>
              <a:gd name="connsiteX0" fmla="*/ 0 w 2141466"/>
              <a:gd name="connsiteY0" fmla="*/ 1312808 h 4256601"/>
              <a:gd name="connsiteX1" fmla="*/ 324465 w 2141466"/>
              <a:gd name="connsiteY1" fmla="*/ 1065035 h 4256601"/>
              <a:gd name="connsiteX2" fmla="*/ 699286 w 2141466"/>
              <a:gd name="connsiteY2" fmla="*/ 2867864 h 4256601"/>
              <a:gd name="connsiteX3" fmla="*/ 1001309 w 2141466"/>
              <a:gd name="connsiteY3" fmla="*/ 4256562 h 4256601"/>
              <a:gd name="connsiteX4" fmla="*/ 1238865 w 2141466"/>
              <a:gd name="connsiteY4" fmla="*/ 2793546 h 4256601"/>
              <a:gd name="connsiteX5" fmla="*/ 1686729 w 2141466"/>
              <a:gd name="connsiteY5" fmla="*/ 146999 h 4256601"/>
              <a:gd name="connsiteX6" fmla="*/ 2141466 w 2141466"/>
              <a:gd name="connsiteY6" fmla="*/ 899854 h 4256601"/>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692"/>
              <a:gd name="connsiteX1" fmla="*/ 324465 w 2141466"/>
              <a:gd name="connsiteY1" fmla="*/ 1065035 h 4256692"/>
              <a:gd name="connsiteX2" fmla="*/ 699286 w 2141466"/>
              <a:gd name="connsiteY2" fmla="*/ 2867864 h 4256692"/>
              <a:gd name="connsiteX3" fmla="*/ 1001309 w 2141466"/>
              <a:gd name="connsiteY3" fmla="*/ 4256562 h 4256692"/>
              <a:gd name="connsiteX4" fmla="*/ 1259300 w 2141466"/>
              <a:gd name="connsiteY4" fmla="*/ 2793546 h 4256692"/>
              <a:gd name="connsiteX5" fmla="*/ 1686729 w 2141466"/>
              <a:gd name="connsiteY5" fmla="*/ 146999 h 4256692"/>
              <a:gd name="connsiteX6" fmla="*/ 2141466 w 2141466"/>
              <a:gd name="connsiteY6" fmla="*/ 899854 h 4256692"/>
              <a:gd name="connsiteX0" fmla="*/ 0 w 2141466"/>
              <a:gd name="connsiteY0" fmla="*/ 1312808 h 4256729"/>
              <a:gd name="connsiteX1" fmla="*/ 324465 w 2141466"/>
              <a:gd name="connsiteY1" fmla="*/ 1065035 h 4256729"/>
              <a:gd name="connsiteX2" fmla="*/ 673743 w 2141466"/>
              <a:gd name="connsiteY2" fmla="*/ 2877289 h 4256729"/>
              <a:gd name="connsiteX3" fmla="*/ 1001309 w 2141466"/>
              <a:gd name="connsiteY3" fmla="*/ 4256562 h 4256729"/>
              <a:gd name="connsiteX4" fmla="*/ 1259300 w 2141466"/>
              <a:gd name="connsiteY4" fmla="*/ 2793546 h 4256729"/>
              <a:gd name="connsiteX5" fmla="*/ 1686729 w 2141466"/>
              <a:gd name="connsiteY5" fmla="*/ 146999 h 4256729"/>
              <a:gd name="connsiteX6" fmla="*/ 2141466 w 2141466"/>
              <a:gd name="connsiteY6" fmla="*/ 899854 h 4256729"/>
              <a:gd name="connsiteX0" fmla="*/ 0 w 2141466"/>
              <a:gd name="connsiteY0" fmla="*/ 1312808 h 4256729"/>
              <a:gd name="connsiteX1" fmla="*/ 324465 w 2141466"/>
              <a:gd name="connsiteY1" fmla="*/ 1065035 h 4256729"/>
              <a:gd name="connsiteX2" fmla="*/ 678852 w 2141466"/>
              <a:gd name="connsiteY2" fmla="*/ 2877289 h 4256729"/>
              <a:gd name="connsiteX3" fmla="*/ 1001309 w 2141466"/>
              <a:gd name="connsiteY3" fmla="*/ 4256562 h 4256729"/>
              <a:gd name="connsiteX4" fmla="*/ 1259300 w 2141466"/>
              <a:gd name="connsiteY4" fmla="*/ 2793546 h 4256729"/>
              <a:gd name="connsiteX5" fmla="*/ 1686729 w 2141466"/>
              <a:gd name="connsiteY5" fmla="*/ 146999 h 4256729"/>
              <a:gd name="connsiteX6" fmla="*/ 2141466 w 2141466"/>
              <a:gd name="connsiteY6" fmla="*/ 899854 h 4256729"/>
              <a:gd name="connsiteX0" fmla="*/ 0 w 2141466"/>
              <a:gd name="connsiteY0" fmla="*/ 1312808 h 4256693"/>
              <a:gd name="connsiteX1" fmla="*/ 324465 w 2141466"/>
              <a:gd name="connsiteY1" fmla="*/ 1065035 h 4256693"/>
              <a:gd name="connsiteX2" fmla="*/ 678852 w 2141466"/>
              <a:gd name="connsiteY2" fmla="*/ 2877289 h 4256693"/>
              <a:gd name="connsiteX3" fmla="*/ 1001309 w 2141466"/>
              <a:gd name="connsiteY3" fmla="*/ 4256562 h 4256693"/>
              <a:gd name="connsiteX4" fmla="*/ 1274626 w 2141466"/>
              <a:gd name="connsiteY4" fmla="*/ 2802971 h 4256693"/>
              <a:gd name="connsiteX5" fmla="*/ 1686729 w 2141466"/>
              <a:gd name="connsiteY5" fmla="*/ 146999 h 4256693"/>
              <a:gd name="connsiteX6" fmla="*/ 2141466 w 2141466"/>
              <a:gd name="connsiteY6" fmla="*/ 899854 h 4256693"/>
              <a:gd name="connsiteX0" fmla="*/ 0 w 2141466"/>
              <a:gd name="connsiteY0" fmla="*/ 1312808 h 4256694"/>
              <a:gd name="connsiteX1" fmla="*/ 324465 w 2141466"/>
              <a:gd name="connsiteY1" fmla="*/ 1065035 h 4256694"/>
              <a:gd name="connsiteX2" fmla="*/ 678852 w 2141466"/>
              <a:gd name="connsiteY2" fmla="*/ 2877289 h 4256694"/>
              <a:gd name="connsiteX3" fmla="*/ 1001309 w 2141466"/>
              <a:gd name="connsiteY3" fmla="*/ 4256562 h 4256694"/>
              <a:gd name="connsiteX4" fmla="*/ 1284844 w 2141466"/>
              <a:gd name="connsiteY4" fmla="*/ 2802971 h 4256694"/>
              <a:gd name="connsiteX5" fmla="*/ 1686729 w 2141466"/>
              <a:gd name="connsiteY5" fmla="*/ 146999 h 4256694"/>
              <a:gd name="connsiteX6" fmla="*/ 2141466 w 2141466"/>
              <a:gd name="connsiteY6" fmla="*/ 899854 h 42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466" h="4256694">
                <a:moveTo>
                  <a:pt x="0" y="1312808"/>
                </a:moveTo>
                <a:cubicBezTo>
                  <a:pt x="102255" y="1060119"/>
                  <a:pt x="211323" y="804288"/>
                  <a:pt x="324465" y="1065035"/>
                </a:cubicBezTo>
                <a:cubicBezTo>
                  <a:pt x="437607" y="1325782"/>
                  <a:pt x="566045" y="2345368"/>
                  <a:pt x="678852" y="2877289"/>
                </a:cubicBezTo>
                <a:cubicBezTo>
                  <a:pt x="791659" y="3409210"/>
                  <a:pt x="900310" y="4268948"/>
                  <a:pt x="1001309" y="4256562"/>
                </a:cubicBezTo>
                <a:cubicBezTo>
                  <a:pt x="1102308" y="4244176"/>
                  <a:pt x="1196150" y="3506749"/>
                  <a:pt x="1284844" y="2802971"/>
                </a:cubicBezTo>
                <a:cubicBezTo>
                  <a:pt x="1373538" y="2099193"/>
                  <a:pt x="1535312" y="542256"/>
                  <a:pt x="1686729" y="146999"/>
                </a:cubicBezTo>
                <a:cubicBezTo>
                  <a:pt x="1867643" y="-313151"/>
                  <a:pt x="1969401" y="410207"/>
                  <a:pt x="2141466" y="899854"/>
                </a:cubicBezTo>
              </a:path>
            </a:pathLst>
          </a:custGeom>
          <a:ln w="38100" cap="rnd">
            <a:solidFill>
              <a:srgbClr val="CC660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5075807F-1990-4365-9C0F-82FF3C6A2B66}"/>
              </a:ext>
            </a:extLst>
          </p:cNvPr>
          <p:cNvSpPr/>
          <p:nvPr/>
        </p:nvSpPr>
        <p:spPr>
          <a:xfrm>
            <a:off x="5880977" y="2593081"/>
            <a:ext cx="2662105" cy="2222893"/>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2743601"/>
              <a:gd name="connsiteX1" fmla="*/ 324465 w 2141466"/>
              <a:gd name="connsiteY1" fmla="*/ 530207 h 2743601"/>
              <a:gd name="connsiteX2" fmla="*/ 719721 w 2141466"/>
              <a:gd name="connsiteY2" fmla="*/ 2323611 h 2743601"/>
              <a:gd name="connsiteX3" fmla="*/ 1008887 w 2141466"/>
              <a:gd name="connsiteY3" fmla="*/ 2742465 h 2743601"/>
              <a:gd name="connsiteX4" fmla="*/ 1238865 w 2141466"/>
              <a:gd name="connsiteY4" fmla="*/ 2258718 h 2743601"/>
              <a:gd name="connsiteX5" fmla="*/ 1569229 w 2141466"/>
              <a:gd name="connsiteY5" fmla="*/ 347329 h 2743601"/>
              <a:gd name="connsiteX6" fmla="*/ 2141466 w 2141466"/>
              <a:gd name="connsiteY6" fmla="*/ 365026 h 2743601"/>
              <a:gd name="connsiteX0" fmla="*/ 0 w 2141466"/>
              <a:gd name="connsiteY0" fmla="*/ 777980 h 2749387"/>
              <a:gd name="connsiteX1" fmla="*/ 324465 w 2141466"/>
              <a:gd name="connsiteY1" fmla="*/ 530207 h 2749387"/>
              <a:gd name="connsiteX2" fmla="*/ 648541 w 2141466"/>
              <a:gd name="connsiteY2" fmla="*/ 2022744 h 2749387"/>
              <a:gd name="connsiteX3" fmla="*/ 1008887 w 2141466"/>
              <a:gd name="connsiteY3" fmla="*/ 2742465 h 2749387"/>
              <a:gd name="connsiteX4" fmla="*/ 1238865 w 2141466"/>
              <a:gd name="connsiteY4" fmla="*/ 2258718 h 2749387"/>
              <a:gd name="connsiteX5" fmla="*/ 1569229 w 2141466"/>
              <a:gd name="connsiteY5" fmla="*/ 347329 h 2749387"/>
              <a:gd name="connsiteX6" fmla="*/ 2141466 w 2141466"/>
              <a:gd name="connsiteY6" fmla="*/ 365026 h 2749387"/>
              <a:gd name="connsiteX0" fmla="*/ 0 w 2141466"/>
              <a:gd name="connsiteY0" fmla="*/ 777980 h 2742473"/>
              <a:gd name="connsiteX1" fmla="*/ 324465 w 2141466"/>
              <a:gd name="connsiteY1" fmla="*/ 530207 h 2742473"/>
              <a:gd name="connsiteX2" fmla="*/ 648541 w 2141466"/>
              <a:gd name="connsiteY2" fmla="*/ 2022744 h 2742473"/>
              <a:gd name="connsiteX3" fmla="*/ 1008887 w 2141466"/>
              <a:gd name="connsiteY3" fmla="*/ 2742465 h 2742473"/>
              <a:gd name="connsiteX4" fmla="*/ 1286317 w 2141466"/>
              <a:gd name="connsiteY4" fmla="*/ 2010945 h 2742473"/>
              <a:gd name="connsiteX5" fmla="*/ 1569229 w 2141466"/>
              <a:gd name="connsiteY5" fmla="*/ 347329 h 2742473"/>
              <a:gd name="connsiteX6" fmla="*/ 2141466 w 2141466"/>
              <a:gd name="connsiteY6" fmla="*/ 365026 h 2742473"/>
              <a:gd name="connsiteX0" fmla="*/ 0 w 2141466"/>
              <a:gd name="connsiteY0" fmla="*/ 777980 h 2406240"/>
              <a:gd name="connsiteX1" fmla="*/ 324465 w 2141466"/>
              <a:gd name="connsiteY1" fmla="*/ 530207 h 2406240"/>
              <a:gd name="connsiteX2" fmla="*/ 648541 w 2141466"/>
              <a:gd name="connsiteY2" fmla="*/ 2022744 h 2406240"/>
              <a:gd name="connsiteX3" fmla="*/ 1008887 w 2141466"/>
              <a:gd name="connsiteY3" fmla="*/ 2406202 h 2406240"/>
              <a:gd name="connsiteX4" fmla="*/ 1286317 w 2141466"/>
              <a:gd name="connsiteY4" fmla="*/ 2010945 h 2406240"/>
              <a:gd name="connsiteX5" fmla="*/ 1569229 w 2141466"/>
              <a:gd name="connsiteY5" fmla="*/ 347329 h 2406240"/>
              <a:gd name="connsiteX6" fmla="*/ 2141466 w 2141466"/>
              <a:gd name="connsiteY6" fmla="*/ 365026 h 2406240"/>
              <a:gd name="connsiteX0" fmla="*/ 0 w 2141466"/>
              <a:gd name="connsiteY0" fmla="*/ 777980 h 2410160"/>
              <a:gd name="connsiteX1" fmla="*/ 324465 w 2141466"/>
              <a:gd name="connsiteY1" fmla="*/ 530207 h 2410160"/>
              <a:gd name="connsiteX2" fmla="*/ 678200 w 2141466"/>
              <a:gd name="connsiteY2" fmla="*/ 1869361 h 2410160"/>
              <a:gd name="connsiteX3" fmla="*/ 1008887 w 2141466"/>
              <a:gd name="connsiteY3" fmla="*/ 2406202 h 2410160"/>
              <a:gd name="connsiteX4" fmla="*/ 1286317 w 2141466"/>
              <a:gd name="connsiteY4" fmla="*/ 2010945 h 2410160"/>
              <a:gd name="connsiteX5" fmla="*/ 1569229 w 2141466"/>
              <a:gd name="connsiteY5" fmla="*/ 347329 h 2410160"/>
              <a:gd name="connsiteX6" fmla="*/ 2141466 w 2141466"/>
              <a:gd name="connsiteY6" fmla="*/ 365026 h 2410160"/>
              <a:gd name="connsiteX0" fmla="*/ 0 w 2141466"/>
              <a:gd name="connsiteY0" fmla="*/ 777980 h 2285454"/>
              <a:gd name="connsiteX1" fmla="*/ 324465 w 2141466"/>
              <a:gd name="connsiteY1" fmla="*/ 530207 h 2285454"/>
              <a:gd name="connsiteX2" fmla="*/ 678200 w 2141466"/>
              <a:gd name="connsiteY2" fmla="*/ 1869361 h 2285454"/>
              <a:gd name="connsiteX3" fmla="*/ 997023 w 2141466"/>
              <a:gd name="connsiteY3" fmla="*/ 2270516 h 2285454"/>
              <a:gd name="connsiteX4" fmla="*/ 1286317 w 2141466"/>
              <a:gd name="connsiteY4" fmla="*/ 2010945 h 2285454"/>
              <a:gd name="connsiteX5" fmla="*/ 1569229 w 2141466"/>
              <a:gd name="connsiteY5" fmla="*/ 347329 h 2285454"/>
              <a:gd name="connsiteX6" fmla="*/ 2141466 w 2141466"/>
              <a:gd name="connsiteY6" fmla="*/ 365026 h 2285454"/>
              <a:gd name="connsiteX0" fmla="*/ 0 w 2141466"/>
              <a:gd name="connsiteY0" fmla="*/ 777980 h 2273155"/>
              <a:gd name="connsiteX1" fmla="*/ 324465 w 2141466"/>
              <a:gd name="connsiteY1" fmla="*/ 530207 h 2273155"/>
              <a:gd name="connsiteX2" fmla="*/ 678200 w 2141466"/>
              <a:gd name="connsiteY2" fmla="*/ 1869361 h 2273155"/>
              <a:gd name="connsiteX3" fmla="*/ 997023 w 2141466"/>
              <a:gd name="connsiteY3" fmla="*/ 2270516 h 2273155"/>
              <a:gd name="connsiteX4" fmla="*/ 1286317 w 2141466"/>
              <a:gd name="connsiteY4" fmla="*/ 2010945 h 2273155"/>
              <a:gd name="connsiteX5" fmla="*/ 1569229 w 2141466"/>
              <a:gd name="connsiteY5" fmla="*/ 347329 h 2273155"/>
              <a:gd name="connsiteX6" fmla="*/ 2141466 w 2141466"/>
              <a:gd name="connsiteY6" fmla="*/ 365026 h 2273155"/>
              <a:gd name="connsiteX0" fmla="*/ 0 w 2141466"/>
              <a:gd name="connsiteY0" fmla="*/ 777980 h 2285454"/>
              <a:gd name="connsiteX1" fmla="*/ 324465 w 2141466"/>
              <a:gd name="connsiteY1" fmla="*/ 530207 h 2285454"/>
              <a:gd name="connsiteX2" fmla="*/ 678200 w 2141466"/>
              <a:gd name="connsiteY2" fmla="*/ 1869361 h 2285454"/>
              <a:gd name="connsiteX3" fmla="*/ 997023 w 2141466"/>
              <a:gd name="connsiteY3" fmla="*/ 2270516 h 2285454"/>
              <a:gd name="connsiteX4" fmla="*/ 1286317 w 2141466"/>
              <a:gd name="connsiteY4" fmla="*/ 2010945 h 2285454"/>
              <a:gd name="connsiteX5" fmla="*/ 1569229 w 2141466"/>
              <a:gd name="connsiteY5" fmla="*/ 347329 h 2285454"/>
              <a:gd name="connsiteX6" fmla="*/ 2141466 w 2141466"/>
              <a:gd name="connsiteY6" fmla="*/ 365026 h 2285454"/>
              <a:gd name="connsiteX0" fmla="*/ 0 w 2141466"/>
              <a:gd name="connsiteY0" fmla="*/ 777980 h 2305452"/>
              <a:gd name="connsiteX1" fmla="*/ 324465 w 2141466"/>
              <a:gd name="connsiteY1" fmla="*/ 530207 h 2305452"/>
              <a:gd name="connsiteX2" fmla="*/ 678200 w 2141466"/>
              <a:gd name="connsiteY2" fmla="*/ 1869361 h 2305452"/>
              <a:gd name="connsiteX3" fmla="*/ 961434 w 2141466"/>
              <a:gd name="connsiteY3" fmla="*/ 2294114 h 2305452"/>
              <a:gd name="connsiteX4" fmla="*/ 1286317 w 2141466"/>
              <a:gd name="connsiteY4" fmla="*/ 2010945 h 2305452"/>
              <a:gd name="connsiteX5" fmla="*/ 1569229 w 2141466"/>
              <a:gd name="connsiteY5" fmla="*/ 347329 h 2305452"/>
              <a:gd name="connsiteX6" fmla="*/ 2141466 w 2141466"/>
              <a:gd name="connsiteY6" fmla="*/ 365026 h 2305452"/>
              <a:gd name="connsiteX0" fmla="*/ 0 w 2141466"/>
              <a:gd name="connsiteY0" fmla="*/ 777980 h 2305452"/>
              <a:gd name="connsiteX1" fmla="*/ 324465 w 2141466"/>
              <a:gd name="connsiteY1" fmla="*/ 530207 h 2305452"/>
              <a:gd name="connsiteX2" fmla="*/ 678200 w 2141466"/>
              <a:gd name="connsiteY2" fmla="*/ 1869361 h 2305452"/>
              <a:gd name="connsiteX3" fmla="*/ 961434 w 2141466"/>
              <a:gd name="connsiteY3" fmla="*/ 2294114 h 2305452"/>
              <a:gd name="connsiteX4" fmla="*/ 1286317 w 2141466"/>
              <a:gd name="connsiteY4" fmla="*/ 2010945 h 2305452"/>
              <a:gd name="connsiteX5" fmla="*/ 1569229 w 2141466"/>
              <a:gd name="connsiteY5" fmla="*/ 347329 h 2305452"/>
              <a:gd name="connsiteX6" fmla="*/ 2141466 w 2141466"/>
              <a:gd name="connsiteY6" fmla="*/ 365026 h 2305452"/>
              <a:gd name="connsiteX0" fmla="*/ 0 w 2141466"/>
              <a:gd name="connsiteY0" fmla="*/ 777980 h 2300919"/>
              <a:gd name="connsiteX1" fmla="*/ 324465 w 2141466"/>
              <a:gd name="connsiteY1" fmla="*/ 530207 h 2300919"/>
              <a:gd name="connsiteX2" fmla="*/ 678200 w 2141466"/>
              <a:gd name="connsiteY2" fmla="*/ 1869361 h 2300919"/>
              <a:gd name="connsiteX3" fmla="*/ 961434 w 2141466"/>
              <a:gd name="connsiteY3" fmla="*/ 2294114 h 2300919"/>
              <a:gd name="connsiteX4" fmla="*/ 1256659 w 2141466"/>
              <a:gd name="connsiteY4" fmla="*/ 1987348 h 2300919"/>
              <a:gd name="connsiteX5" fmla="*/ 1569229 w 2141466"/>
              <a:gd name="connsiteY5" fmla="*/ 347329 h 2300919"/>
              <a:gd name="connsiteX6" fmla="*/ 2141466 w 2141466"/>
              <a:gd name="connsiteY6" fmla="*/ 365026 h 2300919"/>
              <a:gd name="connsiteX0" fmla="*/ 0 w 2141466"/>
              <a:gd name="connsiteY0" fmla="*/ 946167 h 2474960"/>
              <a:gd name="connsiteX1" fmla="*/ 324465 w 2141466"/>
              <a:gd name="connsiteY1" fmla="*/ 698394 h 2474960"/>
              <a:gd name="connsiteX2" fmla="*/ 678200 w 2141466"/>
              <a:gd name="connsiteY2" fmla="*/ 2037548 h 2474960"/>
              <a:gd name="connsiteX3" fmla="*/ 961434 w 2141466"/>
              <a:gd name="connsiteY3" fmla="*/ 2462301 h 2474960"/>
              <a:gd name="connsiteX4" fmla="*/ 1256659 w 2141466"/>
              <a:gd name="connsiteY4" fmla="*/ 2155535 h 2474960"/>
              <a:gd name="connsiteX5" fmla="*/ 1545503 w 2141466"/>
              <a:gd name="connsiteY5" fmla="*/ 238246 h 2474960"/>
              <a:gd name="connsiteX6" fmla="*/ 2141466 w 2141466"/>
              <a:gd name="connsiteY6" fmla="*/ 533213 h 2474960"/>
              <a:gd name="connsiteX0" fmla="*/ 0 w 2153330"/>
              <a:gd name="connsiteY0" fmla="*/ 983630 h 2512423"/>
              <a:gd name="connsiteX1" fmla="*/ 324465 w 2153330"/>
              <a:gd name="connsiteY1" fmla="*/ 735857 h 2512423"/>
              <a:gd name="connsiteX2" fmla="*/ 678200 w 2153330"/>
              <a:gd name="connsiteY2" fmla="*/ 2075011 h 2512423"/>
              <a:gd name="connsiteX3" fmla="*/ 961434 w 2153330"/>
              <a:gd name="connsiteY3" fmla="*/ 2499764 h 2512423"/>
              <a:gd name="connsiteX4" fmla="*/ 1256659 w 2153330"/>
              <a:gd name="connsiteY4" fmla="*/ 2192998 h 2512423"/>
              <a:gd name="connsiteX5" fmla="*/ 1545503 w 2153330"/>
              <a:gd name="connsiteY5" fmla="*/ 275709 h 2512423"/>
              <a:gd name="connsiteX6" fmla="*/ 2153330 w 2153330"/>
              <a:gd name="connsiteY6" fmla="*/ 458588 h 2512423"/>
              <a:gd name="connsiteX0" fmla="*/ 0 w 2153330"/>
              <a:gd name="connsiteY0" fmla="*/ 983630 h 2512423"/>
              <a:gd name="connsiteX1" fmla="*/ 319144 w 2153330"/>
              <a:gd name="connsiteY1" fmla="*/ 535440 h 2512423"/>
              <a:gd name="connsiteX2" fmla="*/ 678200 w 2153330"/>
              <a:gd name="connsiteY2" fmla="*/ 2075011 h 2512423"/>
              <a:gd name="connsiteX3" fmla="*/ 961434 w 2153330"/>
              <a:gd name="connsiteY3" fmla="*/ 2499764 h 2512423"/>
              <a:gd name="connsiteX4" fmla="*/ 1256659 w 2153330"/>
              <a:gd name="connsiteY4" fmla="*/ 2192998 h 2512423"/>
              <a:gd name="connsiteX5" fmla="*/ 1545503 w 2153330"/>
              <a:gd name="connsiteY5" fmla="*/ 275709 h 2512423"/>
              <a:gd name="connsiteX6" fmla="*/ 2153330 w 2153330"/>
              <a:gd name="connsiteY6" fmla="*/ 458588 h 2512423"/>
              <a:gd name="connsiteX0" fmla="*/ 0 w 2153330"/>
              <a:gd name="connsiteY0" fmla="*/ 983630 h 2500112"/>
              <a:gd name="connsiteX1" fmla="*/ 319144 w 2153330"/>
              <a:gd name="connsiteY1" fmla="*/ 535440 h 2500112"/>
              <a:gd name="connsiteX2" fmla="*/ 678200 w 2153330"/>
              <a:gd name="connsiteY2" fmla="*/ 2075011 h 2500112"/>
              <a:gd name="connsiteX3" fmla="*/ 961434 w 2153330"/>
              <a:gd name="connsiteY3" fmla="*/ 2499764 h 2500112"/>
              <a:gd name="connsiteX4" fmla="*/ 1267300 w 2153330"/>
              <a:gd name="connsiteY4" fmla="*/ 2031551 h 2500112"/>
              <a:gd name="connsiteX5" fmla="*/ 1545503 w 2153330"/>
              <a:gd name="connsiteY5" fmla="*/ 275709 h 2500112"/>
              <a:gd name="connsiteX6" fmla="*/ 2153330 w 2153330"/>
              <a:gd name="connsiteY6" fmla="*/ 458588 h 2500112"/>
              <a:gd name="connsiteX0" fmla="*/ 0 w 2153330"/>
              <a:gd name="connsiteY0" fmla="*/ 983630 h 2433610"/>
              <a:gd name="connsiteX1" fmla="*/ 319144 w 2153330"/>
              <a:gd name="connsiteY1" fmla="*/ 535440 h 2433610"/>
              <a:gd name="connsiteX2" fmla="*/ 678200 w 2153330"/>
              <a:gd name="connsiteY2" fmla="*/ 2075011 h 2433610"/>
              <a:gd name="connsiteX3" fmla="*/ 961434 w 2153330"/>
              <a:gd name="connsiteY3" fmla="*/ 2432958 h 2433610"/>
              <a:gd name="connsiteX4" fmla="*/ 1267300 w 2153330"/>
              <a:gd name="connsiteY4" fmla="*/ 2031551 h 2433610"/>
              <a:gd name="connsiteX5" fmla="*/ 1545503 w 2153330"/>
              <a:gd name="connsiteY5" fmla="*/ 275709 h 2433610"/>
              <a:gd name="connsiteX6" fmla="*/ 2153330 w 2153330"/>
              <a:gd name="connsiteY6" fmla="*/ 458588 h 2433610"/>
              <a:gd name="connsiteX0" fmla="*/ 0 w 2153330"/>
              <a:gd name="connsiteY0" fmla="*/ 983630 h 2433286"/>
              <a:gd name="connsiteX1" fmla="*/ 319144 w 2153330"/>
              <a:gd name="connsiteY1" fmla="*/ 535440 h 2433286"/>
              <a:gd name="connsiteX2" fmla="*/ 699485 w 2153330"/>
              <a:gd name="connsiteY2" fmla="*/ 2063877 h 2433286"/>
              <a:gd name="connsiteX3" fmla="*/ 961434 w 2153330"/>
              <a:gd name="connsiteY3" fmla="*/ 2432958 h 2433286"/>
              <a:gd name="connsiteX4" fmla="*/ 1267300 w 2153330"/>
              <a:gd name="connsiteY4" fmla="*/ 2031551 h 2433286"/>
              <a:gd name="connsiteX5" fmla="*/ 1545503 w 2153330"/>
              <a:gd name="connsiteY5" fmla="*/ 275709 h 2433286"/>
              <a:gd name="connsiteX6" fmla="*/ 2153330 w 2153330"/>
              <a:gd name="connsiteY6" fmla="*/ 458588 h 2433286"/>
              <a:gd name="connsiteX0" fmla="*/ 0 w 2153330"/>
              <a:gd name="connsiteY0" fmla="*/ 1424672 h 2874328"/>
              <a:gd name="connsiteX1" fmla="*/ 319144 w 2153330"/>
              <a:gd name="connsiteY1" fmla="*/ 976482 h 2874328"/>
              <a:gd name="connsiteX2" fmla="*/ 699485 w 2153330"/>
              <a:gd name="connsiteY2" fmla="*/ 2504919 h 2874328"/>
              <a:gd name="connsiteX3" fmla="*/ 961434 w 2153330"/>
              <a:gd name="connsiteY3" fmla="*/ 2874000 h 2874328"/>
              <a:gd name="connsiteX4" fmla="*/ 1267300 w 2153330"/>
              <a:gd name="connsiteY4" fmla="*/ 2472593 h 2874328"/>
              <a:gd name="connsiteX5" fmla="*/ 1612277 w 2153330"/>
              <a:gd name="connsiteY5" fmla="*/ 147033 h 2874328"/>
              <a:gd name="connsiteX6" fmla="*/ 2153330 w 2153330"/>
              <a:gd name="connsiteY6" fmla="*/ 899630 h 2874328"/>
              <a:gd name="connsiteX0" fmla="*/ 0 w 2153330"/>
              <a:gd name="connsiteY0" fmla="*/ 1487121 h 2936777"/>
              <a:gd name="connsiteX1" fmla="*/ 319144 w 2153330"/>
              <a:gd name="connsiteY1" fmla="*/ 1038931 h 2936777"/>
              <a:gd name="connsiteX2" fmla="*/ 699485 w 2153330"/>
              <a:gd name="connsiteY2" fmla="*/ 2567368 h 2936777"/>
              <a:gd name="connsiteX3" fmla="*/ 961434 w 2153330"/>
              <a:gd name="connsiteY3" fmla="*/ 2936449 h 2936777"/>
              <a:gd name="connsiteX4" fmla="*/ 1267300 w 2153330"/>
              <a:gd name="connsiteY4" fmla="*/ 2535042 h 2936777"/>
              <a:gd name="connsiteX5" fmla="*/ 1612277 w 2153330"/>
              <a:gd name="connsiteY5" fmla="*/ 209482 h 2936777"/>
              <a:gd name="connsiteX6" fmla="*/ 1971670 w 2153330"/>
              <a:gd name="connsiteY6" fmla="*/ 163652 h 2936777"/>
              <a:gd name="connsiteX7" fmla="*/ 2153330 w 2153330"/>
              <a:gd name="connsiteY7" fmla="*/ 962079 h 2936777"/>
              <a:gd name="connsiteX0" fmla="*/ 0 w 2153330"/>
              <a:gd name="connsiteY0" fmla="*/ 1487121 h 3406264"/>
              <a:gd name="connsiteX1" fmla="*/ 319144 w 2153330"/>
              <a:gd name="connsiteY1" fmla="*/ 1038931 h 3406264"/>
              <a:gd name="connsiteX2" fmla="*/ 699485 w 2153330"/>
              <a:gd name="connsiteY2" fmla="*/ 2567368 h 3406264"/>
              <a:gd name="connsiteX3" fmla="*/ 1002526 w 2153330"/>
              <a:gd name="connsiteY3" fmla="*/ 3406217 h 3406264"/>
              <a:gd name="connsiteX4" fmla="*/ 1267300 w 2153330"/>
              <a:gd name="connsiteY4" fmla="*/ 2535042 h 3406264"/>
              <a:gd name="connsiteX5" fmla="*/ 1612277 w 2153330"/>
              <a:gd name="connsiteY5" fmla="*/ 209482 h 3406264"/>
              <a:gd name="connsiteX6" fmla="*/ 1971670 w 2153330"/>
              <a:gd name="connsiteY6" fmla="*/ 163652 h 3406264"/>
              <a:gd name="connsiteX7" fmla="*/ 2153330 w 2153330"/>
              <a:gd name="connsiteY7" fmla="*/ 962079 h 3406264"/>
              <a:gd name="connsiteX0" fmla="*/ 0 w 2153330"/>
              <a:gd name="connsiteY0" fmla="*/ 1487121 h 3435023"/>
              <a:gd name="connsiteX1" fmla="*/ 319144 w 2153330"/>
              <a:gd name="connsiteY1" fmla="*/ 1038931 h 3435023"/>
              <a:gd name="connsiteX2" fmla="*/ 786804 w 2153330"/>
              <a:gd name="connsiteY2" fmla="*/ 3017145 h 3435023"/>
              <a:gd name="connsiteX3" fmla="*/ 1002526 w 2153330"/>
              <a:gd name="connsiteY3" fmla="*/ 3406217 h 3435023"/>
              <a:gd name="connsiteX4" fmla="*/ 1267300 w 2153330"/>
              <a:gd name="connsiteY4" fmla="*/ 2535042 h 3435023"/>
              <a:gd name="connsiteX5" fmla="*/ 1612277 w 2153330"/>
              <a:gd name="connsiteY5" fmla="*/ 209482 h 3435023"/>
              <a:gd name="connsiteX6" fmla="*/ 1971670 w 2153330"/>
              <a:gd name="connsiteY6" fmla="*/ 163652 h 3435023"/>
              <a:gd name="connsiteX7" fmla="*/ 2153330 w 2153330"/>
              <a:gd name="connsiteY7" fmla="*/ 962079 h 3435023"/>
              <a:gd name="connsiteX0" fmla="*/ 0 w 2153330"/>
              <a:gd name="connsiteY0" fmla="*/ 1487121 h 3416023"/>
              <a:gd name="connsiteX1" fmla="*/ 319144 w 2153330"/>
              <a:gd name="connsiteY1" fmla="*/ 1038931 h 3416023"/>
              <a:gd name="connsiteX2" fmla="*/ 786804 w 2153330"/>
              <a:gd name="connsiteY2" fmla="*/ 3017145 h 3416023"/>
              <a:gd name="connsiteX3" fmla="*/ 1002526 w 2153330"/>
              <a:gd name="connsiteY3" fmla="*/ 3406217 h 3416023"/>
              <a:gd name="connsiteX4" fmla="*/ 1226209 w 2153330"/>
              <a:gd name="connsiteY4" fmla="*/ 2824898 h 3416023"/>
              <a:gd name="connsiteX5" fmla="*/ 1612277 w 2153330"/>
              <a:gd name="connsiteY5" fmla="*/ 209482 h 3416023"/>
              <a:gd name="connsiteX6" fmla="*/ 1971670 w 2153330"/>
              <a:gd name="connsiteY6" fmla="*/ 163652 h 3416023"/>
              <a:gd name="connsiteX7" fmla="*/ 2153330 w 2153330"/>
              <a:gd name="connsiteY7" fmla="*/ 962079 h 3416023"/>
              <a:gd name="connsiteX0" fmla="*/ 0 w 2153330"/>
              <a:gd name="connsiteY0" fmla="*/ 1487121 h 3501666"/>
              <a:gd name="connsiteX1" fmla="*/ 319144 w 2153330"/>
              <a:gd name="connsiteY1" fmla="*/ 1038931 h 3501666"/>
              <a:gd name="connsiteX2" fmla="*/ 786804 w 2153330"/>
              <a:gd name="connsiteY2" fmla="*/ 3017145 h 3501666"/>
              <a:gd name="connsiteX3" fmla="*/ 997389 w 2153330"/>
              <a:gd name="connsiteY3" fmla="*/ 3496172 h 3501666"/>
              <a:gd name="connsiteX4" fmla="*/ 1226209 w 2153330"/>
              <a:gd name="connsiteY4" fmla="*/ 2824898 h 3501666"/>
              <a:gd name="connsiteX5" fmla="*/ 1612277 w 2153330"/>
              <a:gd name="connsiteY5" fmla="*/ 209482 h 3501666"/>
              <a:gd name="connsiteX6" fmla="*/ 1971670 w 2153330"/>
              <a:gd name="connsiteY6" fmla="*/ 163652 h 3501666"/>
              <a:gd name="connsiteX7" fmla="*/ 2153330 w 2153330"/>
              <a:gd name="connsiteY7" fmla="*/ 962079 h 3501666"/>
              <a:gd name="connsiteX0" fmla="*/ 0 w 2153330"/>
              <a:gd name="connsiteY0" fmla="*/ 1487121 h 3496214"/>
              <a:gd name="connsiteX1" fmla="*/ 319144 w 2153330"/>
              <a:gd name="connsiteY1" fmla="*/ 1038931 h 3496214"/>
              <a:gd name="connsiteX2" fmla="*/ 786804 w 2153330"/>
              <a:gd name="connsiteY2" fmla="*/ 3017145 h 3496214"/>
              <a:gd name="connsiteX3" fmla="*/ 997389 w 2153330"/>
              <a:gd name="connsiteY3" fmla="*/ 3496172 h 3496214"/>
              <a:gd name="connsiteX4" fmla="*/ 1226209 w 2153330"/>
              <a:gd name="connsiteY4" fmla="*/ 2824898 h 3496214"/>
              <a:gd name="connsiteX5" fmla="*/ 1612277 w 2153330"/>
              <a:gd name="connsiteY5" fmla="*/ 209482 h 3496214"/>
              <a:gd name="connsiteX6" fmla="*/ 1971670 w 2153330"/>
              <a:gd name="connsiteY6" fmla="*/ 163652 h 3496214"/>
              <a:gd name="connsiteX7" fmla="*/ 2153330 w 2153330"/>
              <a:gd name="connsiteY7" fmla="*/ 962079 h 3496214"/>
              <a:gd name="connsiteX0" fmla="*/ 0 w 2153330"/>
              <a:gd name="connsiteY0" fmla="*/ 1482725 h 3491818"/>
              <a:gd name="connsiteX1" fmla="*/ 319144 w 2153330"/>
              <a:gd name="connsiteY1" fmla="*/ 1034535 h 3491818"/>
              <a:gd name="connsiteX2" fmla="*/ 786804 w 2153330"/>
              <a:gd name="connsiteY2" fmla="*/ 3012749 h 3491818"/>
              <a:gd name="connsiteX3" fmla="*/ 997389 w 2153330"/>
              <a:gd name="connsiteY3" fmla="*/ 3491776 h 3491818"/>
              <a:gd name="connsiteX4" fmla="*/ 1226209 w 2153330"/>
              <a:gd name="connsiteY4" fmla="*/ 2820502 h 3491818"/>
              <a:gd name="connsiteX5" fmla="*/ 1612277 w 2153330"/>
              <a:gd name="connsiteY5" fmla="*/ 205086 h 3491818"/>
              <a:gd name="connsiteX6" fmla="*/ 1954335 w 2153330"/>
              <a:gd name="connsiteY6" fmla="*/ 170500 h 3491818"/>
              <a:gd name="connsiteX7" fmla="*/ 2153330 w 2153330"/>
              <a:gd name="connsiteY7" fmla="*/ 957683 h 3491818"/>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82723 h 3491816"/>
              <a:gd name="connsiteX1" fmla="*/ 319144 w 2153330"/>
              <a:gd name="connsiteY1" fmla="*/ 1034533 h 3491816"/>
              <a:gd name="connsiteX2" fmla="*/ 786804 w 2153330"/>
              <a:gd name="connsiteY2" fmla="*/ 3012747 h 3491816"/>
              <a:gd name="connsiteX3" fmla="*/ 997389 w 2153330"/>
              <a:gd name="connsiteY3" fmla="*/ 3491774 h 3491816"/>
              <a:gd name="connsiteX4" fmla="*/ 1226209 w 2153330"/>
              <a:gd name="connsiteY4" fmla="*/ 2820500 h 3491816"/>
              <a:gd name="connsiteX5" fmla="*/ 1612277 w 2153330"/>
              <a:gd name="connsiteY5" fmla="*/ 205084 h 3491816"/>
              <a:gd name="connsiteX6" fmla="*/ 1954335 w 2153330"/>
              <a:gd name="connsiteY6" fmla="*/ 170498 h 3491816"/>
              <a:gd name="connsiteX7" fmla="*/ 2153330 w 2153330"/>
              <a:gd name="connsiteY7" fmla="*/ 957681 h 3491816"/>
              <a:gd name="connsiteX0" fmla="*/ 0 w 2153330"/>
              <a:gd name="connsiteY0" fmla="*/ 1498340 h 3507433"/>
              <a:gd name="connsiteX1" fmla="*/ 319144 w 2153330"/>
              <a:gd name="connsiteY1" fmla="*/ 1050150 h 3507433"/>
              <a:gd name="connsiteX2" fmla="*/ 786804 w 2153330"/>
              <a:gd name="connsiteY2" fmla="*/ 3028364 h 3507433"/>
              <a:gd name="connsiteX3" fmla="*/ 997389 w 2153330"/>
              <a:gd name="connsiteY3" fmla="*/ 3507391 h 3507433"/>
              <a:gd name="connsiteX4" fmla="*/ 1226209 w 2153330"/>
              <a:gd name="connsiteY4" fmla="*/ 2836117 h 3507433"/>
              <a:gd name="connsiteX5" fmla="*/ 1612277 w 2153330"/>
              <a:gd name="connsiteY5" fmla="*/ 220701 h 3507433"/>
              <a:gd name="connsiteX6" fmla="*/ 1954335 w 2153330"/>
              <a:gd name="connsiteY6" fmla="*/ 186115 h 3507433"/>
              <a:gd name="connsiteX7" fmla="*/ 2153330 w 2153330"/>
              <a:gd name="connsiteY7" fmla="*/ 973298 h 3507433"/>
              <a:gd name="connsiteX0" fmla="*/ 0 w 2153330"/>
              <a:gd name="connsiteY0" fmla="*/ 1492204 h 3501297"/>
              <a:gd name="connsiteX1" fmla="*/ 319144 w 2153330"/>
              <a:gd name="connsiteY1" fmla="*/ 1044014 h 3501297"/>
              <a:gd name="connsiteX2" fmla="*/ 786804 w 2153330"/>
              <a:gd name="connsiteY2" fmla="*/ 3022228 h 3501297"/>
              <a:gd name="connsiteX3" fmla="*/ 997389 w 2153330"/>
              <a:gd name="connsiteY3" fmla="*/ 3501255 h 3501297"/>
              <a:gd name="connsiteX4" fmla="*/ 1226209 w 2153330"/>
              <a:gd name="connsiteY4" fmla="*/ 2829981 h 3501297"/>
              <a:gd name="connsiteX5" fmla="*/ 1612277 w 2153330"/>
              <a:gd name="connsiteY5" fmla="*/ 214565 h 3501297"/>
              <a:gd name="connsiteX6" fmla="*/ 1954335 w 2153330"/>
              <a:gd name="connsiteY6" fmla="*/ 179979 h 3501297"/>
              <a:gd name="connsiteX7" fmla="*/ 2153330 w 2153330"/>
              <a:gd name="connsiteY7" fmla="*/ 967162 h 3501297"/>
              <a:gd name="connsiteX0" fmla="*/ 0 w 2153330"/>
              <a:gd name="connsiteY0" fmla="*/ 1488599 h 3497692"/>
              <a:gd name="connsiteX1" fmla="*/ 319144 w 2153330"/>
              <a:gd name="connsiteY1" fmla="*/ 1040409 h 3497692"/>
              <a:gd name="connsiteX2" fmla="*/ 786804 w 2153330"/>
              <a:gd name="connsiteY2" fmla="*/ 3018623 h 3497692"/>
              <a:gd name="connsiteX3" fmla="*/ 997389 w 2153330"/>
              <a:gd name="connsiteY3" fmla="*/ 3497650 h 3497692"/>
              <a:gd name="connsiteX4" fmla="*/ 1226209 w 2153330"/>
              <a:gd name="connsiteY4" fmla="*/ 2826376 h 3497692"/>
              <a:gd name="connsiteX5" fmla="*/ 1612277 w 2153330"/>
              <a:gd name="connsiteY5" fmla="*/ 210960 h 3497692"/>
              <a:gd name="connsiteX6" fmla="*/ 1954335 w 2153330"/>
              <a:gd name="connsiteY6" fmla="*/ 176374 h 3497692"/>
              <a:gd name="connsiteX7" fmla="*/ 2153330 w 2153330"/>
              <a:gd name="connsiteY7" fmla="*/ 963557 h 3497692"/>
              <a:gd name="connsiteX0" fmla="*/ 0 w 2153330"/>
              <a:gd name="connsiteY0" fmla="*/ 1486230 h 3495323"/>
              <a:gd name="connsiteX1" fmla="*/ 319144 w 2153330"/>
              <a:gd name="connsiteY1" fmla="*/ 1038040 h 3495323"/>
              <a:gd name="connsiteX2" fmla="*/ 786804 w 2153330"/>
              <a:gd name="connsiteY2" fmla="*/ 3016254 h 3495323"/>
              <a:gd name="connsiteX3" fmla="*/ 997389 w 2153330"/>
              <a:gd name="connsiteY3" fmla="*/ 3495281 h 3495323"/>
              <a:gd name="connsiteX4" fmla="*/ 1226209 w 2153330"/>
              <a:gd name="connsiteY4" fmla="*/ 2824007 h 3495323"/>
              <a:gd name="connsiteX5" fmla="*/ 1612277 w 2153330"/>
              <a:gd name="connsiteY5" fmla="*/ 208591 h 3495323"/>
              <a:gd name="connsiteX6" fmla="*/ 1954335 w 2153330"/>
              <a:gd name="connsiteY6" fmla="*/ 174005 h 3495323"/>
              <a:gd name="connsiteX7" fmla="*/ 2153330 w 2153330"/>
              <a:gd name="connsiteY7" fmla="*/ 961188 h 3495323"/>
              <a:gd name="connsiteX0" fmla="*/ 0 w 2153330"/>
              <a:gd name="connsiteY0" fmla="*/ 1489794 h 3498887"/>
              <a:gd name="connsiteX1" fmla="*/ 319144 w 2153330"/>
              <a:gd name="connsiteY1" fmla="*/ 1041604 h 3498887"/>
              <a:gd name="connsiteX2" fmla="*/ 786804 w 2153330"/>
              <a:gd name="connsiteY2" fmla="*/ 3019818 h 3498887"/>
              <a:gd name="connsiteX3" fmla="*/ 997389 w 2153330"/>
              <a:gd name="connsiteY3" fmla="*/ 3498845 h 3498887"/>
              <a:gd name="connsiteX4" fmla="*/ 1226209 w 2153330"/>
              <a:gd name="connsiteY4" fmla="*/ 2827571 h 3498887"/>
              <a:gd name="connsiteX5" fmla="*/ 1612277 w 2153330"/>
              <a:gd name="connsiteY5" fmla="*/ 212155 h 3498887"/>
              <a:gd name="connsiteX6" fmla="*/ 1954335 w 2153330"/>
              <a:gd name="connsiteY6" fmla="*/ 177569 h 3498887"/>
              <a:gd name="connsiteX7" fmla="*/ 2153330 w 2153330"/>
              <a:gd name="connsiteY7" fmla="*/ 964752 h 3498887"/>
              <a:gd name="connsiteX0" fmla="*/ 0 w 2153330"/>
              <a:gd name="connsiteY0" fmla="*/ 1489794 h 3498887"/>
              <a:gd name="connsiteX1" fmla="*/ 319144 w 2153330"/>
              <a:gd name="connsiteY1" fmla="*/ 1041604 h 3498887"/>
              <a:gd name="connsiteX2" fmla="*/ 786804 w 2153330"/>
              <a:gd name="connsiteY2" fmla="*/ 3019818 h 3498887"/>
              <a:gd name="connsiteX3" fmla="*/ 997389 w 2153330"/>
              <a:gd name="connsiteY3" fmla="*/ 3498845 h 3498887"/>
              <a:gd name="connsiteX4" fmla="*/ 1226209 w 2153330"/>
              <a:gd name="connsiteY4" fmla="*/ 2827571 h 3498887"/>
              <a:gd name="connsiteX5" fmla="*/ 1612277 w 2153330"/>
              <a:gd name="connsiteY5" fmla="*/ 212155 h 3498887"/>
              <a:gd name="connsiteX6" fmla="*/ 1954335 w 2153330"/>
              <a:gd name="connsiteY6" fmla="*/ 177569 h 3498887"/>
              <a:gd name="connsiteX7" fmla="*/ 2153330 w 2153330"/>
              <a:gd name="connsiteY7" fmla="*/ 964752 h 349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3330" h="3498887">
                <a:moveTo>
                  <a:pt x="0" y="1489794"/>
                </a:moveTo>
                <a:cubicBezTo>
                  <a:pt x="102255" y="1237105"/>
                  <a:pt x="188010" y="786600"/>
                  <a:pt x="319144" y="1041604"/>
                </a:cubicBezTo>
                <a:cubicBezTo>
                  <a:pt x="450278" y="1296608"/>
                  <a:pt x="673763" y="2610278"/>
                  <a:pt x="786804" y="3019818"/>
                </a:cubicBezTo>
                <a:cubicBezTo>
                  <a:pt x="899845" y="3429358"/>
                  <a:pt x="924155" y="3500900"/>
                  <a:pt x="997389" y="3498845"/>
                </a:cubicBezTo>
                <a:cubicBezTo>
                  <a:pt x="1070623" y="3496790"/>
                  <a:pt x="1123728" y="3375353"/>
                  <a:pt x="1226209" y="2827571"/>
                </a:cubicBezTo>
                <a:cubicBezTo>
                  <a:pt x="1328690" y="2279789"/>
                  <a:pt x="1498306" y="574070"/>
                  <a:pt x="1612277" y="212155"/>
                </a:cubicBezTo>
                <a:cubicBezTo>
                  <a:pt x="1726248" y="-149760"/>
                  <a:pt x="1900758" y="29647"/>
                  <a:pt x="1954335" y="177569"/>
                </a:cubicBezTo>
                <a:cubicBezTo>
                  <a:pt x="2038732" y="340481"/>
                  <a:pt x="2119629" y="864998"/>
                  <a:pt x="2153330" y="964752"/>
                </a:cubicBezTo>
              </a:path>
            </a:pathLst>
          </a:custGeom>
          <a:ln w="38100" cap="rnd">
            <a:solidFill>
              <a:srgbClr val="4592DF"/>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F59D1B26-476E-423A-9271-ADF290E6913C}"/>
              </a:ext>
            </a:extLst>
          </p:cNvPr>
          <p:cNvSpPr/>
          <p:nvPr/>
        </p:nvSpPr>
        <p:spPr>
          <a:xfrm>
            <a:off x="8543083" y="2842710"/>
            <a:ext cx="2676192" cy="3661839"/>
          </a:xfrm>
          <a:custGeom>
            <a:avLst/>
            <a:gdLst>
              <a:gd name="connsiteX0" fmla="*/ 0 w 2147365"/>
              <a:gd name="connsiteY0" fmla="*/ 1619262 h 3743458"/>
              <a:gd name="connsiteX1" fmla="*/ 324465 w 2147365"/>
              <a:gd name="connsiteY1" fmla="*/ 1371489 h 3743458"/>
              <a:gd name="connsiteX2" fmla="*/ 719721 w 2147365"/>
              <a:gd name="connsiteY2" fmla="*/ 3164893 h 3743458"/>
              <a:gd name="connsiteX3" fmla="*/ 991092 w 2147365"/>
              <a:gd name="connsiteY3" fmla="*/ 3743030 h 3743458"/>
              <a:gd name="connsiteX4" fmla="*/ 1238865 w 2147365"/>
              <a:gd name="connsiteY4" fmla="*/ 3100000 h 3743458"/>
              <a:gd name="connsiteX5" fmla="*/ 1651819 w 2147365"/>
              <a:gd name="connsiteY5" fmla="*/ 144424 h 3743458"/>
              <a:gd name="connsiteX6" fmla="*/ 2147365 w 2147365"/>
              <a:gd name="connsiteY6" fmla="*/ 728460 h 3743458"/>
              <a:gd name="connsiteX0" fmla="*/ 0 w 2141466"/>
              <a:gd name="connsiteY0" fmla="*/ 1567470 h 3691666"/>
              <a:gd name="connsiteX1" fmla="*/ 324465 w 2141466"/>
              <a:gd name="connsiteY1" fmla="*/ 1319697 h 3691666"/>
              <a:gd name="connsiteX2" fmla="*/ 719721 w 2141466"/>
              <a:gd name="connsiteY2" fmla="*/ 3113101 h 3691666"/>
              <a:gd name="connsiteX3" fmla="*/ 991092 w 2141466"/>
              <a:gd name="connsiteY3" fmla="*/ 3691238 h 3691666"/>
              <a:gd name="connsiteX4" fmla="*/ 1238865 w 2141466"/>
              <a:gd name="connsiteY4" fmla="*/ 3048208 h 3691666"/>
              <a:gd name="connsiteX5" fmla="*/ 1651819 w 2141466"/>
              <a:gd name="connsiteY5" fmla="*/ 92632 h 3691666"/>
              <a:gd name="connsiteX6" fmla="*/ 2141466 w 2141466"/>
              <a:gd name="connsiteY6" fmla="*/ 1154516 h 3691666"/>
              <a:gd name="connsiteX0" fmla="*/ 0 w 2141466"/>
              <a:gd name="connsiteY0" fmla="*/ 754010 h 2878206"/>
              <a:gd name="connsiteX1" fmla="*/ 324465 w 2141466"/>
              <a:gd name="connsiteY1" fmla="*/ 506237 h 2878206"/>
              <a:gd name="connsiteX2" fmla="*/ 719721 w 2141466"/>
              <a:gd name="connsiteY2" fmla="*/ 2299641 h 2878206"/>
              <a:gd name="connsiteX3" fmla="*/ 991092 w 2141466"/>
              <a:gd name="connsiteY3" fmla="*/ 2877778 h 2878206"/>
              <a:gd name="connsiteX4" fmla="*/ 1238865 w 2141466"/>
              <a:gd name="connsiteY4" fmla="*/ 2234748 h 2878206"/>
              <a:gd name="connsiteX5" fmla="*/ 1498436 w 2141466"/>
              <a:gd name="connsiteY5" fmla="*/ 323358 h 2878206"/>
              <a:gd name="connsiteX6" fmla="*/ 2141466 w 2141466"/>
              <a:gd name="connsiteY6" fmla="*/ 341056 h 2878206"/>
              <a:gd name="connsiteX0" fmla="*/ 0 w 2141466"/>
              <a:gd name="connsiteY0" fmla="*/ 756826 h 2881022"/>
              <a:gd name="connsiteX1" fmla="*/ 324465 w 2141466"/>
              <a:gd name="connsiteY1" fmla="*/ 509053 h 2881022"/>
              <a:gd name="connsiteX2" fmla="*/ 719721 w 2141466"/>
              <a:gd name="connsiteY2" fmla="*/ 2302457 h 2881022"/>
              <a:gd name="connsiteX3" fmla="*/ 991092 w 2141466"/>
              <a:gd name="connsiteY3" fmla="*/ 2880594 h 2881022"/>
              <a:gd name="connsiteX4" fmla="*/ 1238865 w 2141466"/>
              <a:gd name="connsiteY4" fmla="*/ 2237564 h 2881022"/>
              <a:gd name="connsiteX5" fmla="*/ 1539732 w 2141466"/>
              <a:gd name="connsiteY5" fmla="*/ 320275 h 2881022"/>
              <a:gd name="connsiteX6" fmla="*/ 2141466 w 2141466"/>
              <a:gd name="connsiteY6" fmla="*/ 343872 h 2881022"/>
              <a:gd name="connsiteX0" fmla="*/ 0 w 2141466"/>
              <a:gd name="connsiteY0" fmla="*/ 780957 h 2905153"/>
              <a:gd name="connsiteX1" fmla="*/ 324465 w 2141466"/>
              <a:gd name="connsiteY1" fmla="*/ 533184 h 2905153"/>
              <a:gd name="connsiteX2" fmla="*/ 719721 w 2141466"/>
              <a:gd name="connsiteY2" fmla="*/ 2326588 h 2905153"/>
              <a:gd name="connsiteX3" fmla="*/ 991092 w 2141466"/>
              <a:gd name="connsiteY3" fmla="*/ 2904725 h 2905153"/>
              <a:gd name="connsiteX4" fmla="*/ 1238865 w 2141466"/>
              <a:gd name="connsiteY4" fmla="*/ 2261695 h 2905153"/>
              <a:gd name="connsiteX5" fmla="*/ 1539732 w 2141466"/>
              <a:gd name="connsiteY5" fmla="*/ 344406 h 2905153"/>
              <a:gd name="connsiteX6" fmla="*/ 2141466 w 2141466"/>
              <a:gd name="connsiteY6" fmla="*/ 368003 h 2905153"/>
              <a:gd name="connsiteX0" fmla="*/ 0 w 2141466"/>
              <a:gd name="connsiteY0" fmla="*/ 777980 h 2902176"/>
              <a:gd name="connsiteX1" fmla="*/ 324465 w 2141466"/>
              <a:gd name="connsiteY1" fmla="*/ 530207 h 2902176"/>
              <a:gd name="connsiteX2" fmla="*/ 719721 w 2141466"/>
              <a:gd name="connsiteY2" fmla="*/ 2323611 h 2902176"/>
              <a:gd name="connsiteX3" fmla="*/ 991092 w 2141466"/>
              <a:gd name="connsiteY3" fmla="*/ 2901748 h 2902176"/>
              <a:gd name="connsiteX4" fmla="*/ 1238865 w 2141466"/>
              <a:gd name="connsiteY4" fmla="*/ 2258718 h 2902176"/>
              <a:gd name="connsiteX5" fmla="*/ 1569229 w 2141466"/>
              <a:gd name="connsiteY5" fmla="*/ 347329 h 2902176"/>
              <a:gd name="connsiteX6" fmla="*/ 2141466 w 2141466"/>
              <a:gd name="connsiteY6" fmla="*/ 365026 h 2902176"/>
              <a:gd name="connsiteX0" fmla="*/ 0 w 2141466"/>
              <a:gd name="connsiteY0" fmla="*/ 777980 h 3132045"/>
              <a:gd name="connsiteX1" fmla="*/ 324465 w 2141466"/>
              <a:gd name="connsiteY1" fmla="*/ 530207 h 3132045"/>
              <a:gd name="connsiteX2" fmla="*/ 719721 w 2141466"/>
              <a:gd name="connsiteY2" fmla="*/ 2323611 h 3132045"/>
              <a:gd name="connsiteX3" fmla="*/ 1002956 w 2141466"/>
              <a:gd name="connsiteY3" fmla="*/ 3131823 h 3132045"/>
              <a:gd name="connsiteX4" fmla="*/ 1238865 w 2141466"/>
              <a:gd name="connsiteY4" fmla="*/ 2258718 h 3132045"/>
              <a:gd name="connsiteX5" fmla="*/ 1569229 w 2141466"/>
              <a:gd name="connsiteY5" fmla="*/ 347329 h 3132045"/>
              <a:gd name="connsiteX6" fmla="*/ 2141466 w 2141466"/>
              <a:gd name="connsiteY6" fmla="*/ 365026 h 3132045"/>
              <a:gd name="connsiteX0" fmla="*/ 0 w 2141466"/>
              <a:gd name="connsiteY0" fmla="*/ 777980 h 3132139"/>
              <a:gd name="connsiteX1" fmla="*/ 324465 w 2141466"/>
              <a:gd name="connsiteY1" fmla="*/ 530207 h 3132139"/>
              <a:gd name="connsiteX2" fmla="*/ 672268 w 2141466"/>
              <a:gd name="connsiteY2" fmla="*/ 2335410 h 3132139"/>
              <a:gd name="connsiteX3" fmla="*/ 1002956 w 2141466"/>
              <a:gd name="connsiteY3" fmla="*/ 3131823 h 3132139"/>
              <a:gd name="connsiteX4" fmla="*/ 1238865 w 2141466"/>
              <a:gd name="connsiteY4" fmla="*/ 2258718 h 3132139"/>
              <a:gd name="connsiteX5" fmla="*/ 1569229 w 2141466"/>
              <a:gd name="connsiteY5" fmla="*/ 347329 h 3132139"/>
              <a:gd name="connsiteX6" fmla="*/ 2141466 w 2141466"/>
              <a:gd name="connsiteY6" fmla="*/ 365026 h 3132139"/>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98182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7980 h 3131945"/>
              <a:gd name="connsiteX1" fmla="*/ 324465 w 2141466"/>
              <a:gd name="connsiteY1" fmla="*/ 530207 h 3131945"/>
              <a:gd name="connsiteX2" fmla="*/ 672268 w 2141466"/>
              <a:gd name="connsiteY2" fmla="*/ 2335410 h 3131945"/>
              <a:gd name="connsiteX3" fmla="*/ 1002956 w 2141466"/>
              <a:gd name="connsiteY3" fmla="*/ 3131823 h 3131945"/>
              <a:gd name="connsiteX4" fmla="*/ 1280387 w 2141466"/>
              <a:gd name="connsiteY4" fmla="*/ 2288215 h 3131945"/>
              <a:gd name="connsiteX5" fmla="*/ 1569229 w 2141466"/>
              <a:gd name="connsiteY5" fmla="*/ 347329 h 3131945"/>
              <a:gd name="connsiteX6" fmla="*/ 2141466 w 2141466"/>
              <a:gd name="connsiteY6" fmla="*/ 365026 h 3131945"/>
              <a:gd name="connsiteX0" fmla="*/ 0 w 2141466"/>
              <a:gd name="connsiteY0" fmla="*/ 775031 h 3128996"/>
              <a:gd name="connsiteX1" fmla="*/ 324465 w 2141466"/>
              <a:gd name="connsiteY1" fmla="*/ 527258 h 3128996"/>
              <a:gd name="connsiteX2" fmla="*/ 672268 w 2141466"/>
              <a:gd name="connsiteY2" fmla="*/ 2332461 h 3128996"/>
              <a:gd name="connsiteX3" fmla="*/ 1002956 w 2141466"/>
              <a:gd name="connsiteY3" fmla="*/ 3128874 h 3128996"/>
              <a:gd name="connsiteX4" fmla="*/ 1280387 w 2141466"/>
              <a:gd name="connsiteY4" fmla="*/ 2285266 h 3128996"/>
              <a:gd name="connsiteX5" fmla="*/ 1569229 w 2141466"/>
              <a:gd name="connsiteY5" fmla="*/ 350279 h 3128996"/>
              <a:gd name="connsiteX6" fmla="*/ 2141466 w 2141466"/>
              <a:gd name="connsiteY6" fmla="*/ 362077 h 3128996"/>
              <a:gd name="connsiteX0" fmla="*/ 0 w 2141466"/>
              <a:gd name="connsiteY0" fmla="*/ 662129 h 3016094"/>
              <a:gd name="connsiteX1" fmla="*/ 324465 w 2141466"/>
              <a:gd name="connsiteY1" fmla="*/ 414356 h 3016094"/>
              <a:gd name="connsiteX2" fmla="*/ 672268 w 2141466"/>
              <a:gd name="connsiteY2" fmla="*/ 2219559 h 3016094"/>
              <a:gd name="connsiteX3" fmla="*/ 1002956 w 2141466"/>
              <a:gd name="connsiteY3" fmla="*/ 3015972 h 3016094"/>
              <a:gd name="connsiteX4" fmla="*/ 1280387 w 2141466"/>
              <a:gd name="connsiteY4" fmla="*/ 2172364 h 3016094"/>
              <a:gd name="connsiteX5" fmla="*/ 1503981 w 2141466"/>
              <a:gd name="connsiteY5" fmla="*/ 526445 h 3016094"/>
              <a:gd name="connsiteX6" fmla="*/ 2141466 w 2141466"/>
              <a:gd name="connsiteY6" fmla="*/ 249175 h 3016094"/>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66571 h 3020536"/>
              <a:gd name="connsiteX1" fmla="*/ 324465 w 2141466"/>
              <a:gd name="connsiteY1" fmla="*/ 418798 h 3020536"/>
              <a:gd name="connsiteX2" fmla="*/ 672268 w 2141466"/>
              <a:gd name="connsiteY2" fmla="*/ 2224001 h 3020536"/>
              <a:gd name="connsiteX3" fmla="*/ 1002956 w 2141466"/>
              <a:gd name="connsiteY3" fmla="*/ 3020414 h 3020536"/>
              <a:gd name="connsiteX4" fmla="*/ 1280387 w 2141466"/>
              <a:gd name="connsiteY4" fmla="*/ 2176806 h 3020536"/>
              <a:gd name="connsiteX5" fmla="*/ 1503981 w 2141466"/>
              <a:gd name="connsiteY5" fmla="*/ 530887 h 3020536"/>
              <a:gd name="connsiteX6" fmla="*/ 2141466 w 2141466"/>
              <a:gd name="connsiteY6" fmla="*/ 253617 h 3020536"/>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3025974"/>
              <a:gd name="connsiteX1" fmla="*/ 324465 w 2141466"/>
              <a:gd name="connsiteY1" fmla="*/ 424236 h 3025974"/>
              <a:gd name="connsiteX2" fmla="*/ 672268 w 2141466"/>
              <a:gd name="connsiteY2" fmla="*/ 2229439 h 3025974"/>
              <a:gd name="connsiteX3" fmla="*/ 1002956 w 2141466"/>
              <a:gd name="connsiteY3" fmla="*/ 3025852 h 3025974"/>
              <a:gd name="connsiteX4" fmla="*/ 1280387 w 2141466"/>
              <a:gd name="connsiteY4" fmla="*/ 2182244 h 3025974"/>
              <a:gd name="connsiteX5" fmla="*/ 1486186 w 2141466"/>
              <a:gd name="connsiteY5" fmla="*/ 518627 h 3025974"/>
              <a:gd name="connsiteX6" fmla="*/ 2141466 w 2141466"/>
              <a:gd name="connsiteY6" fmla="*/ 259055 h 3025974"/>
              <a:gd name="connsiteX0" fmla="*/ 0 w 2141466"/>
              <a:gd name="connsiteY0" fmla="*/ 672009 h 4531281"/>
              <a:gd name="connsiteX1" fmla="*/ 324465 w 2141466"/>
              <a:gd name="connsiteY1" fmla="*/ 424236 h 4531281"/>
              <a:gd name="connsiteX2" fmla="*/ 672268 w 2141466"/>
              <a:gd name="connsiteY2" fmla="*/ 2229439 h 4531281"/>
              <a:gd name="connsiteX3" fmla="*/ 1008037 w 2141466"/>
              <a:gd name="connsiteY3" fmla="*/ 4531253 h 4531281"/>
              <a:gd name="connsiteX4" fmla="*/ 1280387 w 2141466"/>
              <a:gd name="connsiteY4" fmla="*/ 2182244 h 4531281"/>
              <a:gd name="connsiteX5" fmla="*/ 1486186 w 2141466"/>
              <a:gd name="connsiteY5" fmla="*/ 518627 h 4531281"/>
              <a:gd name="connsiteX6" fmla="*/ 2141466 w 2141466"/>
              <a:gd name="connsiteY6" fmla="*/ 259055 h 4531281"/>
              <a:gd name="connsiteX0" fmla="*/ 0 w 2141466"/>
              <a:gd name="connsiteY0" fmla="*/ 672009 h 4531360"/>
              <a:gd name="connsiteX1" fmla="*/ 324465 w 2141466"/>
              <a:gd name="connsiteY1" fmla="*/ 424236 h 4531360"/>
              <a:gd name="connsiteX2" fmla="*/ 621456 w 2141466"/>
              <a:gd name="connsiteY2" fmla="*/ 2273716 h 4531360"/>
              <a:gd name="connsiteX3" fmla="*/ 1008037 w 2141466"/>
              <a:gd name="connsiteY3" fmla="*/ 4531253 h 4531360"/>
              <a:gd name="connsiteX4" fmla="*/ 1280387 w 2141466"/>
              <a:gd name="connsiteY4" fmla="*/ 2182244 h 4531360"/>
              <a:gd name="connsiteX5" fmla="*/ 1486186 w 2141466"/>
              <a:gd name="connsiteY5" fmla="*/ 518627 h 4531360"/>
              <a:gd name="connsiteX6" fmla="*/ 2141466 w 2141466"/>
              <a:gd name="connsiteY6" fmla="*/ 259055 h 4531360"/>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31199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2009 h 4531361"/>
              <a:gd name="connsiteX1" fmla="*/ 324465 w 2141466"/>
              <a:gd name="connsiteY1" fmla="*/ 424236 h 4531361"/>
              <a:gd name="connsiteX2" fmla="*/ 621456 w 2141466"/>
              <a:gd name="connsiteY2" fmla="*/ 2273716 h 4531361"/>
              <a:gd name="connsiteX3" fmla="*/ 1008037 w 2141466"/>
              <a:gd name="connsiteY3" fmla="*/ 4531253 h 4531361"/>
              <a:gd name="connsiteX4" fmla="*/ 1305793 w 2141466"/>
              <a:gd name="connsiteY4" fmla="*/ 2182244 h 4531361"/>
              <a:gd name="connsiteX5" fmla="*/ 1486186 w 2141466"/>
              <a:gd name="connsiteY5" fmla="*/ 518627 h 4531361"/>
              <a:gd name="connsiteX6" fmla="*/ 2141466 w 2141466"/>
              <a:gd name="connsiteY6" fmla="*/ 259055 h 4531361"/>
              <a:gd name="connsiteX0" fmla="*/ 0 w 2141466"/>
              <a:gd name="connsiteY0" fmla="*/ 674798 h 4534150"/>
              <a:gd name="connsiteX1" fmla="*/ 324465 w 2141466"/>
              <a:gd name="connsiteY1" fmla="*/ 427025 h 4534150"/>
              <a:gd name="connsiteX2" fmla="*/ 621456 w 2141466"/>
              <a:gd name="connsiteY2" fmla="*/ 2276505 h 4534150"/>
              <a:gd name="connsiteX3" fmla="*/ 1008037 w 2141466"/>
              <a:gd name="connsiteY3" fmla="*/ 4534042 h 4534150"/>
              <a:gd name="connsiteX4" fmla="*/ 1305793 w 2141466"/>
              <a:gd name="connsiteY4" fmla="*/ 2185033 h 4534150"/>
              <a:gd name="connsiteX5" fmla="*/ 1481105 w 2141466"/>
              <a:gd name="connsiteY5" fmla="*/ 512561 h 4534150"/>
              <a:gd name="connsiteX6" fmla="*/ 2141466 w 2141466"/>
              <a:gd name="connsiteY6" fmla="*/ 261844 h 4534150"/>
              <a:gd name="connsiteX0" fmla="*/ 0 w 2141466"/>
              <a:gd name="connsiteY0" fmla="*/ 674798 h 4534150"/>
              <a:gd name="connsiteX1" fmla="*/ 324465 w 2141466"/>
              <a:gd name="connsiteY1" fmla="*/ 427025 h 4534150"/>
              <a:gd name="connsiteX2" fmla="*/ 621456 w 2141466"/>
              <a:gd name="connsiteY2" fmla="*/ 2276505 h 4534150"/>
              <a:gd name="connsiteX3" fmla="*/ 1008037 w 2141466"/>
              <a:gd name="connsiteY3" fmla="*/ 4534042 h 4534150"/>
              <a:gd name="connsiteX4" fmla="*/ 1305793 w 2141466"/>
              <a:gd name="connsiteY4" fmla="*/ 2185033 h 4534150"/>
              <a:gd name="connsiteX5" fmla="*/ 1481105 w 2141466"/>
              <a:gd name="connsiteY5" fmla="*/ 512561 h 4534150"/>
              <a:gd name="connsiteX6" fmla="*/ 2141466 w 2141466"/>
              <a:gd name="connsiteY6" fmla="*/ 261844 h 4534150"/>
              <a:gd name="connsiteX0" fmla="*/ 0 w 2141466"/>
              <a:gd name="connsiteY0" fmla="*/ 679530 h 4538882"/>
              <a:gd name="connsiteX1" fmla="*/ 324465 w 2141466"/>
              <a:gd name="connsiteY1" fmla="*/ 431757 h 4538882"/>
              <a:gd name="connsiteX2" fmla="*/ 621456 w 2141466"/>
              <a:gd name="connsiteY2" fmla="*/ 2281237 h 4538882"/>
              <a:gd name="connsiteX3" fmla="*/ 1008037 w 2141466"/>
              <a:gd name="connsiteY3" fmla="*/ 4538774 h 4538882"/>
              <a:gd name="connsiteX4" fmla="*/ 1305793 w 2141466"/>
              <a:gd name="connsiteY4" fmla="*/ 2189765 h 4538882"/>
              <a:gd name="connsiteX5" fmla="*/ 1481105 w 2141466"/>
              <a:gd name="connsiteY5" fmla="*/ 517293 h 4538882"/>
              <a:gd name="connsiteX6" fmla="*/ 2141466 w 2141466"/>
              <a:gd name="connsiteY6" fmla="*/ 266576 h 4538882"/>
              <a:gd name="connsiteX0" fmla="*/ 0 w 2141466"/>
              <a:gd name="connsiteY0" fmla="*/ 679530 h 4538882"/>
              <a:gd name="connsiteX1" fmla="*/ 324465 w 2141466"/>
              <a:gd name="connsiteY1" fmla="*/ 431757 h 4538882"/>
              <a:gd name="connsiteX2" fmla="*/ 601131 w 2141466"/>
              <a:gd name="connsiteY2" fmla="*/ 2281237 h 4538882"/>
              <a:gd name="connsiteX3" fmla="*/ 1008037 w 2141466"/>
              <a:gd name="connsiteY3" fmla="*/ 4538774 h 4538882"/>
              <a:gd name="connsiteX4" fmla="*/ 1305793 w 2141466"/>
              <a:gd name="connsiteY4" fmla="*/ 2189765 h 4538882"/>
              <a:gd name="connsiteX5" fmla="*/ 1481105 w 2141466"/>
              <a:gd name="connsiteY5" fmla="*/ 517293 h 4538882"/>
              <a:gd name="connsiteX6" fmla="*/ 2141466 w 2141466"/>
              <a:gd name="connsiteY6" fmla="*/ 266576 h 4538882"/>
              <a:gd name="connsiteX0" fmla="*/ 0 w 2141466"/>
              <a:gd name="connsiteY0" fmla="*/ 679530 h 4538883"/>
              <a:gd name="connsiteX1" fmla="*/ 324465 w 2141466"/>
              <a:gd name="connsiteY1" fmla="*/ 431757 h 4538883"/>
              <a:gd name="connsiteX2" fmla="*/ 601131 w 2141466"/>
              <a:gd name="connsiteY2" fmla="*/ 2281237 h 4538883"/>
              <a:gd name="connsiteX3" fmla="*/ 1008037 w 2141466"/>
              <a:gd name="connsiteY3" fmla="*/ 4538774 h 4538883"/>
              <a:gd name="connsiteX4" fmla="*/ 1305793 w 2141466"/>
              <a:gd name="connsiteY4" fmla="*/ 2189765 h 4538883"/>
              <a:gd name="connsiteX5" fmla="*/ 1481105 w 2141466"/>
              <a:gd name="connsiteY5" fmla="*/ 517293 h 4538883"/>
              <a:gd name="connsiteX6" fmla="*/ 2141466 w 2141466"/>
              <a:gd name="connsiteY6" fmla="*/ 266576 h 4538883"/>
              <a:gd name="connsiteX0" fmla="*/ 0 w 2141466"/>
              <a:gd name="connsiteY0" fmla="*/ 1042694 h 4902047"/>
              <a:gd name="connsiteX1" fmla="*/ 324465 w 2141466"/>
              <a:gd name="connsiteY1" fmla="*/ 794921 h 4902047"/>
              <a:gd name="connsiteX2" fmla="*/ 601131 w 2141466"/>
              <a:gd name="connsiteY2" fmla="*/ 2644401 h 4902047"/>
              <a:gd name="connsiteX3" fmla="*/ 1008037 w 2141466"/>
              <a:gd name="connsiteY3" fmla="*/ 4901938 h 4902047"/>
              <a:gd name="connsiteX4" fmla="*/ 1305793 w 2141466"/>
              <a:gd name="connsiteY4" fmla="*/ 2552929 h 4902047"/>
              <a:gd name="connsiteX5" fmla="*/ 1567485 w 2141466"/>
              <a:gd name="connsiteY5" fmla="*/ 224281 h 4902047"/>
              <a:gd name="connsiteX6" fmla="*/ 2141466 w 2141466"/>
              <a:gd name="connsiteY6" fmla="*/ 629740 h 4902047"/>
              <a:gd name="connsiteX0" fmla="*/ 0 w 2141466"/>
              <a:gd name="connsiteY0" fmla="*/ 1068670 h 4928023"/>
              <a:gd name="connsiteX1" fmla="*/ 324465 w 2141466"/>
              <a:gd name="connsiteY1" fmla="*/ 820897 h 4928023"/>
              <a:gd name="connsiteX2" fmla="*/ 601131 w 2141466"/>
              <a:gd name="connsiteY2" fmla="*/ 2670377 h 4928023"/>
              <a:gd name="connsiteX3" fmla="*/ 1008037 w 2141466"/>
              <a:gd name="connsiteY3" fmla="*/ 4927914 h 4928023"/>
              <a:gd name="connsiteX4" fmla="*/ 1305793 w 2141466"/>
              <a:gd name="connsiteY4" fmla="*/ 2578905 h 4928023"/>
              <a:gd name="connsiteX5" fmla="*/ 1567485 w 2141466"/>
              <a:gd name="connsiteY5" fmla="*/ 250257 h 4928023"/>
              <a:gd name="connsiteX6" fmla="*/ 2141466 w 2141466"/>
              <a:gd name="connsiteY6" fmla="*/ 655716 h 4928023"/>
              <a:gd name="connsiteX0" fmla="*/ 0 w 2141466"/>
              <a:gd name="connsiteY0" fmla="*/ 1079805 h 4939158"/>
              <a:gd name="connsiteX1" fmla="*/ 324465 w 2141466"/>
              <a:gd name="connsiteY1" fmla="*/ 832032 h 4939158"/>
              <a:gd name="connsiteX2" fmla="*/ 601131 w 2141466"/>
              <a:gd name="connsiteY2" fmla="*/ 2681512 h 4939158"/>
              <a:gd name="connsiteX3" fmla="*/ 1008037 w 2141466"/>
              <a:gd name="connsiteY3" fmla="*/ 4939049 h 4939158"/>
              <a:gd name="connsiteX4" fmla="*/ 1305793 w 2141466"/>
              <a:gd name="connsiteY4" fmla="*/ 2590040 h 4939158"/>
              <a:gd name="connsiteX5" fmla="*/ 1567485 w 2141466"/>
              <a:gd name="connsiteY5" fmla="*/ 261392 h 4939158"/>
              <a:gd name="connsiteX6" fmla="*/ 2141466 w 2141466"/>
              <a:gd name="connsiteY6" fmla="*/ 666851 h 4939158"/>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05793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26118 w 2141466"/>
              <a:gd name="connsiteY4" fmla="*/ 2593751 h 4942869"/>
              <a:gd name="connsiteX5" fmla="*/ 1567485 w 2141466"/>
              <a:gd name="connsiteY5" fmla="*/ 265103 h 4942869"/>
              <a:gd name="connsiteX6" fmla="*/ 2141466 w 2141466"/>
              <a:gd name="connsiteY6" fmla="*/ 670562 h 4942869"/>
              <a:gd name="connsiteX0" fmla="*/ 0 w 2141466"/>
              <a:gd name="connsiteY0" fmla="*/ 1083516 h 4942869"/>
              <a:gd name="connsiteX1" fmla="*/ 324465 w 2141466"/>
              <a:gd name="connsiteY1" fmla="*/ 835743 h 4942869"/>
              <a:gd name="connsiteX2" fmla="*/ 601131 w 2141466"/>
              <a:gd name="connsiteY2" fmla="*/ 2685223 h 4942869"/>
              <a:gd name="connsiteX3" fmla="*/ 1008037 w 2141466"/>
              <a:gd name="connsiteY3" fmla="*/ 4942760 h 4942869"/>
              <a:gd name="connsiteX4" fmla="*/ 1326118 w 2141466"/>
              <a:gd name="connsiteY4" fmla="*/ 2593751 h 4942869"/>
              <a:gd name="connsiteX5" fmla="*/ 1567485 w 2141466"/>
              <a:gd name="connsiteY5" fmla="*/ 265103 h 4942869"/>
              <a:gd name="connsiteX6" fmla="*/ 2141466 w 2141466"/>
              <a:gd name="connsiteY6" fmla="*/ 670562 h 494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1466" h="4942869">
                <a:moveTo>
                  <a:pt x="0" y="1083516"/>
                </a:moveTo>
                <a:cubicBezTo>
                  <a:pt x="102255" y="830827"/>
                  <a:pt x="224277" y="568792"/>
                  <a:pt x="324465" y="835743"/>
                </a:cubicBezTo>
                <a:cubicBezTo>
                  <a:pt x="424654" y="1102694"/>
                  <a:pt x="512608" y="1991865"/>
                  <a:pt x="601131" y="2685223"/>
                </a:cubicBezTo>
                <a:cubicBezTo>
                  <a:pt x="689654" y="3378581"/>
                  <a:pt x="887206" y="4958005"/>
                  <a:pt x="1008037" y="4942760"/>
                </a:cubicBezTo>
                <a:cubicBezTo>
                  <a:pt x="1128868" y="4927515"/>
                  <a:pt x="1232877" y="3373360"/>
                  <a:pt x="1326118" y="2593751"/>
                </a:cubicBezTo>
                <a:cubicBezTo>
                  <a:pt x="1419359" y="1814142"/>
                  <a:pt x="1487247" y="701655"/>
                  <a:pt x="1567485" y="265103"/>
                </a:cubicBezTo>
                <a:cubicBezTo>
                  <a:pt x="1723760" y="-322405"/>
                  <a:pt x="1969401" y="180915"/>
                  <a:pt x="2141466" y="670562"/>
                </a:cubicBezTo>
              </a:path>
            </a:pathLst>
          </a:custGeom>
          <a:ln w="38100" cap="rnd">
            <a:solidFill>
              <a:srgbClr val="00B050"/>
            </a:solidFill>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25252"/>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A2E24298-95A1-4ECC-8480-DB3DFC0B7842}"/>
              </a:ext>
            </a:extLst>
          </p:cNvPr>
          <p:cNvCxnSpPr>
            <a:cxnSpLocks/>
          </p:cNvCxnSpPr>
          <p:nvPr/>
        </p:nvCxnSpPr>
        <p:spPr>
          <a:xfrm>
            <a:off x="8547271" y="1386114"/>
            <a:ext cx="0" cy="4520656"/>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5E20942-65E0-4A0E-9B20-9A165F08EE49}"/>
              </a:ext>
            </a:extLst>
          </p:cNvPr>
          <p:cNvCxnSpPr>
            <a:cxnSpLocks/>
          </p:cNvCxnSpPr>
          <p:nvPr/>
        </p:nvCxnSpPr>
        <p:spPr>
          <a:xfrm>
            <a:off x="5874559" y="1355547"/>
            <a:ext cx="0" cy="4450344"/>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03E1993-3B39-4030-8BC6-4FDE346A50C6}"/>
              </a:ext>
            </a:extLst>
          </p:cNvPr>
          <p:cNvCxnSpPr>
            <a:cxnSpLocks/>
          </p:cNvCxnSpPr>
          <p:nvPr/>
        </p:nvCxnSpPr>
        <p:spPr>
          <a:xfrm>
            <a:off x="3206035" y="1355546"/>
            <a:ext cx="0" cy="4450345"/>
          </a:xfrm>
          <a:prstGeom prst="straightConnector1">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EFADE21-7922-4285-B59C-9ADB6551ED8E}"/>
              </a:ext>
            </a:extLst>
          </p:cNvPr>
          <p:cNvCxnSpPr>
            <a:cxnSpLocks/>
          </p:cNvCxnSpPr>
          <p:nvPr/>
        </p:nvCxnSpPr>
        <p:spPr>
          <a:xfrm>
            <a:off x="517197" y="1250464"/>
            <a:ext cx="0" cy="4656306"/>
          </a:xfrm>
          <a:prstGeom prst="straightConnector1">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AA5B25-D90D-4BAF-BA1E-59FF517BE084}"/>
              </a:ext>
            </a:extLst>
          </p:cNvPr>
          <p:cNvCxnSpPr>
            <a:cxnSpLocks/>
          </p:cNvCxnSpPr>
          <p:nvPr/>
        </p:nvCxnSpPr>
        <p:spPr>
          <a:xfrm>
            <a:off x="517196" y="2570306"/>
            <a:ext cx="10702079"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B5622A-2F2C-4B26-919A-61E4EEC511DD}"/>
              </a:ext>
            </a:extLst>
          </p:cNvPr>
          <p:cNvCxnSpPr>
            <a:cxnSpLocks/>
          </p:cNvCxnSpPr>
          <p:nvPr/>
        </p:nvCxnSpPr>
        <p:spPr>
          <a:xfrm>
            <a:off x="529937" y="5008384"/>
            <a:ext cx="10702079" cy="0"/>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38" name="Graphic 37" descr="Solar Panels with solid fill">
            <a:extLst>
              <a:ext uri="{FF2B5EF4-FFF2-40B4-BE49-F238E27FC236}">
                <a16:creationId xmlns:a16="http://schemas.microsoft.com/office/drawing/2014/main" id="{D5C03781-1E85-4C57-BFAE-3322892215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0957" y="5227579"/>
            <a:ext cx="783340" cy="783340"/>
          </a:xfrm>
          <a:prstGeom prst="rect">
            <a:avLst/>
          </a:prstGeom>
        </p:spPr>
      </p:pic>
      <p:sp>
        <p:nvSpPr>
          <p:cNvPr id="21" name="Arrow: Up 20">
            <a:extLst>
              <a:ext uri="{FF2B5EF4-FFF2-40B4-BE49-F238E27FC236}">
                <a16:creationId xmlns:a16="http://schemas.microsoft.com/office/drawing/2014/main" id="{D738C4E7-C750-4382-84ED-E99E19B6AA9E}"/>
              </a:ext>
            </a:extLst>
          </p:cNvPr>
          <p:cNvSpPr/>
          <p:nvPr/>
        </p:nvSpPr>
        <p:spPr>
          <a:xfrm>
            <a:off x="2598455" y="1555756"/>
            <a:ext cx="284800" cy="1019071"/>
          </a:xfrm>
          <a:prstGeom prst="upArrow">
            <a:avLst/>
          </a:prstGeom>
          <a:solidFill>
            <a:srgbClr val="FAA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23" name="Arrow: Down 22">
            <a:extLst>
              <a:ext uri="{FF2B5EF4-FFF2-40B4-BE49-F238E27FC236}">
                <a16:creationId xmlns:a16="http://schemas.microsoft.com/office/drawing/2014/main" id="{71D54440-C9F9-440B-8F8A-46222268C593}"/>
              </a:ext>
            </a:extLst>
          </p:cNvPr>
          <p:cNvSpPr/>
          <p:nvPr/>
        </p:nvSpPr>
        <p:spPr>
          <a:xfrm>
            <a:off x="9648087" y="5025669"/>
            <a:ext cx="273456" cy="124818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EAEAEA"/>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A82B98D3-C6F1-4F1C-8417-932CD90A8B9D}"/>
              </a:ext>
            </a:extLst>
          </p:cNvPr>
          <p:cNvSpPr txBox="1"/>
          <p:nvPr/>
        </p:nvSpPr>
        <p:spPr>
          <a:xfrm>
            <a:off x="853996" y="970615"/>
            <a:ext cx="18356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525252"/>
                </a:solidFill>
                <a:effectLst/>
                <a:uLnTx/>
                <a:uFillTx/>
                <a:latin typeface="Calibri"/>
                <a:ea typeface="+mn-ea"/>
                <a:cs typeface="+mn-cs"/>
              </a:rPr>
              <a:t>EV growth could </a:t>
            </a:r>
            <a:r>
              <a:rPr kumimoji="0" lang="en-AU" sz="1600" b="1" i="0" u="none" strike="noStrike" kern="1200" cap="none" spc="0" normalizeH="0" baseline="0" noProof="0">
                <a:ln>
                  <a:noFill/>
                </a:ln>
                <a:solidFill>
                  <a:srgbClr val="525252"/>
                </a:solidFill>
                <a:effectLst/>
                <a:uLnTx/>
                <a:uFillTx/>
                <a:latin typeface="Calibri"/>
                <a:ea typeface="+mn-ea"/>
                <a:cs typeface="+mn-cs"/>
              </a:rPr>
              <a:t>double the height </a:t>
            </a:r>
            <a:r>
              <a:rPr kumimoji="0" lang="en-AU" sz="1600" b="0" i="0" u="none" strike="noStrike" kern="1200" cap="none" spc="0" normalizeH="0" baseline="0" noProof="0">
                <a:ln>
                  <a:noFill/>
                </a:ln>
                <a:solidFill>
                  <a:srgbClr val="525252"/>
                </a:solidFill>
                <a:effectLst/>
                <a:uLnTx/>
                <a:uFillTx/>
                <a:latin typeface="Calibri"/>
                <a:ea typeface="+mn-ea"/>
                <a:cs typeface="+mn-cs"/>
              </a:rPr>
              <a:t>of the peaks</a:t>
            </a:r>
            <a:endParaRPr kumimoji="0" lang="en-AU" sz="1600" b="1" i="0" u="none" strike="noStrike" kern="1200" cap="none" spc="0" normalizeH="0" baseline="0" noProof="0">
              <a:ln>
                <a:noFill/>
              </a:ln>
              <a:solidFill>
                <a:srgbClr val="525252"/>
              </a:solidFill>
              <a:effectLst/>
              <a:uLnTx/>
              <a:uFillTx/>
              <a:latin typeface="Calibri"/>
              <a:ea typeface="+mn-ea"/>
              <a:cs typeface="+mn-cs"/>
            </a:endParaRPr>
          </a:p>
        </p:txBody>
      </p:sp>
      <p:pic>
        <p:nvPicPr>
          <p:cNvPr id="27" name="Graphic 26" descr="Electric car with solid fill">
            <a:extLst>
              <a:ext uri="{FF2B5EF4-FFF2-40B4-BE49-F238E27FC236}">
                <a16:creationId xmlns:a16="http://schemas.microsoft.com/office/drawing/2014/main" id="{694E8D1C-D90A-4032-82B6-021CD13947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4446" y="1716300"/>
            <a:ext cx="854006" cy="854006"/>
          </a:xfrm>
          <a:prstGeom prst="rect">
            <a:avLst/>
          </a:prstGeom>
        </p:spPr>
      </p:pic>
      <p:sp>
        <p:nvSpPr>
          <p:cNvPr id="28" name="TextBox 27">
            <a:extLst>
              <a:ext uri="{FF2B5EF4-FFF2-40B4-BE49-F238E27FC236}">
                <a16:creationId xmlns:a16="http://schemas.microsoft.com/office/drawing/2014/main" id="{01FA90C7-B84C-4B72-ABDC-47EADEC237A7}"/>
              </a:ext>
            </a:extLst>
          </p:cNvPr>
          <p:cNvSpPr txBox="1"/>
          <p:nvPr/>
        </p:nvSpPr>
        <p:spPr>
          <a:xfrm>
            <a:off x="7082966" y="6036678"/>
            <a:ext cx="25253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525252"/>
                </a:solidFill>
                <a:effectLst/>
                <a:uLnTx/>
                <a:uFillTx/>
                <a:latin typeface="Calibri"/>
                <a:ea typeface="+mn-ea"/>
                <a:cs typeface="+mn-cs"/>
              </a:rPr>
              <a:t>Additional PV could </a:t>
            </a:r>
            <a:r>
              <a:rPr kumimoji="0" lang="en-AU" sz="1600" b="1" i="0" u="none" strike="noStrike" kern="1200" cap="none" spc="0" normalizeH="0" baseline="0" noProof="0">
                <a:ln>
                  <a:noFill/>
                </a:ln>
                <a:solidFill>
                  <a:srgbClr val="525252"/>
                </a:solidFill>
                <a:effectLst/>
                <a:uLnTx/>
                <a:uFillTx/>
                <a:latin typeface="Calibri"/>
                <a:ea typeface="+mn-ea"/>
                <a:cs typeface="+mn-cs"/>
              </a:rPr>
              <a:t>double</a:t>
            </a:r>
            <a:r>
              <a:rPr kumimoji="0" lang="en-AU" sz="1600" b="0" i="0" u="none" strike="noStrike" kern="1200" cap="none" spc="0" normalizeH="0" baseline="0" noProof="0">
                <a:ln>
                  <a:noFill/>
                </a:ln>
                <a:solidFill>
                  <a:srgbClr val="525252"/>
                </a:solidFill>
                <a:effectLst/>
                <a:uLnTx/>
                <a:uFillTx/>
                <a:latin typeface="Calibri"/>
                <a:ea typeface="+mn-ea"/>
                <a:cs typeface="+mn-cs"/>
              </a:rPr>
              <a:t> </a:t>
            </a:r>
            <a:r>
              <a:rPr kumimoji="0" lang="en-AU" sz="1600" b="1" i="0" u="none" strike="noStrike" kern="1200" cap="none" spc="0" normalizeH="0" baseline="0" noProof="0">
                <a:ln>
                  <a:noFill/>
                </a:ln>
                <a:solidFill>
                  <a:srgbClr val="525252"/>
                </a:solidFill>
                <a:effectLst/>
                <a:uLnTx/>
                <a:uFillTx/>
                <a:latin typeface="Calibri"/>
                <a:ea typeface="+mn-ea"/>
                <a:cs typeface="+mn-cs"/>
              </a:rPr>
              <a:t>the depth </a:t>
            </a:r>
            <a:r>
              <a:rPr kumimoji="0" lang="en-AU" sz="1600" b="0" i="0" u="none" strike="noStrike" kern="1200" cap="none" spc="0" normalizeH="0" baseline="0" noProof="0">
                <a:ln>
                  <a:noFill/>
                </a:ln>
                <a:solidFill>
                  <a:srgbClr val="525252"/>
                </a:solidFill>
                <a:effectLst/>
                <a:uLnTx/>
                <a:uFillTx/>
                <a:latin typeface="Calibri"/>
                <a:ea typeface="+mn-ea"/>
                <a:cs typeface="+mn-cs"/>
              </a:rPr>
              <a:t>of the troughs</a:t>
            </a:r>
          </a:p>
        </p:txBody>
      </p:sp>
      <p:sp>
        <p:nvSpPr>
          <p:cNvPr id="31" name="Title 1">
            <a:extLst>
              <a:ext uri="{FF2B5EF4-FFF2-40B4-BE49-F238E27FC236}">
                <a16:creationId xmlns:a16="http://schemas.microsoft.com/office/drawing/2014/main" id="{455DF768-A2A4-436C-9DF6-46CB969AC880}"/>
              </a:ext>
            </a:extLst>
          </p:cNvPr>
          <p:cNvSpPr>
            <a:spLocks noGrp="1"/>
          </p:cNvSpPr>
          <p:nvPr>
            <p:ph type="title"/>
          </p:nvPr>
        </p:nvSpPr>
        <p:spPr>
          <a:xfrm>
            <a:off x="385876" y="380107"/>
            <a:ext cx="11420858" cy="490776"/>
          </a:xfrm>
        </p:spPr>
        <p:txBody>
          <a:bodyPr/>
          <a:lstStyle/>
          <a:p>
            <a:r>
              <a:rPr lang="en-AU">
                <a:solidFill>
                  <a:schemeClr val="tx2"/>
                </a:solidFill>
              </a:rPr>
              <a:t>Challenges in 2030</a:t>
            </a:r>
          </a:p>
        </p:txBody>
      </p:sp>
      <p:sp>
        <p:nvSpPr>
          <p:cNvPr id="20" name="TextBox 19">
            <a:extLst>
              <a:ext uri="{FF2B5EF4-FFF2-40B4-BE49-F238E27FC236}">
                <a16:creationId xmlns:a16="http://schemas.microsoft.com/office/drawing/2014/main" id="{C6982737-8073-4105-BF51-7E6BA5A5DF4D}"/>
              </a:ext>
            </a:extLst>
          </p:cNvPr>
          <p:cNvSpPr txBox="1"/>
          <p:nvPr/>
        </p:nvSpPr>
        <p:spPr>
          <a:xfrm>
            <a:off x="10444697" y="3577877"/>
            <a:ext cx="108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252"/>
                </a:solidFill>
                <a:effectLst/>
                <a:uLnTx/>
                <a:uFillTx/>
                <a:latin typeface="Calibri"/>
                <a:ea typeface="+mn-ea"/>
                <a:cs typeface="+mn-cs"/>
              </a:rPr>
              <a:t>IMPORTS</a:t>
            </a:r>
            <a:endParaRPr kumimoji="0" lang="en-AU" sz="1800" b="1" i="0" u="none" strike="noStrike" kern="1200" cap="none" spc="0" normalizeH="0" baseline="0" noProof="0">
              <a:ln>
                <a:noFill/>
              </a:ln>
              <a:solidFill>
                <a:srgbClr val="525252"/>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DEBDE8EB-4FB9-44B5-BD9F-E6579E753276}"/>
              </a:ext>
            </a:extLst>
          </p:cNvPr>
          <p:cNvSpPr txBox="1"/>
          <p:nvPr/>
        </p:nvSpPr>
        <p:spPr>
          <a:xfrm>
            <a:off x="10437215" y="3996452"/>
            <a:ext cx="10858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25252"/>
                </a:solidFill>
                <a:effectLst/>
                <a:uLnTx/>
                <a:uFillTx/>
                <a:latin typeface="Calibri"/>
                <a:ea typeface="+mn-ea"/>
                <a:cs typeface="+mn-cs"/>
              </a:rPr>
              <a:t>EXPORTS</a:t>
            </a:r>
            <a:endParaRPr kumimoji="0" lang="en-AU" sz="1800" b="1" i="0" u="none" strike="noStrike" kern="1200" cap="none" spc="0" normalizeH="0" baseline="0" noProof="0">
              <a:ln>
                <a:noFill/>
              </a:ln>
              <a:solidFill>
                <a:srgbClr val="525252"/>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3CE4977-1E48-4A63-8FDF-AB6717C84AC8}"/>
              </a:ext>
            </a:extLst>
          </p:cNvPr>
          <p:cNvSpPr/>
          <p:nvPr/>
        </p:nvSpPr>
        <p:spPr>
          <a:xfrm>
            <a:off x="4543507" y="380107"/>
            <a:ext cx="717081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525252"/>
                </a:solidFill>
                <a:effectLst/>
                <a:uLnTx/>
                <a:uFillTx/>
                <a:latin typeface="Calibri"/>
                <a:ea typeface="+mn-ea"/>
                <a:cs typeface="+mn-cs"/>
              </a:rPr>
              <a:t>New loads like </a:t>
            </a:r>
            <a:r>
              <a:rPr kumimoji="0" lang="en-AU" sz="1600" b="1" i="0" u="none" strike="noStrike" kern="1200" cap="none" spc="0" normalizeH="0" baseline="0" noProof="0">
                <a:ln>
                  <a:noFill/>
                </a:ln>
                <a:solidFill>
                  <a:srgbClr val="525252"/>
                </a:solidFill>
                <a:effectLst/>
                <a:uLnTx/>
                <a:uFillTx/>
                <a:latin typeface="Calibri"/>
                <a:ea typeface="+mn-ea"/>
                <a:cs typeface="+mn-cs"/>
              </a:rPr>
              <a:t>Virtual Power Plants, Electric Vehicles </a:t>
            </a:r>
            <a:r>
              <a:rPr kumimoji="0" lang="en-AU" sz="1600" b="0" i="0" u="none" strike="noStrike" kern="1200" cap="none" spc="0" normalizeH="0" baseline="0" noProof="0">
                <a:ln>
                  <a:noFill/>
                </a:ln>
                <a:solidFill>
                  <a:srgbClr val="525252"/>
                </a:solidFill>
                <a:effectLst/>
                <a:uLnTx/>
                <a:uFillTx/>
                <a:latin typeface="Calibri"/>
                <a:ea typeface="+mn-ea"/>
                <a:cs typeface="+mn-cs"/>
              </a:rPr>
              <a:t>and </a:t>
            </a:r>
            <a:r>
              <a:rPr kumimoji="0" lang="en-AU" sz="1600" b="1" i="0" u="none" strike="noStrike" kern="1200" cap="none" spc="0" normalizeH="0" baseline="0" noProof="0">
                <a:ln>
                  <a:noFill/>
                </a:ln>
                <a:solidFill>
                  <a:srgbClr val="525252"/>
                </a:solidFill>
                <a:effectLst/>
                <a:uLnTx/>
                <a:uFillTx/>
                <a:latin typeface="Calibri"/>
                <a:ea typeface="+mn-ea"/>
                <a:cs typeface="+mn-cs"/>
              </a:rPr>
              <a:t>broader electrification </a:t>
            </a:r>
            <a:r>
              <a:rPr kumimoji="0" lang="en-AU" sz="1600" b="0" i="0" u="none" strike="noStrike" kern="1200" cap="none" spc="0" normalizeH="0" baseline="0" noProof="0">
                <a:ln>
                  <a:noFill/>
                </a:ln>
                <a:solidFill>
                  <a:srgbClr val="525252"/>
                </a:solidFill>
                <a:effectLst/>
                <a:uLnTx/>
                <a:uFillTx/>
                <a:latin typeface="Calibri"/>
                <a:ea typeface="+mn-ea"/>
                <a:cs typeface="+mn-cs"/>
              </a:rPr>
              <a:t>could increase peak demand, requiring significant network capacity upgrades</a:t>
            </a:r>
          </a:p>
        </p:txBody>
      </p:sp>
      <p:sp>
        <p:nvSpPr>
          <p:cNvPr id="26" name="Slide Number Placeholder 3">
            <a:extLst>
              <a:ext uri="{FF2B5EF4-FFF2-40B4-BE49-F238E27FC236}">
                <a16:creationId xmlns:a16="http://schemas.microsoft.com/office/drawing/2014/main" id="{1478D6AB-FBF7-478F-BD8F-0111AC22181B}"/>
              </a:ext>
            </a:extLst>
          </p:cNvPr>
          <p:cNvSpPr txBox="1">
            <a:spLocks/>
          </p:cNvSpPr>
          <p:nvPr/>
        </p:nvSpPr>
        <p:spPr>
          <a:xfrm>
            <a:off x="11298733" y="6416673"/>
            <a:ext cx="508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1200" b="0" i="0" u="none" strike="noStrike" kern="1200" cap="none" spc="0" normalizeH="0" baseline="0" noProof="0" smtClean="0">
                <a:ln>
                  <a:noFill/>
                </a:ln>
                <a:solidFill>
                  <a:srgbClr val="52525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525252"/>
              </a:solidFill>
              <a:effectLst/>
              <a:uLnTx/>
              <a:uFillTx/>
              <a:latin typeface="Calibri"/>
              <a:ea typeface="+mn-ea"/>
              <a:cs typeface="+mn-cs"/>
            </a:endParaRPr>
          </a:p>
        </p:txBody>
      </p:sp>
    </p:spTree>
    <p:extLst>
      <p:ext uri="{BB962C8B-B14F-4D97-AF65-F5344CB8AC3E}">
        <p14:creationId xmlns:p14="http://schemas.microsoft.com/office/powerpoint/2010/main" val="1873204861"/>
      </p:ext>
    </p:extLst>
  </p:cSld>
  <p:clrMapOvr>
    <a:masterClrMapping/>
  </p:clrMapOvr>
</p:sld>
</file>

<file path=ppt/theme/theme1.xml><?xml version="1.0" encoding="utf-8"?>
<a:theme xmlns:a="http://schemas.openxmlformats.org/drawingml/2006/main" name="2_SAPN 15">
  <a:themeElements>
    <a:clrScheme name="SAPN 16">
      <a:dk1>
        <a:srgbClr val="525252"/>
      </a:dk1>
      <a:lt1>
        <a:srgbClr val="EAEAEA"/>
      </a:lt1>
      <a:dk2>
        <a:srgbClr val="FA780A"/>
      </a:dk2>
      <a:lt2>
        <a:srgbClr val="FFFFFF"/>
      </a:lt2>
      <a:accent1>
        <a:srgbClr val="000000"/>
      </a:accent1>
      <a:accent2>
        <a:srgbClr val="44B6B1"/>
      </a:accent2>
      <a:accent3>
        <a:srgbClr val="236A65"/>
      </a:accent3>
      <a:accent4>
        <a:srgbClr val="EB3024"/>
      </a:accent4>
      <a:accent5>
        <a:srgbClr val="FAA61A"/>
      </a:accent5>
      <a:accent6>
        <a:srgbClr val="14B1E7"/>
      </a:accent6>
      <a:hlink>
        <a:srgbClr val="FA780A"/>
      </a:hlink>
      <a:folHlink>
        <a:srgbClr val="EB3024"/>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15" id="{92EB1DBC-330A-46BE-AB29-D73544EF749C}" vid="{19198E94-4466-4140-9F67-201179DD8F4D}"/>
    </a:ext>
  </a:extLst>
</a:theme>
</file>

<file path=ppt/theme/theme10.xml><?xml version="1.0" encoding="utf-8"?>
<a:theme xmlns:a="http://schemas.openxmlformats.org/drawingml/2006/main" name="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8.pptx" id="{D7ED77B7-7DB2-44FC-8111-F5753AB75B58}" vid="{8ECE41E3-CA2D-4EAD-ACCB-39E6D68B2B0D}"/>
    </a:ext>
  </a:extLst>
</a:theme>
</file>

<file path=ppt/theme/theme11.xml><?xml version="1.0" encoding="utf-8"?>
<a:theme xmlns:a="http://schemas.openxmlformats.org/drawingml/2006/main" name="21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4.pptx" id="{DBDE1D29-9F91-4BDB-8E80-9C4A844673C5}" vid="{780BF6CF-78EB-419E-99D9-867BE76D16F0}"/>
    </a:ext>
  </a:extLst>
</a:theme>
</file>

<file path=ppt/theme/theme12.xml><?xml version="1.0" encoding="utf-8"?>
<a:theme xmlns:a="http://schemas.openxmlformats.org/drawingml/2006/main" name="8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1.pptx" id="{BEACD5E9-5E68-493C-B944-B6C58B0EA45A}" vid="{C8FF09FB-A030-4830-A132-E525FADD31E1}"/>
    </a:ext>
  </a:extLst>
</a:theme>
</file>

<file path=ppt/theme/theme13.xml><?xml version="1.0" encoding="utf-8"?>
<a:theme xmlns:a="http://schemas.openxmlformats.org/drawingml/2006/main" name="1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5.pptx" id="{8FEFABFC-814A-45EA-85C1-6B87D12916BD}" vid="{497F6A04-C46A-4927-8CBB-10584C339304}"/>
    </a:ext>
  </a:extLst>
</a:theme>
</file>

<file path=ppt/theme/theme14.xml><?xml version="1.0" encoding="utf-8"?>
<a:theme xmlns:a="http://schemas.openxmlformats.org/drawingml/2006/main" name="4_SAPN 17">
  <a:themeElements>
    <a:clrScheme name="SAPN Enerven 02">
      <a:dk1>
        <a:srgbClr val="525252"/>
      </a:dk1>
      <a:lt1>
        <a:srgbClr val="EAEAEA"/>
      </a:lt1>
      <a:dk2>
        <a:srgbClr val="FA780A"/>
      </a:dk2>
      <a:lt2>
        <a:srgbClr val="FFFFFF"/>
      </a:lt2>
      <a:accent1>
        <a:srgbClr val="000000"/>
      </a:accent1>
      <a:accent2>
        <a:srgbClr val="00AF41"/>
      </a:accent2>
      <a:accent3>
        <a:srgbClr val="00833D"/>
      </a:accent3>
      <a:accent4>
        <a:srgbClr val="44D62C"/>
      </a:accent4>
      <a:accent5>
        <a:srgbClr val="FAA61A"/>
      </a:accent5>
      <a:accent6>
        <a:srgbClr val="0B253F"/>
      </a:accent6>
      <a:hlink>
        <a:srgbClr val="525252"/>
      </a:hlink>
      <a:folHlink>
        <a:srgbClr val="52525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17" id="{A76EFD34-D2C7-4719-99DD-240122A46D01}" vid="{655FDFC2-1071-42B4-834C-FFAA3FF25DA8}"/>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PN 15">
  <a:themeElements>
    <a:clrScheme name="SAPN 16">
      <a:dk1>
        <a:srgbClr val="525252"/>
      </a:dk1>
      <a:lt1>
        <a:srgbClr val="EAEAEA"/>
      </a:lt1>
      <a:dk2>
        <a:srgbClr val="FA780A"/>
      </a:dk2>
      <a:lt2>
        <a:srgbClr val="FFFFFF"/>
      </a:lt2>
      <a:accent1>
        <a:srgbClr val="000000"/>
      </a:accent1>
      <a:accent2>
        <a:srgbClr val="44B6B1"/>
      </a:accent2>
      <a:accent3>
        <a:srgbClr val="236A65"/>
      </a:accent3>
      <a:accent4>
        <a:srgbClr val="EB3024"/>
      </a:accent4>
      <a:accent5>
        <a:srgbClr val="FAA61A"/>
      </a:accent5>
      <a:accent6>
        <a:srgbClr val="14B1E7"/>
      </a:accent6>
      <a:hlink>
        <a:srgbClr val="FA780A"/>
      </a:hlink>
      <a:folHlink>
        <a:srgbClr val="EB3024"/>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6.pptx [Read-Only]" id="{F6E160A3-A58A-4E28-ABFF-94A45274398F}" vid="{9E3CE074-8252-46B6-A48D-6DFB565D7959}"/>
    </a:ext>
  </a:extLst>
</a:theme>
</file>

<file path=ppt/theme/theme3.xml><?xml version="1.0" encoding="utf-8"?>
<a:theme xmlns:a="http://schemas.openxmlformats.org/drawingml/2006/main" name="15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4.pptx" id="{DBDE1D29-9F91-4BDB-8E80-9C4A844673C5}" vid="{780BF6CF-78EB-419E-99D9-867BE76D16F0}"/>
    </a:ext>
  </a:extLst>
</a:theme>
</file>

<file path=ppt/theme/theme4.xml><?xml version="1.0" encoding="utf-8"?>
<a:theme xmlns:a="http://schemas.openxmlformats.org/drawingml/2006/main" name="14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1.pptx" id="{BEACD5E9-5E68-493C-B944-B6C58B0EA45A}" vid="{C8FF09FB-A030-4830-A132-E525FADD31E1}"/>
    </a:ext>
  </a:extLst>
</a:theme>
</file>

<file path=ppt/theme/theme5.xml><?xml version="1.0" encoding="utf-8"?>
<a:theme xmlns:a="http://schemas.openxmlformats.org/drawingml/2006/main" name="3_blank">
  <a:themeElements>
    <a:clrScheme name="SAPN">
      <a:dk1>
        <a:srgbClr val="FA820F"/>
      </a:dk1>
      <a:lt1>
        <a:srgbClr val="FFFFFF"/>
      </a:lt1>
      <a:dk2>
        <a:srgbClr val="525252"/>
      </a:dk2>
      <a:lt2>
        <a:srgbClr val="E8E8E8"/>
      </a:lt2>
      <a:accent1>
        <a:srgbClr val="000000"/>
      </a:accent1>
      <a:accent2>
        <a:srgbClr val="939598"/>
      </a:accent2>
      <a:accent3>
        <a:srgbClr val="FAB585"/>
      </a:accent3>
      <a:accent4>
        <a:srgbClr val="E9E9E9"/>
      </a:accent4>
      <a:accent5>
        <a:srgbClr val="FFF0D8"/>
      </a:accent5>
      <a:accent6>
        <a:srgbClr val="F4F4F4"/>
      </a:accent6>
      <a:hlink>
        <a:srgbClr val="FA820F"/>
      </a:hlink>
      <a:folHlink>
        <a:srgbClr val="ED1C24"/>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chor="b" anchorCtr="0">
        <a:normAutofit/>
      </a:bodyPr>
      <a:lstStyle>
        <a:defPPr>
          <a:lnSpc>
            <a:spcPts val="3600"/>
          </a:lnSpc>
          <a:defRPr sz="3600" dirty="0" smtClean="0">
            <a:solidFill>
              <a:schemeClr val="bg1"/>
            </a:solidFill>
          </a:defRPr>
        </a:defPPr>
      </a:lstStyle>
    </a:txDef>
  </a:objectDefaults>
  <a:extraClrSchemeLst/>
</a:theme>
</file>

<file path=ppt/theme/theme6.xml><?xml version="1.0" encoding="utf-8"?>
<a:theme xmlns:a="http://schemas.openxmlformats.org/drawingml/2006/main" name="5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8.pptx" id="{8802927B-A450-421B-ADD5-1C64D6557852}" vid="{8C4DD023-9A09-45C5-938D-6FF7B18AB441}"/>
    </a:ext>
  </a:extLst>
</a:theme>
</file>

<file path=ppt/theme/theme7.xml><?xml version="1.0" encoding="utf-8"?>
<a:theme xmlns:a="http://schemas.openxmlformats.org/drawingml/2006/main" name="17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Template 17 W Image 04.pptx" id="{DBDE1D29-9F91-4BDB-8E80-9C4A844673C5}" vid="{780BF6CF-78EB-419E-99D9-867BE76D16F0}"/>
    </a:ext>
  </a:extLst>
</a:theme>
</file>

<file path=ppt/theme/theme8.xml><?xml version="1.0" encoding="utf-8"?>
<a:theme xmlns:a="http://schemas.openxmlformats.org/drawingml/2006/main" name="6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17" id="{A76EFD34-D2C7-4719-99DD-240122A46D01}" vid="{655FDFC2-1071-42B4-834C-FFAA3FF25DA8}"/>
    </a:ext>
  </a:extLst>
</a:theme>
</file>

<file path=ppt/theme/theme9.xml><?xml version="1.0" encoding="utf-8"?>
<a:theme xmlns:a="http://schemas.openxmlformats.org/drawingml/2006/main" name="10_SAPN 17">
  <a:themeElements>
    <a:clrScheme name="SAPN 17">
      <a:dk1>
        <a:srgbClr val="525252"/>
      </a:dk1>
      <a:lt1>
        <a:srgbClr val="EAEAEA"/>
      </a:lt1>
      <a:dk2>
        <a:srgbClr val="FA780A"/>
      </a:dk2>
      <a:lt2>
        <a:srgbClr val="FFFFFF"/>
      </a:lt2>
      <a:accent1>
        <a:srgbClr val="0B253F"/>
      </a:accent1>
      <a:accent2>
        <a:srgbClr val="BCBEC0"/>
      </a:accent2>
      <a:accent3>
        <a:srgbClr val="F15A22"/>
      </a:accent3>
      <a:accent4>
        <a:srgbClr val="396691"/>
      </a:accent4>
      <a:accent5>
        <a:srgbClr val="FAA61A"/>
      </a:accent5>
      <a:accent6>
        <a:srgbClr val="72B0D2"/>
      </a:accent6>
      <a:hlink>
        <a:srgbClr val="FA780A"/>
      </a:hlink>
      <a:folHlink>
        <a:srgbClr val="F15A22"/>
      </a:folHlink>
    </a:clrScheme>
    <a:fontScheme name="SAPN">
      <a:majorFont>
        <a:latin typeface="Calibri"/>
        <a:ea typeface=""/>
        <a:cs typeface=""/>
      </a:majorFont>
      <a:minorFont>
        <a:latin typeface="Calibri"/>
        <a:ea typeface=""/>
        <a:cs typeface=""/>
      </a:minorFont>
    </a:fontScheme>
    <a:fmtScheme name="SAP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PN 17" id="{A76EFD34-D2C7-4719-99DD-240122A46D01}" vid="{655FDFC2-1071-42B4-834C-FFAA3FF25DA8}"/>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525252"/>
    </a:dk2>
    <a:lt2>
      <a:srgbClr val="FFFFFF"/>
    </a:lt2>
    <a:accent1>
      <a:srgbClr val="FA780A"/>
    </a:accent1>
    <a:accent2>
      <a:srgbClr val="525252"/>
    </a:accent2>
    <a:accent3>
      <a:srgbClr val="FF0000"/>
    </a:accent3>
    <a:accent4>
      <a:srgbClr val="72B0D2"/>
    </a:accent4>
    <a:accent5>
      <a:srgbClr val="7030A0"/>
    </a:accent5>
    <a:accent6>
      <a:srgbClr val="92D050"/>
    </a:accent6>
    <a:hlink>
      <a:srgbClr val="FA780A"/>
    </a:hlink>
    <a:folHlink>
      <a:srgbClr val="72B0D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102c61c-0b94-4dc7-88be-622bd30b80a1">
      <UserInfo>
        <DisplayName>Blake Ashton</DisplayName>
        <AccountId>81</AccountId>
        <AccountType/>
      </UserInfo>
      <UserInfo>
        <DisplayName>Mark Vincent</DisplayName>
        <AccountId>97</AccountId>
        <AccountType/>
      </UserInfo>
      <UserInfo>
        <DisplayName>Lisa Ibro</DisplayName>
        <AccountId>13</AccountId>
        <AccountType/>
      </UserInfo>
      <UserInfo>
        <DisplayName>Steven Maxwell</DisplayName>
        <AccountId>87</AccountId>
        <AccountType/>
      </UserInfo>
      <UserInfo>
        <DisplayName>Hiroe Terao</DisplayName>
        <AccountId>271</AccountId>
        <AccountType/>
      </UserInfo>
      <UserInfo>
        <DisplayName>Cathryn McDonald</DisplayName>
        <AccountId>30</AccountId>
        <AccountType/>
      </UserInfo>
      <UserInfo>
        <DisplayName>Alice Miller</DisplayName>
        <AccountId>384</AccountId>
        <AccountType/>
      </UserInfo>
      <UserInfo>
        <DisplayName>Georgia Kappos</DisplayName>
        <AccountId>757</AccountId>
        <AccountType/>
      </UserInfo>
      <UserInfo>
        <DisplayName>Emma Cole</DisplayName>
        <AccountId>817</AccountId>
        <AccountType/>
      </UserInfo>
      <UserInfo>
        <DisplayName>Michelle Howie</DisplayName>
        <AccountId>825</AccountId>
        <AccountType/>
      </UserInfo>
      <UserInfo>
        <DisplayName>Sam Craft</DisplayName>
        <AccountId>1003</AccountId>
        <AccountType/>
      </UserInfo>
      <UserInfo>
        <DisplayName>Brendon Hampton</DisplayName>
        <AccountId>24</AccountId>
        <AccountType/>
      </UserInfo>
      <UserInfo>
        <DisplayName>James Brown</DisplayName>
        <AccountId>32</AccountId>
        <AccountType/>
      </UserInfo>
      <UserInfo>
        <DisplayName>Liam Mallamo</DisplayName>
        <AccountId>46</AccountId>
        <AccountType/>
      </UserInfo>
      <UserInfo>
        <DisplayName>Bryn Williams</DisplayName>
        <AccountId>23</AccountId>
        <AccountType/>
      </UserInfo>
      <UserInfo>
        <DisplayName>Adam Cameron</DisplayName>
        <AccountId>214</AccountId>
        <AccountType/>
      </UserInfo>
      <UserInfo>
        <DisplayName>Rocco Lupoi</DisplayName>
        <AccountId>153</AccountId>
        <AccountType/>
      </UserInfo>
      <UserInfo>
        <DisplayName>Chris Ford (CDO)</DisplayName>
        <AccountId>604</AccountId>
        <AccountType/>
      </UserInfo>
      <UserInfo>
        <DisplayName>Matthew Pritchard</DisplayName>
        <AccountId>118</AccountId>
        <AccountType/>
      </UserInfo>
    </SharedWithUsers>
    <TaxCatchAll xmlns="a102c61c-0b94-4dc7-88be-622bd30b80a1" xsi:nil="true"/>
    <lcf76f155ced4ddcb4097134ff3c332f xmlns="b5cb6bc7-7dbb-459a-bb2f-c8e7c1024b1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30C86BAF592943B466C3307620DB41" ma:contentTypeVersion="13" ma:contentTypeDescription="Create a new document." ma:contentTypeScope="" ma:versionID="6508934d0d0198e045acf4be8001b266">
  <xsd:schema xmlns:xsd="http://www.w3.org/2001/XMLSchema" xmlns:xs="http://www.w3.org/2001/XMLSchema" xmlns:p="http://schemas.microsoft.com/office/2006/metadata/properties" xmlns:ns2="b5cb6bc7-7dbb-459a-bb2f-c8e7c1024b1e" xmlns:ns3="a102c61c-0b94-4dc7-88be-622bd30b80a1" targetNamespace="http://schemas.microsoft.com/office/2006/metadata/properties" ma:root="true" ma:fieldsID="3ac50b5e66408b9f1966dd598c4130fe" ns2:_="" ns3:_="">
    <xsd:import namespace="b5cb6bc7-7dbb-459a-bb2f-c8e7c1024b1e"/>
    <xsd:import namespace="a102c61c-0b94-4dc7-88be-622bd30b80a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b6bc7-7dbb-459a-bb2f-c8e7c1024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513c6f-d7d3-4bba-9430-ae338114780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02c61c-0b94-4dc7-88be-622bd30b80a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4cfdcb6-3e52-441b-a2b0-1e7e9c3cbe55}" ma:internalName="TaxCatchAll" ma:showField="CatchAllData" ma:web="a102c61c-0b94-4dc7-88be-622bd30b80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0FB7ED-F38B-4F21-9545-7F63BDCD3C7A}">
  <ds:schemaRefs>
    <ds:schemaRef ds:uri="http://schemas.openxmlformats.org/package/2006/metadata/core-properties"/>
    <ds:schemaRef ds:uri="http://schemas.microsoft.com/office/infopath/2007/PartnerControls"/>
    <ds:schemaRef ds:uri="http://purl.org/dc/terms/"/>
    <ds:schemaRef ds:uri="http://purl.org/dc/dcmitype/"/>
    <ds:schemaRef ds:uri="http://schemas.microsoft.com/office/2006/documentManagement/types"/>
    <ds:schemaRef ds:uri="5c446349-e9f0-42d6-834a-0a88a9e2807a"/>
    <ds:schemaRef ds:uri="http://purl.org/dc/elements/1.1/"/>
    <ds:schemaRef ds:uri="8febbd37-bc21-4b1f-a5ab-47f673d3dab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B15E9E4-C34D-4475-9DF8-91820A2CF922}">
  <ds:schemaRefs>
    <ds:schemaRef ds:uri="http://schemas.microsoft.com/sharepoint/v3/contenttype/forms"/>
  </ds:schemaRefs>
</ds:datastoreItem>
</file>

<file path=customXml/itemProps3.xml><?xml version="1.0" encoding="utf-8"?>
<ds:datastoreItem xmlns:ds="http://schemas.openxmlformats.org/officeDocument/2006/customXml" ds:itemID="{9A52F50D-4735-46AA-9CC3-8220A3ED3AA6}"/>
</file>

<file path=docMetadata/LabelInfo.xml><?xml version="1.0" encoding="utf-8"?>
<clbl:labelList xmlns:clbl="http://schemas.microsoft.com/office/2020/mipLabelMetadata">
  <clbl:label id="{8c9b06d0-cb4a-4a03-b449-1f5a2548a910}" enabled="0" method="" siteId="{8c9b06d0-cb4a-4a03-b449-1f5a2548a910}" removed="1"/>
</clbl:labelList>
</file>

<file path=docProps/app.xml><?xml version="1.0" encoding="utf-8"?>
<Properties xmlns="http://schemas.openxmlformats.org/officeDocument/2006/extended-properties" xmlns:vt="http://schemas.openxmlformats.org/officeDocument/2006/docPropsVTypes">
  <Template/>
  <TotalTime>101</TotalTime>
  <Words>1345</Words>
  <Application>Microsoft Office PowerPoint</Application>
  <PresentationFormat>Widescreen</PresentationFormat>
  <Paragraphs>173</Paragraphs>
  <Slides>16</Slides>
  <Notes>12</Notes>
  <HiddenSlides>1</HiddenSlides>
  <MMClips>0</MMClips>
  <ScaleCrop>false</ScaleCrop>
  <HeadingPairs>
    <vt:vector size="6" baseType="variant">
      <vt:variant>
        <vt:lpstr>Fonts Used</vt:lpstr>
      </vt:variant>
      <vt:variant>
        <vt:i4>3</vt:i4>
      </vt:variant>
      <vt:variant>
        <vt:lpstr>Theme</vt:lpstr>
      </vt:variant>
      <vt:variant>
        <vt:i4>14</vt:i4>
      </vt:variant>
      <vt:variant>
        <vt:lpstr>Slide Titles</vt:lpstr>
      </vt:variant>
      <vt:variant>
        <vt:i4>16</vt:i4>
      </vt:variant>
    </vt:vector>
  </HeadingPairs>
  <TitlesOfParts>
    <vt:vector size="33" baseType="lpstr">
      <vt:lpstr>Arial</vt:lpstr>
      <vt:lpstr>Calibri</vt:lpstr>
      <vt:lpstr>sueca_hd_regular</vt:lpstr>
      <vt:lpstr>2_SAPN 15</vt:lpstr>
      <vt:lpstr>SAPN 15</vt:lpstr>
      <vt:lpstr>15_SAPN 17</vt:lpstr>
      <vt:lpstr>14_SAPN 17</vt:lpstr>
      <vt:lpstr>3_blank</vt:lpstr>
      <vt:lpstr>5_SAPN 17</vt:lpstr>
      <vt:lpstr>17_SAPN 17</vt:lpstr>
      <vt:lpstr>6_SAPN 17</vt:lpstr>
      <vt:lpstr>10_SAPN 17</vt:lpstr>
      <vt:lpstr>SAPN 17</vt:lpstr>
      <vt:lpstr>21_SAPN 17</vt:lpstr>
      <vt:lpstr>8_SAPN 17</vt:lpstr>
      <vt:lpstr>1_SAPN 17</vt:lpstr>
      <vt:lpstr>4_SAPN 17</vt:lpstr>
      <vt:lpstr>The Distributed Energy Transition in South Australia</vt:lpstr>
      <vt:lpstr>PowerPoint Presentation</vt:lpstr>
      <vt:lpstr>PowerPoint Presentation</vt:lpstr>
      <vt:lpstr>PowerPoint Presentation</vt:lpstr>
      <vt:lpstr>South Australia’s profound transition to renewable electricity</vt:lpstr>
      <vt:lpstr>SA vs the National Electricity Market</vt:lpstr>
      <vt:lpstr>PowerPoint Presentation</vt:lpstr>
      <vt:lpstr>Impact on our network today</vt:lpstr>
      <vt:lpstr>Challenges in 2030</vt:lpstr>
      <vt:lpstr>PowerPoint Presentation</vt:lpstr>
      <vt:lpstr>Strategies to “make it fit”</vt:lpstr>
      <vt:lpstr>Electrification will require the network to carry much more energy</vt:lpstr>
      <vt:lpstr>Our Distributed Energy Transition Roadmap 2020-25</vt:lpstr>
      <vt:lpstr>Our DSO Journey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Document</dc:title>
  <dc:creator>admin</dc:creator>
  <dc:description>Highly Confidential</dc:description>
  <cp:lastModifiedBy>Alexander Ward</cp:lastModifiedBy>
  <cp:revision>5</cp:revision>
  <dcterms:created xsi:type="dcterms:W3CDTF">2006-10-18T00:03:35Z</dcterms:created>
  <dcterms:modified xsi:type="dcterms:W3CDTF">2024-10-15T21:23:03Z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0x010100BA30C86BAF592943B466C3307620DB41</vt:lpwstr>
  </property>
  <property fmtid="{D5CDD505-2E9C-101B-9397-08002B2CF9AE}" pid="3" name="MediaServiceImageTags">
    <vt:lpwstr/>
  </property>
</Properties>
</file>