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83" r:id="rId5"/>
    <p:sldMasterId id="2147483745" r:id="rId6"/>
    <p:sldMasterId id="2147483765" r:id="rId7"/>
    <p:sldMasterId id="2147483709" r:id="rId8"/>
    <p:sldMasterId id="2147483729" r:id="rId9"/>
  </p:sldMasterIdLst>
  <p:notesMasterIdLst>
    <p:notesMasterId r:id="rId20"/>
  </p:notesMasterIdLst>
  <p:handoutMasterIdLst>
    <p:handoutMasterId r:id="rId21"/>
  </p:handoutMasterIdLst>
  <p:sldIdLst>
    <p:sldId id="285" r:id="rId10"/>
    <p:sldId id="779" r:id="rId11"/>
    <p:sldId id="780" r:id="rId12"/>
    <p:sldId id="318" r:id="rId13"/>
    <p:sldId id="783" r:id="rId14"/>
    <p:sldId id="782" r:id="rId15"/>
    <p:sldId id="775" r:id="rId16"/>
    <p:sldId id="781" r:id="rId17"/>
    <p:sldId id="419" r:id="rId18"/>
    <p:sldId id="378" r:id="rId19"/>
  </p:sldIdLst>
  <p:sldSz cx="9144000" cy="5143500" type="screen16x9"/>
  <p:notesSz cx="6805613" cy="99393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PST Slides" id="{EE48D78B-E447-4D49-ADA4-9D76EF1A2439}">
          <p14:sldIdLst>
            <p14:sldId id="285"/>
            <p14:sldId id="779"/>
            <p14:sldId id="780"/>
            <p14:sldId id="318"/>
            <p14:sldId id="783"/>
            <p14:sldId id="782"/>
            <p14:sldId id="775"/>
            <p14:sldId id="781"/>
            <p14:sldId id="419"/>
            <p14:sldId id="378"/>
          </p14:sldIdLst>
        </p14:section>
      </p14:sectionLst>
    </p:ext>
    <p:ext uri="{EFAFB233-063F-42B5-8137-9DF3F51BA10A}">
      <p15:sldGuideLst xmlns:p15="http://schemas.microsoft.com/office/powerpoint/2012/main">
        <p15:guide id="1" orient="horz" pos="1620">
          <p15:clr>
            <a:srgbClr val="A4A3A4"/>
          </p15:clr>
        </p15:guide>
        <p15:guide id="2" orient="horz" pos="599">
          <p15:clr>
            <a:srgbClr val="A4A3A4"/>
          </p15:clr>
        </p15:guide>
        <p15:guide id="3" pos="2880">
          <p15:clr>
            <a:srgbClr val="A4A3A4"/>
          </p15:clr>
        </p15:guide>
        <p15:guide id="4" pos="5602" userDrawn="1">
          <p15:clr>
            <a:srgbClr val="A4A3A4"/>
          </p15:clr>
        </p15:guide>
        <p15:guide id="5" pos="158"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6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C2EEF5"/>
    <a:srgbClr val="D4F3F8"/>
    <a:srgbClr val="000918"/>
    <a:srgbClr val="00B050"/>
    <a:srgbClr val="E87722"/>
    <a:srgbClr val="FFB81C"/>
    <a:srgbClr val="FFFFFF"/>
    <a:srgbClr val="ED5E3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6A24A-A690-4616-859F-C2A25632B603}" v="126" dt="2024-10-15T07:50:54.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4" y="528"/>
      </p:cViewPr>
      <p:guideLst>
        <p:guide orient="horz" pos="1620"/>
        <p:guide orient="horz" pos="599"/>
        <p:guide pos="2880"/>
        <p:guide pos="5602"/>
        <p:guide pos="15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sz="quarter" idx="1"/>
          </p:nvPr>
        </p:nvSpPr>
        <p:spPr>
          <a:xfrm>
            <a:off x="3854940" y="0"/>
            <a:ext cx="2949099" cy="496967"/>
          </a:xfrm>
          <a:prstGeom prst="rect">
            <a:avLst/>
          </a:prstGeom>
        </p:spPr>
        <p:txBody>
          <a:bodyPr vert="horz" lIns="91550" tIns="45775" rIns="91550" bIns="45775" rtlCol="0"/>
          <a:lstStyle>
            <a:lvl1pPr algn="r">
              <a:defRPr sz="1200"/>
            </a:lvl1pPr>
          </a:lstStyle>
          <a:p>
            <a:fld id="{BBFA697C-5849-4DDF-A6C8-08E6893940F4}" type="datetimeFigureOut">
              <a:rPr lang="en-AU" smtClean="0"/>
              <a:pPr/>
              <a:t>15/10/2024</a:t>
            </a:fld>
            <a:endParaRPr lang="en-AU"/>
          </a:p>
        </p:txBody>
      </p:sp>
      <p:sp>
        <p:nvSpPr>
          <p:cNvPr id="4" name="Footer Placeholder 3"/>
          <p:cNvSpPr>
            <a:spLocks noGrp="1"/>
          </p:cNvSpPr>
          <p:nvPr>
            <p:ph type="ftr" sz="quarter" idx="2"/>
          </p:nvPr>
        </p:nvSpPr>
        <p:spPr>
          <a:xfrm>
            <a:off x="0" y="9440646"/>
            <a:ext cx="2949099" cy="496967"/>
          </a:xfrm>
          <a:prstGeom prst="rect">
            <a:avLst/>
          </a:prstGeom>
        </p:spPr>
        <p:txBody>
          <a:bodyPr vert="horz" lIns="91550" tIns="45775" rIns="91550" bIns="45775" rtlCol="0" anchor="b"/>
          <a:lstStyle>
            <a:lvl1pPr algn="l">
              <a:defRPr sz="1200"/>
            </a:lvl1pPr>
          </a:lstStyle>
          <a:p>
            <a:endParaRPr lang="en-AU"/>
          </a:p>
        </p:txBody>
      </p:sp>
      <p:sp>
        <p:nvSpPr>
          <p:cNvPr id="5" name="Slide Number Placeholder 4"/>
          <p:cNvSpPr>
            <a:spLocks noGrp="1"/>
          </p:cNvSpPr>
          <p:nvPr>
            <p:ph type="sldNum" sz="quarter" idx="3"/>
          </p:nvPr>
        </p:nvSpPr>
        <p:spPr>
          <a:xfrm>
            <a:off x="3854940" y="9440646"/>
            <a:ext cx="2949099" cy="496967"/>
          </a:xfrm>
          <a:prstGeom prst="rect">
            <a:avLst/>
          </a:prstGeom>
        </p:spPr>
        <p:txBody>
          <a:bodyPr vert="horz" lIns="91550" tIns="45775" rIns="91550" bIns="45775"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idx="1"/>
          </p:nvPr>
        </p:nvSpPr>
        <p:spPr>
          <a:xfrm>
            <a:off x="3854940" y="0"/>
            <a:ext cx="2949099" cy="496967"/>
          </a:xfrm>
          <a:prstGeom prst="rect">
            <a:avLst/>
          </a:prstGeom>
        </p:spPr>
        <p:txBody>
          <a:bodyPr vert="horz" lIns="91550" tIns="45775" rIns="91550" bIns="45775" rtlCol="0"/>
          <a:lstStyle>
            <a:lvl1pPr algn="r">
              <a:defRPr sz="1200"/>
            </a:lvl1pPr>
          </a:lstStyle>
          <a:p>
            <a:fld id="{00992BC2-9435-4D31-AEB3-5D5877AD6447}" type="datetimeFigureOut">
              <a:rPr lang="en-AU" smtClean="0"/>
              <a:pPr/>
              <a:t>15/10/2024</a:t>
            </a:fld>
            <a:endParaRPr lang="en-AU"/>
          </a:p>
        </p:txBody>
      </p:sp>
      <p:sp>
        <p:nvSpPr>
          <p:cNvPr id="4" name="Slide Image Placeholder 3"/>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550" tIns="45775" rIns="91550" bIns="45775"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550" tIns="45775" rIns="91550"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550" tIns="45775" rIns="91550" bIns="45775" rtlCol="0" anchor="b"/>
          <a:lstStyle>
            <a:lvl1pPr algn="l">
              <a:defRPr sz="1200"/>
            </a:lvl1pPr>
          </a:lstStyle>
          <a:p>
            <a:endParaRPr lang="en-AU"/>
          </a:p>
        </p:txBody>
      </p:sp>
      <p:sp>
        <p:nvSpPr>
          <p:cNvPr id="7" name="Slide Number Placeholder 6"/>
          <p:cNvSpPr>
            <a:spLocks noGrp="1"/>
          </p:cNvSpPr>
          <p:nvPr>
            <p:ph type="sldNum" sz="quarter" idx="5"/>
          </p:nvPr>
        </p:nvSpPr>
        <p:spPr>
          <a:xfrm>
            <a:off x="3854940" y="9440646"/>
            <a:ext cx="2949099" cy="496967"/>
          </a:xfrm>
          <a:prstGeom prst="rect">
            <a:avLst/>
          </a:prstGeom>
        </p:spPr>
        <p:txBody>
          <a:bodyPr vert="horz" lIns="91550" tIns="45775" rIns="91550" bIns="45775"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129669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113879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endParaRPr lang="en-US"/>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325723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endParaRPr lang="en-US"/>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200956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90608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253613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54652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endParaRPr lang="en-US"/>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373213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2162094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0.sv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5.xml"/><Relationship Id="rId1" Type="http://schemas.openxmlformats.org/officeDocument/2006/relationships/tags" Target="../tags/tag3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3"/>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custDataLst>
      <p:tags r:id="rId1"/>
    </p:custDataLst>
    <p:extLst>
      <p:ext uri="{BB962C8B-B14F-4D97-AF65-F5344CB8AC3E}">
        <p14:creationId xmlns:p14="http://schemas.microsoft.com/office/powerpoint/2010/main" val="177597871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grpSp>
        <p:nvGrpSpPr>
          <p:cNvPr id="10" name="Group 9">
            <a:extLst>
              <a:ext uri="{FF2B5EF4-FFF2-40B4-BE49-F238E27FC236}">
                <a16:creationId xmlns:a16="http://schemas.microsoft.com/office/drawing/2014/main" id="{A0E3ACAC-7886-4F5B-B41A-E72EF75C4105}"/>
              </a:ext>
            </a:extLst>
          </p:cNvPr>
          <p:cNvGrpSpPr/>
          <p:nvPr userDrawn="1"/>
        </p:nvGrpSpPr>
        <p:grpSpPr>
          <a:xfrm>
            <a:off x="902585" y="232542"/>
            <a:ext cx="1080748" cy="357935"/>
            <a:chOff x="7815353" y="4612694"/>
            <a:chExt cx="1080748" cy="357935"/>
          </a:xfrm>
        </p:grpSpPr>
        <p:sp>
          <p:nvSpPr>
            <p:cNvPr id="11" name="Graphic 9">
              <a:extLst>
                <a:ext uri="{FF2B5EF4-FFF2-40B4-BE49-F238E27FC236}">
                  <a16:creationId xmlns:a16="http://schemas.microsoft.com/office/drawing/2014/main" id="{69A169A1-F9B9-436C-85A2-345C66A52978}"/>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solidFill>
              <a:srgbClr val="6D3075"/>
            </a:solidFill>
            <a:ln w="1912" cap="flat">
              <a:noFill/>
              <a:prstDash val="solid"/>
              <a:miter/>
            </a:ln>
          </p:spPr>
          <p:txBody>
            <a:bodyPr rtlCol="0" anchor="ctr"/>
            <a:lstStyle/>
            <a:p>
              <a:endParaRPr lang="en-GB"/>
            </a:p>
          </p:txBody>
        </p:sp>
        <p:sp>
          <p:nvSpPr>
            <p:cNvPr id="12" name="Graphic 9">
              <a:extLst>
                <a:ext uri="{FF2B5EF4-FFF2-40B4-BE49-F238E27FC236}">
                  <a16:creationId xmlns:a16="http://schemas.microsoft.com/office/drawing/2014/main" id="{0D199214-AC50-44DE-BBFF-F4AE303A274D}"/>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solidFill>
              <a:srgbClr val="6D3075"/>
            </a:solidFill>
            <a:ln w="1912" cap="flat">
              <a:noFill/>
              <a:prstDash val="solid"/>
              <a:miter/>
            </a:ln>
          </p:spPr>
          <p:txBody>
            <a:bodyPr rtlCol="0" anchor="ctr"/>
            <a:lstStyle/>
            <a:p>
              <a:endParaRPr lang="en-GB"/>
            </a:p>
          </p:txBody>
        </p:sp>
        <p:sp>
          <p:nvSpPr>
            <p:cNvPr id="13" name="Graphic 9">
              <a:extLst>
                <a:ext uri="{FF2B5EF4-FFF2-40B4-BE49-F238E27FC236}">
                  <a16:creationId xmlns:a16="http://schemas.microsoft.com/office/drawing/2014/main" id="{94C43EF9-3B19-4BE2-AA2D-23F8777307D2}"/>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solidFill>
              <a:srgbClr val="6D3075"/>
            </a:solidFill>
            <a:ln w="1912" cap="flat">
              <a:noFill/>
              <a:prstDash val="solid"/>
              <a:miter/>
            </a:ln>
          </p:spPr>
          <p:txBody>
            <a:bodyPr rtlCol="0" anchor="ctr"/>
            <a:lstStyle/>
            <a:p>
              <a:endParaRPr lang="en-GB"/>
            </a:p>
          </p:txBody>
        </p:sp>
      </p:grpSp>
      <p:sp>
        <p:nvSpPr>
          <p:cNvPr id="6" name="Rectangle 5">
            <a:extLst>
              <a:ext uri="{FF2B5EF4-FFF2-40B4-BE49-F238E27FC236}">
                <a16:creationId xmlns:a16="http://schemas.microsoft.com/office/drawing/2014/main" id="{8EBB9352-8DC2-4F49-9499-0F24A1671C92}"/>
              </a:ext>
            </a:extLst>
          </p:cNvPr>
          <p:cNvSpPr/>
          <p:nvPr userDrawn="1"/>
        </p:nvSpPr>
        <p:spPr>
          <a:xfrm>
            <a:off x="0" y="0"/>
            <a:ext cx="2294213" cy="728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7E4EAD0-9228-4F60-A707-E6E74B7DD171}"/>
              </a:ext>
            </a:extLst>
          </p:cNvPr>
          <p:cNvSpPr/>
          <p:nvPr userDrawn="1"/>
        </p:nvSpPr>
        <p:spPr>
          <a:xfrm>
            <a:off x="4463358" y="0"/>
            <a:ext cx="468064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48ABBA93-362B-451C-B93F-345A3E109F84}"/>
              </a:ext>
            </a:extLst>
          </p:cNvPr>
          <p:cNvPicPr>
            <a:picLocks noChangeAspect="1"/>
          </p:cNvPicPr>
          <p:nvPr userDrawn="1"/>
        </p:nvPicPr>
        <p:blipFill>
          <a:blip r:embed="rId3"/>
          <a:stretch>
            <a:fillRect/>
          </a:stretch>
        </p:blipFill>
        <p:spPr>
          <a:xfrm>
            <a:off x="7164288" y="4561859"/>
            <a:ext cx="442169" cy="442169"/>
          </a:xfrm>
          <a:prstGeom prst="rect">
            <a:avLst/>
          </a:prstGeom>
        </p:spPr>
      </p:pic>
      <p:grpSp>
        <p:nvGrpSpPr>
          <p:cNvPr id="16" name="Group 15">
            <a:extLst>
              <a:ext uri="{FF2B5EF4-FFF2-40B4-BE49-F238E27FC236}">
                <a16:creationId xmlns:a16="http://schemas.microsoft.com/office/drawing/2014/main" id="{45AD6933-13B7-4FF7-A113-F066E116B578}"/>
              </a:ext>
            </a:extLst>
          </p:cNvPr>
          <p:cNvGrpSpPr/>
          <p:nvPr userDrawn="1"/>
        </p:nvGrpSpPr>
        <p:grpSpPr>
          <a:xfrm>
            <a:off x="7815353" y="4612694"/>
            <a:ext cx="1080748" cy="357935"/>
            <a:chOff x="7815353" y="4612694"/>
            <a:chExt cx="1080748" cy="357935"/>
          </a:xfrm>
          <a:solidFill>
            <a:schemeClr val="bg2"/>
          </a:solidFill>
        </p:grpSpPr>
        <p:sp>
          <p:nvSpPr>
            <p:cNvPr id="17" name="Graphic 9">
              <a:extLst>
                <a:ext uri="{FF2B5EF4-FFF2-40B4-BE49-F238E27FC236}">
                  <a16:creationId xmlns:a16="http://schemas.microsoft.com/office/drawing/2014/main" id="{46B1C0BD-95B6-4ABB-B9F4-1F9475C87AE4}"/>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18" name="Graphic 9">
              <a:extLst>
                <a:ext uri="{FF2B5EF4-FFF2-40B4-BE49-F238E27FC236}">
                  <a16:creationId xmlns:a16="http://schemas.microsoft.com/office/drawing/2014/main" id="{930160F7-678E-498D-8D34-5F78077693CC}"/>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19" name="Graphic 9">
              <a:extLst>
                <a:ext uri="{FF2B5EF4-FFF2-40B4-BE49-F238E27FC236}">
                  <a16:creationId xmlns:a16="http://schemas.microsoft.com/office/drawing/2014/main" id="{C5ABC099-ADA6-4E0C-B74E-FD1F161F13D4}"/>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14224472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3096344"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pic>
        <p:nvPicPr>
          <p:cNvPr id="10" name="Picture 9">
            <a:extLst>
              <a:ext uri="{FF2B5EF4-FFF2-40B4-BE49-F238E27FC236}">
                <a16:creationId xmlns:a16="http://schemas.microsoft.com/office/drawing/2014/main" id="{506C1F87-268D-4E82-9F10-8C710E20E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179280858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5940152" y="582251"/>
            <a:ext cx="2961480" cy="138499"/>
          </a:xfrm>
          <a:prstGeom prst="rect">
            <a:avLst/>
          </a:prstGeom>
        </p:spPr>
        <p:txBody>
          <a:bodyPr wrap="square" lIns="0" tIns="0" rIns="0" bIns="0">
            <a:spAutoFit/>
          </a:bodyPr>
          <a:lstStyle/>
          <a:p>
            <a:pPr algn="r">
              <a:lnSpc>
                <a:spcPct val="90000"/>
              </a:lnSpc>
            </a:pPr>
            <a:r>
              <a:rPr lang="en-AU" sz="1000">
                <a:solidFill>
                  <a:schemeClr val="bg1"/>
                </a:solidFill>
              </a:rPr>
              <a:t>Australia’s Pre-eminent National Science Organisation</a:t>
            </a:r>
          </a:p>
        </p:txBody>
      </p:sp>
      <p:pic>
        <p:nvPicPr>
          <p:cNvPr id="13" name="Picture 12">
            <a:extLst>
              <a:ext uri="{FF2B5EF4-FFF2-40B4-BE49-F238E27FC236}">
                <a16:creationId xmlns:a16="http://schemas.microsoft.com/office/drawing/2014/main" id="{8E9876AC-9600-4B4D-B446-34DCB05E2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4170341308"/>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135857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7479627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0063129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7230464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001047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1102242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0504013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64538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713308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6065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7212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pic>
        <p:nvPicPr>
          <p:cNvPr id="7" name="Picture 6">
            <a:extLst>
              <a:ext uri="{FF2B5EF4-FFF2-40B4-BE49-F238E27FC236}">
                <a16:creationId xmlns:a16="http://schemas.microsoft.com/office/drawing/2014/main" id="{B6B0BF06-28AD-4AE0-B95F-477AF982B2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23214653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40E9F-1680-46D9-A966-C00787EC8D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spTree>
    <p:extLst>
      <p:ext uri="{BB962C8B-B14F-4D97-AF65-F5344CB8AC3E}">
        <p14:creationId xmlns:p14="http://schemas.microsoft.com/office/powerpoint/2010/main" val="321481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7420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96000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5631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638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46" name="Picture 45"/>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43" name="Picture 42"/>
          <p:cNvPicPr>
            <a:picLocks noChangeAspect="1"/>
          </p:cNvPicPr>
          <p:nvPr userDrawn="1"/>
        </p:nvPicPr>
        <p:blipFill>
          <a:blip r:embed="rId2"/>
          <a:stretch>
            <a:fillRect/>
          </a:stretch>
        </p:blipFill>
        <p:spPr>
          <a:xfrm>
            <a:off x="251520" y="267494"/>
            <a:ext cx="720080" cy="720080"/>
          </a:xfrm>
          <a:prstGeom prst="rect">
            <a:avLst/>
          </a:prstGeom>
        </p:spPr>
      </p:pic>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19" y="1779662"/>
            <a:ext cx="4076949"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19" y="3651870"/>
            <a:ext cx="4076949"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3"/>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pic>
        <p:nvPicPr>
          <p:cNvPr id="5" name="Graphic 4">
            <a:extLst>
              <a:ext uri="{FF2B5EF4-FFF2-40B4-BE49-F238E27FC236}">
                <a16:creationId xmlns:a16="http://schemas.microsoft.com/office/drawing/2014/main" id="{9251FE0D-C819-4198-9A39-43F8C4BBFC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83768" y="304368"/>
            <a:ext cx="1844701" cy="612716"/>
          </a:xfrm>
          <a:prstGeom prst="rect">
            <a:avLst/>
          </a:prstGeom>
        </p:spPr>
      </p:pic>
    </p:spTree>
    <p:custDataLst>
      <p:tags r:id="rId1"/>
    </p:custDataLst>
    <p:extLst>
      <p:ext uri="{BB962C8B-B14F-4D97-AF65-F5344CB8AC3E}">
        <p14:creationId xmlns:p14="http://schemas.microsoft.com/office/powerpoint/2010/main" val="294196142"/>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p15:clr>
            <a:srgbClr val="FBAE40"/>
          </p15:clr>
        </p15:guide>
        <p15:guide id="3" pos="2880" userDrawn="1">
          <p15:clr>
            <a:srgbClr val="FBAE40"/>
          </p15:clr>
        </p15:guide>
        <p15:guide id="4" pos="56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p:cNvPicPr>
            <a:picLocks noChangeAspect="1"/>
          </p:cNvPicPr>
          <p:nvPr userDrawn="1"/>
        </p:nvPicPr>
        <p:blipFill>
          <a:blip r:embed="rId3"/>
          <a:stretch>
            <a:fillRect/>
          </a:stretch>
        </p:blipFill>
        <p:spPr>
          <a:xfrm>
            <a:off x="8181552" y="4177358"/>
            <a:ext cx="720080" cy="720080"/>
          </a:xfrm>
          <a:prstGeom prst="rect">
            <a:avLst/>
          </a:prstGeom>
        </p:spPr>
      </p:pic>
    </p:spTree>
    <p:custDataLst>
      <p:tags r:id="rId1"/>
    </p:custDataLst>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2"/>
          <a:stretch>
            <a:fillRect/>
          </a:stretch>
        </p:blipFill>
        <p:spPr>
          <a:xfrm>
            <a:off x="8181552" y="4177358"/>
            <a:ext cx="720080" cy="720080"/>
          </a:xfrm>
          <a:prstGeom prst="rect">
            <a:avLst/>
          </a:prstGeom>
        </p:spPr>
      </p:pic>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9" name="Picture 8"/>
          <p:cNvPicPr>
            <a:picLocks noChangeAspect="1"/>
          </p:cNvPicPr>
          <p:nvPr userDrawn="1"/>
        </p:nvPicPr>
        <p:blipFill>
          <a:blip r:embed="rId3"/>
          <a:stretch>
            <a:fillRect/>
          </a:stretch>
        </p:blipFill>
        <p:spPr>
          <a:xfrm>
            <a:off x="251520" y="267494"/>
            <a:ext cx="720080" cy="720080"/>
          </a:xfrm>
          <a:prstGeom prst="rect">
            <a:avLst/>
          </a:prstGeom>
        </p:spPr>
      </p:pic>
    </p:spTree>
    <p:custDataLst>
      <p:tags r:id="rId1"/>
    </p:custDataLst>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319640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 log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pic>
        <p:nvPicPr>
          <p:cNvPr id="8" name="Picture 7">
            <a:extLst>
              <a:ext uri="{FF2B5EF4-FFF2-40B4-BE49-F238E27FC236}">
                <a16:creationId xmlns:a16="http://schemas.microsoft.com/office/drawing/2014/main" id="{98692A7E-0D5B-4721-BA20-41A805213A70}"/>
              </a:ext>
            </a:extLst>
          </p:cNvPr>
          <p:cNvPicPr>
            <a:picLocks noChangeAspect="1"/>
          </p:cNvPicPr>
          <p:nvPr userDrawn="1"/>
        </p:nvPicPr>
        <p:blipFill>
          <a:blip r:embed="rId3"/>
          <a:stretch>
            <a:fillRect/>
          </a:stretch>
        </p:blipFill>
        <p:spPr>
          <a:xfrm>
            <a:off x="7164288" y="4561859"/>
            <a:ext cx="442169" cy="442169"/>
          </a:xfrm>
          <a:prstGeom prst="rect">
            <a:avLst/>
          </a:prstGeom>
        </p:spPr>
      </p:pic>
      <p:grpSp>
        <p:nvGrpSpPr>
          <p:cNvPr id="9" name="Group 8">
            <a:extLst>
              <a:ext uri="{FF2B5EF4-FFF2-40B4-BE49-F238E27FC236}">
                <a16:creationId xmlns:a16="http://schemas.microsoft.com/office/drawing/2014/main" id="{32B650A6-AB1D-460F-8186-18132FBCCADE}"/>
              </a:ext>
            </a:extLst>
          </p:cNvPr>
          <p:cNvGrpSpPr/>
          <p:nvPr userDrawn="1"/>
        </p:nvGrpSpPr>
        <p:grpSpPr>
          <a:xfrm>
            <a:off x="7815353" y="4612694"/>
            <a:ext cx="1080748" cy="357935"/>
            <a:chOff x="7815353" y="4612694"/>
            <a:chExt cx="1080748" cy="357935"/>
          </a:xfrm>
        </p:grpSpPr>
        <p:sp>
          <p:nvSpPr>
            <p:cNvPr id="10" name="Graphic 9">
              <a:extLst>
                <a:ext uri="{FF2B5EF4-FFF2-40B4-BE49-F238E27FC236}">
                  <a16:creationId xmlns:a16="http://schemas.microsoft.com/office/drawing/2014/main" id="{2F8850D3-934B-41A8-8CB9-F2A14A0BDB0C}"/>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solidFill>
              <a:srgbClr val="6D3075"/>
            </a:solidFill>
            <a:ln w="1912" cap="flat">
              <a:noFill/>
              <a:prstDash val="solid"/>
              <a:miter/>
            </a:ln>
          </p:spPr>
          <p:txBody>
            <a:bodyPr rtlCol="0" anchor="ctr"/>
            <a:lstStyle/>
            <a:p>
              <a:endParaRPr lang="en-GB"/>
            </a:p>
          </p:txBody>
        </p:sp>
        <p:sp>
          <p:nvSpPr>
            <p:cNvPr id="11" name="Graphic 9">
              <a:extLst>
                <a:ext uri="{FF2B5EF4-FFF2-40B4-BE49-F238E27FC236}">
                  <a16:creationId xmlns:a16="http://schemas.microsoft.com/office/drawing/2014/main" id="{45F5234A-39BA-4E9F-BFA1-03D2D33C3AE7}"/>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solidFill>
              <a:srgbClr val="6D3075"/>
            </a:solidFill>
            <a:ln w="1912" cap="flat">
              <a:noFill/>
              <a:prstDash val="solid"/>
              <a:miter/>
            </a:ln>
          </p:spPr>
          <p:txBody>
            <a:bodyPr rtlCol="0" anchor="ctr"/>
            <a:lstStyle/>
            <a:p>
              <a:endParaRPr lang="en-GB"/>
            </a:p>
          </p:txBody>
        </p:sp>
        <p:sp>
          <p:nvSpPr>
            <p:cNvPr id="12" name="Graphic 9">
              <a:extLst>
                <a:ext uri="{FF2B5EF4-FFF2-40B4-BE49-F238E27FC236}">
                  <a16:creationId xmlns:a16="http://schemas.microsoft.com/office/drawing/2014/main" id="{6E08242E-4DB0-4682-B964-A4D18B6AA10F}"/>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solidFill>
              <a:srgbClr val="6D3075"/>
            </a:solidFill>
            <a:ln w="1912" cap="flat">
              <a:no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1981457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grpSp>
        <p:nvGrpSpPr>
          <p:cNvPr id="8" name="Group 7">
            <a:extLst>
              <a:ext uri="{FF2B5EF4-FFF2-40B4-BE49-F238E27FC236}">
                <a16:creationId xmlns:a16="http://schemas.microsoft.com/office/drawing/2014/main" id="{C181FD31-E7D1-40F6-BF58-333D1A7341B4}"/>
              </a:ext>
            </a:extLst>
          </p:cNvPr>
          <p:cNvGrpSpPr/>
          <p:nvPr userDrawn="1"/>
        </p:nvGrpSpPr>
        <p:grpSpPr>
          <a:xfrm>
            <a:off x="7815353" y="4612694"/>
            <a:ext cx="1080748" cy="357935"/>
            <a:chOff x="7815353" y="4612694"/>
            <a:chExt cx="1080748" cy="357935"/>
          </a:xfrm>
          <a:solidFill>
            <a:schemeClr val="bg1"/>
          </a:solidFill>
        </p:grpSpPr>
        <p:sp>
          <p:nvSpPr>
            <p:cNvPr id="9" name="Graphic 9">
              <a:extLst>
                <a:ext uri="{FF2B5EF4-FFF2-40B4-BE49-F238E27FC236}">
                  <a16:creationId xmlns:a16="http://schemas.microsoft.com/office/drawing/2014/main" id="{E4A5E3B3-A4C3-4522-8D0E-00AE36B3C74E}"/>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10" name="Graphic 9">
              <a:extLst>
                <a:ext uri="{FF2B5EF4-FFF2-40B4-BE49-F238E27FC236}">
                  <a16:creationId xmlns:a16="http://schemas.microsoft.com/office/drawing/2014/main" id="{52CA75A6-AF35-4E9C-9179-D159DAE0CD70}"/>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11" name="Graphic 9">
              <a:extLst>
                <a:ext uri="{FF2B5EF4-FFF2-40B4-BE49-F238E27FC236}">
                  <a16:creationId xmlns:a16="http://schemas.microsoft.com/office/drawing/2014/main" id="{A0EF1549-2C3F-48F9-B222-9E02F771D9C2}"/>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pic>
        <p:nvPicPr>
          <p:cNvPr id="12" name="Picture 11">
            <a:extLst>
              <a:ext uri="{FF2B5EF4-FFF2-40B4-BE49-F238E27FC236}">
                <a16:creationId xmlns:a16="http://schemas.microsoft.com/office/drawing/2014/main" id="{8552FA9B-BF48-4098-8341-17A31E2F55E7}"/>
              </a:ext>
            </a:extLst>
          </p:cNvPr>
          <p:cNvPicPr>
            <a:picLocks noChangeAspect="1"/>
          </p:cNvPicPr>
          <p:nvPr userDrawn="1"/>
        </p:nvPicPr>
        <p:blipFill>
          <a:blip r:embed="rId3"/>
          <a:stretch>
            <a:fillRect/>
          </a:stretch>
        </p:blipFill>
        <p:spPr>
          <a:xfrm>
            <a:off x="7164288" y="4561859"/>
            <a:ext cx="442169" cy="442169"/>
          </a:xfrm>
          <a:prstGeom prst="rect">
            <a:avLst/>
          </a:prstGeom>
        </p:spPr>
      </p:pic>
    </p:spTree>
    <p:custDataLst>
      <p:tags r:id="rId1"/>
    </p:custDataLst>
    <p:extLst>
      <p:ext uri="{BB962C8B-B14F-4D97-AF65-F5344CB8AC3E}">
        <p14:creationId xmlns:p14="http://schemas.microsoft.com/office/powerpoint/2010/main" val="3514257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026CC-43EA-4DA0-B9F9-AC7194C74B72}"/>
              </a:ext>
            </a:extLst>
          </p:cNvPr>
          <p:cNvSpPr/>
          <p:nvPr userDrawn="1"/>
        </p:nvSpPr>
        <p:spPr>
          <a:xfrm>
            <a:off x="4577272" y="0"/>
            <a:ext cx="4566728"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242243"/>
            <a:ext cx="4159115"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41336" y="1131590"/>
            <a:ext cx="4038600" cy="3312368"/>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pic>
        <p:nvPicPr>
          <p:cNvPr id="8" name="Picture 7">
            <a:extLst>
              <a:ext uri="{FF2B5EF4-FFF2-40B4-BE49-F238E27FC236}">
                <a16:creationId xmlns:a16="http://schemas.microsoft.com/office/drawing/2014/main" id="{51514C6E-5934-40B2-8023-26D3649B74AF}"/>
              </a:ext>
            </a:extLst>
          </p:cNvPr>
          <p:cNvPicPr>
            <a:picLocks noChangeAspect="1"/>
          </p:cNvPicPr>
          <p:nvPr userDrawn="1"/>
        </p:nvPicPr>
        <p:blipFill>
          <a:blip r:embed="rId3"/>
          <a:stretch>
            <a:fillRect/>
          </a:stretch>
        </p:blipFill>
        <p:spPr>
          <a:xfrm>
            <a:off x="7164288" y="4561859"/>
            <a:ext cx="442169" cy="442169"/>
          </a:xfrm>
          <a:prstGeom prst="rect">
            <a:avLst/>
          </a:prstGeom>
        </p:spPr>
      </p:pic>
      <p:grpSp>
        <p:nvGrpSpPr>
          <p:cNvPr id="9" name="Group 8">
            <a:extLst>
              <a:ext uri="{FF2B5EF4-FFF2-40B4-BE49-F238E27FC236}">
                <a16:creationId xmlns:a16="http://schemas.microsoft.com/office/drawing/2014/main" id="{B25358F6-372D-4C1B-961C-9A3551E662A9}"/>
              </a:ext>
            </a:extLst>
          </p:cNvPr>
          <p:cNvGrpSpPr/>
          <p:nvPr userDrawn="1"/>
        </p:nvGrpSpPr>
        <p:grpSpPr>
          <a:xfrm>
            <a:off x="7815353" y="4612694"/>
            <a:ext cx="1080748" cy="357935"/>
            <a:chOff x="7815353" y="4612694"/>
            <a:chExt cx="1080748" cy="357935"/>
          </a:xfrm>
          <a:solidFill>
            <a:schemeClr val="bg2"/>
          </a:solidFill>
        </p:grpSpPr>
        <p:sp>
          <p:nvSpPr>
            <p:cNvPr id="10" name="Graphic 9">
              <a:extLst>
                <a:ext uri="{FF2B5EF4-FFF2-40B4-BE49-F238E27FC236}">
                  <a16:creationId xmlns:a16="http://schemas.microsoft.com/office/drawing/2014/main" id="{4634BC0D-CDC0-4DC5-9AE7-F3E28AB40C16}"/>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11" name="Graphic 9">
              <a:extLst>
                <a:ext uri="{FF2B5EF4-FFF2-40B4-BE49-F238E27FC236}">
                  <a16:creationId xmlns:a16="http://schemas.microsoft.com/office/drawing/2014/main" id="{1C109AD7-5576-4DAC-84B2-4461C312C6D6}"/>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12" name="Graphic 9">
              <a:extLst>
                <a:ext uri="{FF2B5EF4-FFF2-40B4-BE49-F238E27FC236}">
                  <a16:creationId xmlns:a16="http://schemas.microsoft.com/office/drawing/2014/main" id="{E07C54B3-C56F-40B5-AB74-25204D472002}"/>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194220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963C7E-B473-8695-8B63-523DBCE2DB2E}"/>
              </a:ext>
            </a:extLst>
          </p:cNvPr>
          <p:cNvSpPr/>
          <p:nvPr userDrawn="1"/>
        </p:nvSpPr>
        <p:spPr>
          <a:xfrm>
            <a:off x="6098005" y="0"/>
            <a:ext cx="3045994"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242243"/>
            <a:ext cx="5647256" cy="773757"/>
          </a:xfrm>
        </p:spPr>
        <p:txBody>
          <a:bodyPr>
            <a:normAutofit/>
          </a:bodyPr>
          <a:lstStyle>
            <a:lvl1pPr>
              <a:defRPr sz="2800"/>
            </a:lvl1pPr>
          </a:lstStyle>
          <a:p>
            <a:r>
              <a:rPr lang="en-US"/>
              <a:t>Click to edit Master title style</a:t>
            </a:r>
            <a:endParaRPr lang="en-AU"/>
          </a:p>
        </p:txBody>
      </p:sp>
      <p:sp>
        <p:nvSpPr>
          <p:cNvPr id="3" name="Content Placeholder 2"/>
          <p:cNvSpPr>
            <a:spLocks noGrp="1"/>
          </p:cNvSpPr>
          <p:nvPr>
            <p:ph sz="half" idx="1"/>
          </p:nvPr>
        </p:nvSpPr>
        <p:spPr>
          <a:xfrm>
            <a:off x="251520" y="1131590"/>
            <a:ext cx="5647256" cy="3312368"/>
          </a:xfrm>
        </p:spPr>
        <p:txBody>
          <a:bodyPr numCol="2" spcCol="288000">
            <a:normAutofit/>
          </a:bodyPr>
          <a:lstStyle>
            <a:lvl1pPr marL="0" indent="0">
              <a:buNone/>
              <a:defRPr sz="1400"/>
            </a:lvl1pPr>
            <a:lvl2pPr marL="216000" indent="0">
              <a:buNone/>
              <a:defRPr sz="1200"/>
            </a:lvl2pPr>
            <a:lvl3pPr marL="432000" indent="0">
              <a:buNone/>
              <a:defRPr sz="1200"/>
            </a:lvl3pPr>
            <a:lvl4pPr marL="648000" indent="0">
              <a:buNone/>
              <a:defRPr sz="1200"/>
            </a:lvl4pPr>
            <a:lvl5pPr marL="864000" indent="0">
              <a:buNone/>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pic>
        <p:nvPicPr>
          <p:cNvPr id="8" name="Picture 7">
            <a:extLst>
              <a:ext uri="{FF2B5EF4-FFF2-40B4-BE49-F238E27FC236}">
                <a16:creationId xmlns:a16="http://schemas.microsoft.com/office/drawing/2014/main" id="{51514C6E-5934-40B2-8023-26D3649B74AF}"/>
              </a:ext>
            </a:extLst>
          </p:cNvPr>
          <p:cNvPicPr>
            <a:picLocks noChangeAspect="1"/>
          </p:cNvPicPr>
          <p:nvPr userDrawn="1"/>
        </p:nvPicPr>
        <p:blipFill>
          <a:blip r:embed="rId3"/>
          <a:stretch>
            <a:fillRect/>
          </a:stretch>
        </p:blipFill>
        <p:spPr>
          <a:xfrm>
            <a:off x="7164288" y="5335045"/>
            <a:ext cx="442169" cy="442169"/>
          </a:xfrm>
          <a:prstGeom prst="rect">
            <a:avLst/>
          </a:prstGeom>
        </p:spPr>
      </p:pic>
      <p:grpSp>
        <p:nvGrpSpPr>
          <p:cNvPr id="9" name="Group 8">
            <a:extLst>
              <a:ext uri="{FF2B5EF4-FFF2-40B4-BE49-F238E27FC236}">
                <a16:creationId xmlns:a16="http://schemas.microsoft.com/office/drawing/2014/main" id="{B25358F6-372D-4C1B-961C-9A3551E662A9}"/>
              </a:ext>
            </a:extLst>
          </p:cNvPr>
          <p:cNvGrpSpPr/>
          <p:nvPr userDrawn="1"/>
        </p:nvGrpSpPr>
        <p:grpSpPr>
          <a:xfrm>
            <a:off x="7815353" y="5385880"/>
            <a:ext cx="1080748" cy="357935"/>
            <a:chOff x="7815353" y="4612694"/>
            <a:chExt cx="1080748" cy="357935"/>
          </a:xfrm>
          <a:solidFill>
            <a:schemeClr val="bg2"/>
          </a:solidFill>
        </p:grpSpPr>
        <p:sp>
          <p:nvSpPr>
            <p:cNvPr id="10" name="Graphic 9">
              <a:extLst>
                <a:ext uri="{FF2B5EF4-FFF2-40B4-BE49-F238E27FC236}">
                  <a16:creationId xmlns:a16="http://schemas.microsoft.com/office/drawing/2014/main" id="{4634BC0D-CDC0-4DC5-9AE7-F3E28AB40C16}"/>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11" name="Graphic 9">
              <a:extLst>
                <a:ext uri="{FF2B5EF4-FFF2-40B4-BE49-F238E27FC236}">
                  <a16:creationId xmlns:a16="http://schemas.microsoft.com/office/drawing/2014/main" id="{1C109AD7-5576-4DAC-84B2-4461C312C6D6}"/>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12" name="Graphic 9">
              <a:extLst>
                <a:ext uri="{FF2B5EF4-FFF2-40B4-BE49-F238E27FC236}">
                  <a16:creationId xmlns:a16="http://schemas.microsoft.com/office/drawing/2014/main" id="{E07C54B3-C56F-40B5-AB74-25204D472002}"/>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sp>
        <p:nvSpPr>
          <p:cNvPr id="4" name="Content Placeholder 3"/>
          <p:cNvSpPr>
            <a:spLocks noGrp="1"/>
          </p:cNvSpPr>
          <p:nvPr>
            <p:ph sz="half" idx="2"/>
          </p:nvPr>
        </p:nvSpPr>
        <p:spPr>
          <a:xfrm>
            <a:off x="6293224" y="1131590"/>
            <a:ext cx="2313025" cy="3312368"/>
          </a:xfrm>
        </p:spPr>
        <p:txBody>
          <a:bodyPr>
            <a:normAutofit/>
          </a:bodyPr>
          <a:lstStyle>
            <a:lvl1pPr marL="0" indent="0">
              <a:buNone/>
              <a:defRPr sz="1400">
                <a:solidFill>
                  <a:schemeClr val="bg1"/>
                </a:solidFill>
              </a:defRPr>
            </a:lvl1pPr>
            <a:lvl2pPr marL="216000" indent="0">
              <a:buNone/>
              <a:defRPr sz="1200">
                <a:solidFill>
                  <a:schemeClr val="bg1"/>
                </a:solidFill>
              </a:defRPr>
            </a:lvl2pPr>
            <a:lvl3pPr marL="432000" indent="0">
              <a:buNone/>
              <a:defRPr sz="1200">
                <a:solidFill>
                  <a:schemeClr val="bg1"/>
                </a:solidFill>
              </a:defRPr>
            </a:lvl3pPr>
            <a:lvl4pPr marL="648000" indent="0">
              <a:buNone/>
              <a:defRPr sz="1200">
                <a:solidFill>
                  <a:schemeClr val="bg1"/>
                </a:solidFill>
              </a:defRPr>
            </a:lvl4pPr>
            <a:lvl5pPr marL="864000" indent="0">
              <a:buNone/>
              <a:defRPr sz="11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Rectangle 14">
            <a:hlinkClick r:id="" action="ppaction://noaction" highlightClick="1"/>
            <a:extLst>
              <a:ext uri="{FF2B5EF4-FFF2-40B4-BE49-F238E27FC236}">
                <a16:creationId xmlns:a16="http://schemas.microsoft.com/office/drawing/2014/main" id="{067CC5B1-A961-A39B-D3F6-7300994B40BB}"/>
              </a:ext>
            </a:extLst>
          </p:cNvPr>
          <p:cNvSpPr/>
          <p:nvPr userDrawn="1"/>
        </p:nvSpPr>
        <p:spPr>
          <a:xfrm>
            <a:off x="8780960" y="297628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5</a:t>
            </a:r>
          </a:p>
        </p:txBody>
      </p:sp>
      <p:sp>
        <p:nvSpPr>
          <p:cNvPr id="16" name="Rectangle 15">
            <a:hlinkClick r:id="" action="ppaction://noaction" highlightClick="1"/>
            <a:extLst>
              <a:ext uri="{FF2B5EF4-FFF2-40B4-BE49-F238E27FC236}">
                <a16:creationId xmlns:a16="http://schemas.microsoft.com/office/drawing/2014/main" id="{E5640560-CA8C-5843-894C-BDE22AC6C980}"/>
              </a:ext>
            </a:extLst>
          </p:cNvPr>
          <p:cNvSpPr/>
          <p:nvPr userDrawn="1"/>
        </p:nvSpPr>
        <p:spPr>
          <a:xfrm>
            <a:off x="8780960" y="64729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1</a:t>
            </a:r>
          </a:p>
        </p:txBody>
      </p:sp>
      <p:sp>
        <p:nvSpPr>
          <p:cNvPr id="19" name="Rectangle 18">
            <a:hlinkClick r:id="" action="ppaction://noaction" highlightClick="1"/>
            <a:extLst>
              <a:ext uri="{FF2B5EF4-FFF2-40B4-BE49-F238E27FC236}">
                <a16:creationId xmlns:a16="http://schemas.microsoft.com/office/drawing/2014/main" id="{A47672FE-E8DF-6190-A25A-5A978532F165}"/>
              </a:ext>
            </a:extLst>
          </p:cNvPr>
          <p:cNvSpPr/>
          <p:nvPr userDrawn="1"/>
        </p:nvSpPr>
        <p:spPr>
          <a:xfrm>
            <a:off x="8784000" y="210451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7</a:t>
            </a:r>
          </a:p>
        </p:txBody>
      </p:sp>
      <p:sp>
        <p:nvSpPr>
          <p:cNvPr id="20" name="Rectangle 19">
            <a:hlinkClick r:id="" action="ppaction://noaction" highlightClick="1"/>
            <a:extLst>
              <a:ext uri="{FF2B5EF4-FFF2-40B4-BE49-F238E27FC236}">
                <a16:creationId xmlns:a16="http://schemas.microsoft.com/office/drawing/2014/main" id="{92E27E6A-B395-A61B-547E-CA422DFCF65D}"/>
              </a:ext>
            </a:extLst>
          </p:cNvPr>
          <p:cNvSpPr/>
          <p:nvPr userDrawn="1"/>
        </p:nvSpPr>
        <p:spPr>
          <a:xfrm>
            <a:off x="8780960" y="3774338"/>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8</a:t>
            </a:r>
          </a:p>
        </p:txBody>
      </p:sp>
      <p:sp>
        <p:nvSpPr>
          <p:cNvPr id="21" name="Rectangle 20">
            <a:hlinkClick r:id="" action="ppaction://noaction" highlightClick="1"/>
            <a:extLst>
              <a:ext uri="{FF2B5EF4-FFF2-40B4-BE49-F238E27FC236}">
                <a16:creationId xmlns:a16="http://schemas.microsoft.com/office/drawing/2014/main" id="{82EC58D3-D3AF-606A-6392-EFE7C263005E}"/>
              </a:ext>
            </a:extLst>
          </p:cNvPr>
          <p:cNvSpPr/>
          <p:nvPr userDrawn="1"/>
        </p:nvSpPr>
        <p:spPr>
          <a:xfrm>
            <a:off x="8780960" y="3980107"/>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9</a:t>
            </a:r>
          </a:p>
        </p:txBody>
      </p:sp>
      <p:sp>
        <p:nvSpPr>
          <p:cNvPr id="22" name="Rectangle 21">
            <a:hlinkClick r:id="" action="ppaction://noaction" highlightClick="1"/>
            <a:extLst>
              <a:ext uri="{FF2B5EF4-FFF2-40B4-BE49-F238E27FC236}">
                <a16:creationId xmlns:a16="http://schemas.microsoft.com/office/drawing/2014/main" id="{7CD9F789-39DA-532D-BD18-BA78385E6DCE}"/>
              </a:ext>
            </a:extLst>
          </p:cNvPr>
          <p:cNvSpPr/>
          <p:nvPr userDrawn="1"/>
        </p:nvSpPr>
        <p:spPr>
          <a:xfrm>
            <a:off x="8780960" y="85656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2</a:t>
            </a:r>
          </a:p>
        </p:txBody>
      </p:sp>
      <p:sp>
        <p:nvSpPr>
          <p:cNvPr id="23" name="Rectangle 22">
            <a:hlinkClick r:id="" action="ppaction://noaction" highlightClick="1"/>
            <a:extLst>
              <a:ext uri="{FF2B5EF4-FFF2-40B4-BE49-F238E27FC236}">
                <a16:creationId xmlns:a16="http://schemas.microsoft.com/office/drawing/2014/main" id="{37CFD1DF-8485-AA66-983D-B50B877D4232}"/>
              </a:ext>
            </a:extLst>
          </p:cNvPr>
          <p:cNvSpPr/>
          <p:nvPr userDrawn="1"/>
        </p:nvSpPr>
        <p:spPr>
          <a:xfrm>
            <a:off x="8780960" y="2773780"/>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3</a:t>
            </a:r>
          </a:p>
        </p:txBody>
      </p:sp>
      <p:sp>
        <p:nvSpPr>
          <p:cNvPr id="24" name="Rectangle 23">
            <a:hlinkClick r:id="" action="ppaction://noaction" highlightClick="1"/>
            <a:extLst>
              <a:ext uri="{FF2B5EF4-FFF2-40B4-BE49-F238E27FC236}">
                <a16:creationId xmlns:a16="http://schemas.microsoft.com/office/drawing/2014/main" id="{67CDE174-CDE3-AE09-A291-FE9A7EC0F623}"/>
              </a:ext>
            </a:extLst>
          </p:cNvPr>
          <p:cNvSpPr/>
          <p:nvPr userDrawn="1"/>
        </p:nvSpPr>
        <p:spPr>
          <a:xfrm>
            <a:off x="8784000" y="1899086"/>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4</a:t>
            </a:r>
          </a:p>
        </p:txBody>
      </p:sp>
      <p:grpSp>
        <p:nvGrpSpPr>
          <p:cNvPr id="25" name="Group 24">
            <a:extLst>
              <a:ext uri="{FF2B5EF4-FFF2-40B4-BE49-F238E27FC236}">
                <a16:creationId xmlns:a16="http://schemas.microsoft.com/office/drawing/2014/main" id="{CF6DFC71-BE3E-E794-657E-92DB6D8F13CE}"/>
              </a:ext>
            </a:extLst>
          </p:cNvPr>
          <p:cNvGrpSpPr/>
          <p:nvPr userDrawn="1"/>
        </p:nvGrpSpPr>
        <p:grpSpPr>
          <a:xfrm>
            <a:off x="8957214" y="242243"/>
            <a:ext cx="180000" cy="180000"/>
            <a:chOff x="0" y="885358"/>
            <a:chExt cx="293894" cy="287835"/>
          </a:xfrm>
        </p:grpSpPr>
        <p:sp>
          <p:nvSpPr>
            <p:cNvPr id="26" name="Rectangle 25">
              <a:hlinkClick r:id="" action="ppaction://hlinkshowjump?jump=firstslide" highlightClick="1"/>
              <a:extLst>
                <a:ext uri="{FF2B5EF4-FFF2-40B4-BE49-F238E27FC236}">
                  <a16:creationId xmlns:a16="http://schemas.microsoft.com/office/drawing/2014/main" id="{6812D0E1-E602-0AFA-AADB-6485290060E1}"/>
                </a:ext>
              </a:extLst>
            </p:cNvPr>
            <p:cNvSpPr/>
            <p:nvPr/>
          </p:nvSpPr>
          <p:spPr>
            <a:xfrm>
              <a:off x="0" y="885358"/>
              <a:ext cx="293894" cy="287835"/>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27" name="Graphic 26">
              <a:extLst>
                <a:ext uri="{FF2B5EF4-FFF2-40B4-BE49-F238E27FC236}">
                  <a16:creationId xmlns:a16="http://schemas.microsoft.com/office/drawing/2014/main" id="{9D1313F1-2F29-1BAC-D3D4-3CCE79664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47" y="957275"/>
              <a:ext cx="144000" cy="144000"/>
            </a:xfrm>
            <a:prstGeom prst="rect">
              <a:avLst/>
            </a:prstGeom>
          </p:spPr>
        </p:pic>
      </p:grpSp>
      <p:sp>
        <p:nvSpPr>
          <p:cNvPr id="28" name="Rectangle 27">
            <a:hlinkClick r:id="" action="ppaction://hlinkshowjump?jump=previousslide" highlightClick="1"/>
            <a:extLst>
              <a:ext uri="{FF2B5EF4-FFF2-40B4-BE49-F238E27FC236}">
                <a16:creationId xmlns:a16="http://schemas.microsoft.com/office/drawing/2014/main" id="{93BCE25C-EEB3-00FF-6E1F-9CF0D18C9FE1}"/>
              </a:ext>
            </a:extLst>
          </p:cNvPr>
          <p:cNvSpPr/>
          <p:nvPr userDrawn="1"/>
        </p:nvSpPr>
        <p:spPr>
          <a:xfrm>
            <a:off x="8784000" y="444768"/>
            <a:ext cx="180000" cy="18051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endParaRPr lang="en-AU" sz="1050">
              <a:solidFill>
                <a:schemeClr val="tx1"/>
              </a:solidFill>
              <a:latin typeface="Arial Black" panose="020B0A04020102020204" pitchFamily="34" charset="0"/>
            </a:endParaRPr>
          </a:p>
        </p:txBody>
      </p:sp>
      <p:sp>
        <p:nvSpPr>
          <p:cNvPr id="29" name="Rectangle 28">
            <a:hlinkClick r:id="" action="ppaction://hlinkshowjump?jump=nextslide" highlightClick="1"/>
            <a:extLst>
              <a:ext uri="{FF2B5EF4-FFF2-40B4-BE49-F238E27FC236}">
                <a16:creationId xmlns:a16="http://schemas.microsoft.com/office/drawing/2014/main" id="{248D18D3-5D6F-E66A-C3F8-711B841CF3DB}"/>
              </a:ext>
            </a:extLst>
          </p:cNvPr>
          <p:cNvSpPr/>
          <p:nvPr userDrawn="1"/>
        </p:nvSpPr>
        <p:spPr>
          <a:xfrm>
            <a:off x="8964000" y="444768"/>
            <a:ext cx="180000" cy="180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p>
        </p:txBody>
      </p:sp>
      <p:sp>
        <p:nvSpPr>
          <p:cNvPr id="30" name="TextBox 29">
            <a:hlinkClick r:id="" action="ppaction://noaction" highlightClick="1"/>
            <a:extLst>
              <a:ext uri="{FF2B5EF4-FFF2-40B4-BE49-F238E27FC236}">
                <a16:creationId xmlns:a16="http://schemas.microsoft.com/office/drawing/2014/main" id="{F6957A37-0161-41F9-484F-FE350B688B07}"/>
              </a:ext>
            </a:extLst>
          </p:cNvPr>
          <p:cNvSpPr txBox="1"/>
          <p:nvPr userDrawn="1"/>
        </p:nvSpPr>
        <p:spPr>
          <a:xfrm rot="5400000">
            <a:off x="8476222" y="4256746"/>
            <a:ext cx="11434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Distributed Energy Resources</a:t>
            </a:r>
            <a:endParaRPr lang="en-US" sz="700">
              <a:solidFill>
                <a:schemeClr val="bg1"/>
              </a:solidFill>
            </a:endParaRPr>
          </a:p>
        </p:txBody>
      </p:sp>
      <p:sp>
        <p:nvSpPr>
          <p:cNvPr id="31" name="TextBox 30">
            <a:hlinkClick r:id="" action="ppaction://noaction" highlightClick="1"/>
            <a:extLst>
              <a:ext uri="{FF2B5EF4-FFF2-40B4-BE49-F238E27FC236}">
                <a16:creationId xmlns:a16="http://schemas.microsoft.com/office/drawing/2014/main" id="{3AD7002F-F5E7-FD60-D96A-900AA353514C}"/>
              </a:ext>
            </a:extLst>
          </p:cNvPr>
          <p:cNvSpPr txBox="1"/>
          <p:nvPr userDrawn="1"/>
        </p:nvSpPr>
        <p:spPr>
          <a:xfrm rot="5400000">
            <a:off x="8431035" y="1173990"/>
            <a:ext cx="1233859" cy="181497"/>
          </a:xfrm>
          <a:prstGeom prst="rect">
            <a:avLst/>
          </a:prstGeom>
          <a:solidFill>
            <a:schemeClr val="accent1"/>
          </a:solidFill>
        </p:spPr>
        <p:txBody>
          <a:bodyPr wrap="square" lIns="36000" tIns="36000" rIns="36000" bIns="36000" rtlCol="0">
            <a:noAutofit/>
          </a:bodyPr>
          <a:lstStyle/>
          <a:p>
            <a:r>
              <a:rPr lang="en-AU" sz="700">
                <a:solidFill>
                  <a:schemeClr val="bg1"/>
                </a:solidFill>
              </a:rPr>
              <a:t>Advanced Inverter Applications</a:t>
            </a:r>
            <a:endParaRPr lang="en-US" sz="700">
              <a:solidFill>
                <a:schemeClr val="bg1"/>
              </a:solidFill>
            </a:endParaRPr>
          </a:p>
        </p:txBody>
      </p:sp>
      <p:sp>
        <p:nvSpPr>
          <p:cNvPr id="32" name="TextBox 31">
            <a:hlinkClick r:id="" action="ppaction://noaction" highlightClick="1"/>
            <a:extLst>
              <a:ext uri="{FF2B5EF4-FFF2-40B4-BE49-F238E27FC236}">
                <a16:creationId xmlns:a16="http://schemas.microsoft.com/office/drawing/2014/main" id="{5ED7840E-43DD-44B6-2A53-EB1984C6FF53}"/>
              </a:ext>
            </a:extLst>
          </p:cNvPr>
          <p:cNvSpPr txBox="1"/>
          <p:nvPr userDrawn="1"/>
        </p:nvSpPr>
        <p:spPr>
          <a:xfrm rot="5400000">
            <a:off x="8552770" y="3177803"/>
            <a:ext cx="9903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Operation</a:t>
            </a:r>
            <a:endParaRPr lang="en-US" sz="700">
              <a:solidFill>
                <a:schemeClr val="bg1"/>
              </a:solidFill>
            </a:endParaRPr>
          </a:p>
        </p:txBody>
      </p:sp>
      <p:sp>
        <p:nvSpPr>
          <p:cNvPr id="33" name="TextBox 32">
            <a:hlinkClick r:id="" action="ppaction://noaction" highlightClick="1"/>
            <a:extLst>
              <a:ext uri="{FF2B5EF4-FFF2-40B4-BE49-F238E27FC236}">
                <a16:creationId xmlns:a16="http://schemas.microsoft.com/office/drawing/2014/main" id="{E18EA65F-A56F-52AD-697A-9144A7DD256C}"/>
              </a:ext>
            </a:extLst>
          </p:cNvPr>
          <p:cNvSpPr txBox="1"/>
          <p:nvPr userDrawn="1"/>
        </p:nvSpPr>
        <p:spPr>
          <a:xfrm rot="5400000">
            <a:off x="8618077" y="2238223"/>
            <a:ext cx="859771"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Design</a:t>
            </a:r>
            <a:endParaRPr lang="en-US" sz="700">
              <a:solidFill>
                <a:schemeClr val="bg1"/>
              </a:solidFill>
            </a:endParaRPr>
          </a:p>
        </p:txBody>
      </p:sp>
      <p:pic>
        <p:nvPicPr>
          <p:cNvPr id="6" name="Picture 5">
            <a:extLst>
              <a:ext uri="{FF2B5EF4-FFF2-40B4-BE49-F238E27FC236}">
                <a16:creationId xmlns:a16="http://schemas.microsoft.com/office/drawing/2014/main" id="{EBC52CE3-5C65-CD55-C719-244E7DCD8D21}"/>
              </a:ext>
            </a:extLst>
          </p:cNvPr>
          <p:cNvPicPr>
            <a:picLocks noChangeAspect="1"/>
          </p:cNvPicPr>
          <p:nvPr userDrawn="1"/>
        </p:nvPicPr>
        <p:blipFill>
          <a:blip r:embed="rId3"/>
          <a:stretch>
            <a:fillRect/>
          </a:stretch>
        </p:blipFill>
        <p:spPr>
          <a:xfrm>
            <a:off x="6961298" y="4561859"/>
            <a:ext cx="442169" cy="442169"/>
          </a:xfrm>
          <a:prstGeom prst="rect">
            <a:avLst/>
          </a:prstGeom>
        </p:spPr>
      </p:pic>
      <p:grpSp>
        <p:nvGrpSpPr>
          <p:cNvPr id="13" name="Group 12">
            <a:extLst>
              <a:ext uri="{FF2B5EF4-FFF2-40B4-BE49-F238E27FC236}">
                <a16:creationId xmlns:a16="http://schemas.microsoft.com/office/drawing/2014/main" id="{94A6DC1E-7953-1BA3-4BB0-12E41F7E0FAF}"/>
              </a:ext>
            </a:extLst>
          </p:cNvPr>
          <p:cNvGrpSpPr/>
          <p:nvPr userDrawn="1"/>
        </p:nvGrpSpPr>
        <p:grpSpPr>
          <a:xfrm>
            <a:off x="7612363" y="4612694"/>
            <a:ext cx="1080748" cy="357935"/>
            <a:chOff x="7815353" y="4612694"/>
            <a:chExt cx="1080748" cy="357935"/>
          </a:xfrm>
        </p:grpSpPr>
        <p:sp>
          <p:nvSpPr>
            <p:cNvPr id="14" name="Graphic 9">
              <a:extLst>
                <a:ext uri="{FF2B5EF4-FFF2-40B4-BE49-F238E27FC236}">
                  <a16:creationId xmlns:a16="http://schemas.microsoft.com/office/drawing/2014/main" id="{D35069FB-35A8-EEED-F51E-B5380B6D68EA}"/>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solidFill>
              <a:srgbClr val="6D3075"/>
            </a:solidFill>
            <a:ln w="1912" cap="flat">
              <a:noFill/>
              <a:prstDash val="solid"/>
              <a:miter/>
            </a:ln>
          </p:spPr>
          <p:txBody>
            <a:bodyPr rtlCol="0" anchor="ctr"/>
            <a:lstStyle/>
            <a:p>
              <a:endParaRPr lang="en-GB"/>
            </a:p>
          </p:txBody>
        </p:sp>
        <p:sp>
          <p:nvSpPr>
            <p:cNvPr id="34" name="Graphic 9">
              <a:extLst>
                <a:ext uri="{FF2B5EF4-FFF2-40B4-BE49-F238E27FC236}">
                  <a16:creationId xmlns:a16="http://schemas.microsoft.com/office/drawing/2014/main" id="{34B93F3B-E2BA-7FA1-FA85-749B72E8CA3F}"/>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solidFill>
              <a:srgbClr val="6D3075"/>
            </a:solidFill>
            <a:ln w="1912" cap="flat">
              <a:noFill/>
              <a:prstDash val="solid"/>
              <a:miter/>
            </a:ln>
          </p:spPr>
          <p:txBody>
            <a:bodyPr rtlCol="0" anchor="ctr"/>
            <a:lstStyle/>
            <a:p>
              <a:endParaRPr lang="en-GB"/>
            </a:p>
          </p:txBody>
        </p:sp>
        <p:sp>
          <p:nvSpPr>
            <p:cNvPr id="35" name="Graphic 9">
              <a:extLst>
                <a:ext uri="{FF2B5EF4-FFF2-40B4-BE49-F238E27FC236}">
                  <a16:creationId xmlns:a16="http://schemas.microsoft.com/office/drawing/2014/main" id="{657647A6-AB6B-64C4-A732-7D6A764158E1}"/>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solidFill>
              <a:srgbClr val="6D3075"/>
            </a:solidFill>
            <a:ln w="1912" cap="flat">
              <a:noFill/>
              <a:prstDash val="solid"/>
              <a:miter/>
            </a:ln>
          </p:spPr>
          <p:txBody>
            <a:bodyPr rtlCol="0" anchor="ctr"/>
            <a:lstStyle/>
            <a:p>
              <a:endParaRPr lang="en-GB"/>
            </a:p>
          </p:txBody>
        </p:sp>
      </p:grpSp>
      <p:pic>
        <p:nvPicPr>
          <p:cNvPr id="38" name="Graphic 37" descr="Refresh with solid fill">
            <a:extLst>
              <a:ext uri="{FF2B5EF4-FFF2-40B4-BE49-F238E27FC236}">
                <a16:creationId xmlns:a16="http://schemas.microsoft.com/office/drawing/2014/main" id="{E906A4CE-1C8E-7F64-0141-F3012FA4B01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9501" y="249828"/>
            <a:ext cx="177712" cy="177712"/>
          </a:xfrm>
          <a:prstGeom prst="rect">
            <a:avLst/>
          </a:prstGeom>
        </p:spPr>
      </p:pic>
    </p:spTree>
    <p:custDataLst>
      <p:tags r:id="rId1"/>
    </p:custDataLst>
    <p:extLst>
      <p:ext uri="{BB962C8B-B14F-4D97-AF65-F5344CB8AC3E}">
        <p14:creationId xmlns:p14="http://schemas.microsoft.com/office/powerpoint/2010/main" val="272845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23BCF-8B6D-36A3-D7B3-B6CB833B412C}"/>
              </a:ext>
            </a:extLst>
          </p:cNvPr>
          <p:cNvSpPr/>
          <p:nvPr userDrawn="1"/>
        </p:nvSpPr>
        <p:spPr>
          <a:xfrm>
            <a:off x="0" y="2784282"/>
            <a:ext cx="9143999" cy="2359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242243"/>
            <a:ext cx="5647256" cy="773757"/>
          </a:xfrm>
        </p:spPr>
        <p:txBody>
          <a:bodyPr>
            <a:normAutofit/>
          </a:bodyPr>
          <a:lstStyle>
            <a:lvl1pPr>
              <a:defRPr sz="2800"/>
            </a:lvl1pPr>
          </a:lstStyle>
          <a:p>
            <a:r>
              <a:rPr lang="en-US"/>
              <a:t>Click to edit Master title style</a:t>
            </a:r>
            <a:endParaRPr lang="en-AU"/>
          </a:p>
        </p:txBody>
      </p:sp>
      <p:sp>
        <p:nvSpPr>
          <p:cNvPr id="3" name="Content Placeholder 2"/>
          <p:cNvSpPr>
            <a:spLocks noGrp="1"/>
          </p:cNvSpPr>
          <p:nvPr>
            <p:ph sz="half" idx="1"/>
          </p:nvPr>
        </p:nvSpPr>
        <p:spPr>
          <a:xfrm>
            <a:off x="251520" y="1131590"/>
            <a:ext cx="5647256" cy="3312368"/>
          </a:xfrm>
        </p:spPr>
        <p:txBody>
          <a:bodyPr numCol="2" spcCol="288000">
            <a:normAutofit/>
          </a:bodyPr>
          <a:lstStyle>
            <a:lvl1pPr marL="0" indent="0">
              <a:buNone/>
              <a:defRPr sz="1400"/>
            </a:lvl1pPr>
            <a:lvl2pPr marL="216000" indent="0">
              <a:buNone/>
              <a:defRPr sz="1200"/>
            </a:lvl2pPr>
            <a:lvl3pPr marL="432000" indent="0">
              <a:buNone/>
              <a:defRPr sz="1200"/>
            </a:lvl3pPr>
            <a:lvl4pPr marL="648000" indent="0">
              <a:buNone/>
              <a:defRPr sz="1200"/>
            </a:lvl4pPr>
            <a:lvl5pPr marL="864000" indent="0">
              <a:buNone/>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pic>
        <p:nvPicPr>
          <p:cNvPr id="8" name="Picture 7">
            <a:extLst>
              <a:ext uri="{FF2B5EF4-FFF2-40B4-BE49-F238E27FC236}">
                <a16:creationId xmlns:a16="http://schemas.microsoft.com/office/drawing/2014/main" id="{51514C6E-5934-40B2-8023-26D3649B74AF}"/>
              </a:ext>
            </a:extLst>
          </p:cNvPr>
          <p:cNvPicPr>
            <a:picLocks noChangeAspect="1"/>
          </p:cNvPicPr>
          <p:nvPr userDrawn="1"/>
        </p:nvPicPr>
        <p:blipFill>
          <a:blip r:embed="rId3"/>
          <a:stretch>
            <a:fillRect/>
          </a:stretch>
        </p:blipFill>
        <p:spPr>
          <a:xfrm>
            <a:off x="7164288" y="5335045"/>
            <a:ext cx="442169" cy="442169"/>
          </a:xfrm>
          <a:prstGeom prst="rect">
            <a:avLst/>
          </a:prstGeom>
        </p:spPr>
      </p:pic>
      <p:grpSp>
        <p:nvGrpSpPr>
          <p:cNvPr id="9" name="Group 8">
            <a:extLst>
              <a:ext uri="{FF2B5EF4-FFF2-40B4-BE49-F238E27FC236}">
                <a16:creationId xmlns:a16="http://schemas.microsoft.com/office/drawing/2014/main" id="{B25358F6-372D-4C1B-961C-9A3551E662A9}"/>
              </a:ext>
            </a:extLst>
          </p:cNvPr>
          <p:cNvGrpSpPr/>
          <p:nvPr userDrawn="1"/>
        </p:nvGrpSpPr>
        <p:grpSpPr>
          <a:xfrm>
            <a:off x="7815353" y="5385880"/>
            <a:ext cx="1080748" cy="357935"/>
            <a:chOff x="7815353" y="4612694"/>
            <a:chExt cx="1080748" cy="357935"/>
          </a:xfrm>
          <a:solidFill>
            <a:schemeClr val="bg2"/>
          </a:solidFill>
        </p:grpSpPr>
        <p:sp>
          <p:nvSpPr>
            <p:cNvPr id="10" name="Graphic 9">
              <a:extLst>
                <a:ext uri="{FF2B5EF4-FFF2-40B4-BE49-F238E27FC236}">
                  <a16:creationId xmlns:a16="http://schemas.microsoft.com/office/drawing/2014/main" id="{4634BC0D-CDC0-4DC5-9AE7-F3E28AB40C16}"/>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11" name="Graphic 9">
              <a:extLst>
                <a:ext uri="{FF2B5EF4-FFF2-40B4-BE49-F238E27FC236}">
                  <a16:creationId xmlns:a16="http://schemas.microsoft.com/office/drawing/2014/main" id="{1C109AD7-5576-4DAC-84B2-4461C312C6D6}"/>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12" name="Graphic 9">
              <a:extLst>
                <a:ext uri="{FF2B5EF4-FFF2-40B4-BE49-F238E27FC236}">
                  <a16:creationId xmlns:a16="http://schemas.microsoft.com/office/drawing/2014/main" id="{E07C54B3-C56F-40B5-AB74-25204D472002}"/>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pic>
        <p:nvPicPr>
          <p:cNvPr id="6" name="Picture 5">
            <a:extLst>
              <a:ext uri="{FF2B5EF4-FFF2-40B4-BE49-F238E27FC236}">
                <a16:creationId xmlns:a16="http://schemas.microsoft.com/office/drawing/2014/main" id="{EBC52CE3-5C65-CD55-C719-244E7DCD8D21}"/>
              </a:ext>
            </a:extLst>
          </p:cNvPr>
          <p:cNvPicPr>
            <a:picLocks noChangeAspect="1"/>
          </p:cNvPicPr>
          <p:nvPr userDrawn="1"/>
        </p:nvPicPr>
        <p:blipFill>
          <a:blip r:embed="rId3"/>
          <a:stretch>
            <a:fillRect/>
          </a:stretch>
        </p:blipFill>
        <p:spPr>
          <a:xfrm>
            <a:off x="6961298" y="4561859"/>
            <a:ext cx="442169" cy="442169"/>
          </a:xfrm>
          <a:prstGeom prst="rect">
            <a:avLst/>
          </a:prstGeom>
        </p:spPr>
      </p:pic>
      <p:grpSp>
        <p:nvGrpSpPr>
          <p:cNvPr id="13" name="Group 12">
            <a:extLst>
              <a:ext uri="{FF2B5EF4-FFF2-40B4-BE49-F238E27FC236}">
                <a16:creationId xmlns:a16="http://schemas.microsoft.com/office/drawing/2014/main" id="{94A6DC1E-7953-1BA3-4BB0-12E41F7E0FAF}"/>
              </a:ext>
            </a:extLst>
          </p:cNvPr>
          <p:cNvGrpSpPr/>
          <p:nvPr userDrawn="1"/>
        </p:nvGrpSpPr>
        <p:grpSpPr>
          <a:xfrm>
            <a:off x="7612363" y="4612694"/>
            <a:ext cx="1080748" cy="357935"/>
            <a:chOff x="7815353" y="4612694"/>
            <a:chExt cx="1080748" cy="357935"/>
          </a:xfrm>
        </p:grpSpPr>
        <p:sp>
          <p:nvSpPr>
            <p:cNvPr id="14" name="Graphic 9">
              <a:extLst>
                <a:ext uri="{FF2B5EF4-FFF2-40B4-BE49-F238E27FC236}">
                  <a16:creationId xmlns:a16="http://schemas.microsoft.com/office/drawing/2014/main" id="{D35069FB-35A8-EEED-F51E-B5380B6D68EA}"/>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solidFill>
              <a:srgbClr val="6D3075"/>
            </a:solidFill>
            <a:ln w="1912" cap="flat">
              <a:noFill/>
              <a:prstDash val="solid"/>
              <a:miter/>
            </a:ln>
          </p:spPr>
          <p:txBody>
            <a:bodyPr rtlCol="0" anchor="ctr"/>
            <a:lstStyle/>
            <a:p>
              <a:endParaRPr lang="en-GB"/>
            </a:p>
          </p:txBody>
        </p:sp>
        <p:sp>
          <p:nvSpPr>
            <p:cNvPr id="34" name="Graphic 9">
              <a:extLst>
                <a:ext uri="{FF2B5EF4-FFF2-40B4-BE49-F238E27FC236}">
                  <a16:creationId xmlns:a16="http://schemas.microsoft.com/office/drawing/2014/main" id="{34B93F3B-E2BA-7FA1-FA85-749B72E8CA3F}"/>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solidFill>
              <a:srgbClr val="6D3075"/>
            </a:solidFill>
            <a:ln w="1912" cap="flat">
              <a:noFill/>
              <a:prstDash val="solid"/>
              <a:miter/>
            </a:ln>
          </p:spPr>
          <p:txBody>
            <a:bodyPr rtlCol="0" anchor="ctr"/>
            <a:lstStyle/>
            <a:p>
              <a:endParaRPr lang="en-GB"/>
            </a:p>
          </p:txBody>
        </p:sp>
        <p:sp>
          <p:nvSpPr>
            <p:cNvPr id="35" name="Graphic 9">
              <a:extLst>
                <a:ext uri="{FF2B5EF4-FFF2-40B4-BE49-F238E27FC236}">
                  <a16:creationId xmlns:a16="http://schemas.microsoft.com/office/drawing/2014/main" id="{657647A6-AB6B-64C4-A732-7D6A764158E1}"/>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solidFill>
              <a:srgbClr val="6D3075"/>
            </a:solidFill>
            <a:ln w="1912" cap="flat">
              <a:noFill/>
              <a:prstDash val="solid"/>
              <a:miter/>
            </a:ln>
          </p:spPr>
          <p:txBody>
            <a:bodyPr rtlCol="0" anchor="ctr"/>
            <a:lstStyle/>
            <a:p>
              <a:endParaRPr lang="en-GB"/>
            </a:p>
          </p:txBody>
        </p:sp>
      </p:grpSp>
      <p:sp>
        <p:nvSpPr>
          <p:cNvPr id="18" name="Rectangle 17">
            <a:hlinkClick r:id="" action="ppaction://noaction" highlightClick="1"/>
            <a:extLst>
              <a:ext uri="{FF2B5EF4-FFF2-40B4-BE49-F238E27FC236}">
                <a16:creationId xmlns:a16="http://schemas.microsoft.com/office/drawing/2014/main" id="{39C2B5CE-0958-F956-93DB-0D90BE3E28AA}"/>
              </a:ext>
            </a:extLst>
          </p:cNvPr>
          <p:cNvSpPr/>
          <p:nvPr userDrawn="1"/>
        </p:nvSpPr>
        <p:spPr>
          <a:xfrm>
            <a:off x="8780960" y="297628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5</a:t>
            </a:r>
          </a:p>
        </p:txBody>
      </p:sp>
      <p:sp>
        <p:nvSpPr>
          <p:cNvPr id="36" name="Rectangle 35">
            <a:hlinkClick r:id="" action="ppaction://noaction" highlightClick="1"/>
            <a:extLst>
              <a:ext uri="{FF2B5EF4-FFF2-40B4-BE49-F238E27FC236}">
                <a16:creationId xmlns:a16="http://schemas.microsoft.com/office/drawing/2014/main" id="{5D3C1C66-D1AB-0554-2084-16EEAFD57C93}"/>
              </a:ext>
            </a:extLst>
          </p:cNvPr>
          <p:cNvSpPr/>
          <p:nvPr userDrawn="1"/>
        </p:nvSpPr>
        <p:spPr>
          <a:xfrm>
            <a:off x="8780960" y="64729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1</a:t>
            </a:r>
          </a:p>
        </p:txBody>
      </p:sp>
      <p:sp>
        <p:nvSpPr>
          <p:cNvPr id="38" name="Rectangle 37">
            <a:hlinkClick r:id="" action="ppaction://noaction" highlightClick="1"/>
            <a:extLst>
              <a:ext uri="{FF2B5EF4-FFF2-40B4-BE49-F238E27FC236}">
                <a16:creationId xmlns:a16="http://schemas.microsoft.com/office/drawing/2014/main" id="{F0896357-5C23-1361-8FAC-A9438EF6C605}"/>
              </a:ext>
            </a:extLst>
          </p:cNvPr>
          <p:cNvSpPr/>
          <p:nvPr userDrawn="1"/>
        </p:nvSpPr>
        <p:spPr>
          <a:xfrm>
            <a:off x="8784000" y="210451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7</a:t>
            </a:r>
          </a:p>
        </p:txBody>
      </p:sp>
      <p:sp>
        <p:nvSpPr>
          <p:cNvPr id="39" name="Rectangle 38">
            <a:hlinkClick r:id="" action="ppaction://noaction" highlightClick="1"/>
            <a:extLst>
              <a:ext uri="{FF2B5EF4-FFF2-40B4-BE49-F238E27FC236}">
                <a16:creationId xmlns:a16="http://schemas.microsoft.com/office/drawing/2014/main" id="{67BD7631-8DCA-6ECC-9383-2B38398ACE40}"/>
              </a:ext>
            </a:extLst>
          </p:cNvPr>
          <p:cNvSpPr/>
          <p:nvPr userDrawn="1"/>
        </p:nvSpPr>
        <p:spPr>
          <a:xfrm>
            <a:off x="8780960" y="3774338"/>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8</a:t>
            </a:r>
          </a:p>
        </p:txBody>
      </p:sp>
      <p:sp>
        <p:nvSpPr>
          <p:cNvPr id="40" name="Rectangle 39">
            <a:hlinkClick r:id="" action="ppaction://noaction" highlightClick="1"/>
            <a:extLst>
              <a:ext uri="{FF2B5EF4-FFF2-40B4-BE49-F238E27FC236}">
                <a16:creationId xmlns:a16="http://schemas.microsoft.com/office/drawing/2014/main" id="{967C5495-0991-AC24-44CB-40D90D5561BE}"/>
              </a:ext>
            </a:extLst>
          </p:cNvPr>
          <p:cNvSpPr/>
          <p:nvPr userDrawn="1"/>
        </p:nvSpPr>
        <p:spPr>
          <a:xfrm>
            <a:off x="8780960" y="3980107"/>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9</a:t>
            </a:r>
          </a:p>
        </p:txBody>
      </p:sp>
      <p:sp>
        <p:nvSpPr>
          <p:cNvPr id="41" name="Rectangle 40">
            <a:hlinkClick r:id="" action="ppaction://noaction" highlightClick="1"/>
            <a:extLst>
              <a:ext uri="{FF2B5EF4-FFF2-40B4-BE49-F238E27FC236}">
                <a16:creationId xmlns:a16="http://schemas.microsoft.com/office/drawing/2014/main" id="{C0E5CFB3-CF10-5855-061B-5104FB0EF05E}"/>
              </a:ext>
            </a:extLst>
          </p:cNvPr>
          <p:cNvSpPr/>
          <p:nvPr userDrawn="1"/>
        </p:nvSpPr>
        <p:spPr>
          <a:xfrm>
            <a:off x="8780960" y="85656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2</a:t>
            </a:r>
          </a:p>
        </p:txBody>
      </p:sp>
      <p:sp>
        <p:nvSpPr>
          <p:cNvPr id="42" name="Rectangle 41">
            <a:hlinkClick r:id="" action="ppaction://noaction" highlightClick="1"/>
            <a:extLst>
              <a:ext uri="{FF2B5EF4-FFF2-40B4-BE49-F238E27FC236}">
                <a16:creationId xmlns:a16="http://schemas.microsoft.com/office/drawing/2014/main" id="{70542E54-29F6-795B-E385-A555368B4C47}"/>
              </a:ext>
            </a:extLst>
          </p:cNvPr>
          <p:cNvSpPr/>
          <p:nvPr userDrawn="1"/>
        </p:nvSpPr>
        <p:spPr>
          <a:xfrm>
            <a:off x="8780960" y="2773780"/>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3</a:t>
            </a:r>
          </a:p>
        </p:txBody>
      </p:sp>
      <p:sp>
        <p:nvSpPr>
          <p:cNvPr id="43" name="Rectangle 42">
            <a:hlinkClick r:id="" action="ppaction://noaction" highlightClick="1"/>
            <a:extLst>
              <a:ext uri="{FF2B5EF4-FFF2-40B4-BE49-F238E27FC236}">
                <a16:creationId xmlns:a16="http://schemas.microsoft.com/office/drawing/2014/main" id="{5A00BEF1-B491-28AF-FABF-B6FE16DEB554}"/>
              </a:ext>
            </a:extLst>
          </p:cNvPr>
          <p:cNvSpPr/>
          <p:nvPr userDrawn="1"/>
        </p:nvSpPr>
        <p:spPr>
          <a:xfrm>
            <a:off x="8784000" y="1899086"/>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4</a:t>
            </a:r>
          </a:p>
        </p:txBody>
      </p:sp>
      <p:grpSp>
        <p:nvGrpSpPr>
          <p:cNvPr id="44" name="Group 43">
            <a:extLst>
              <a:ext uri="{FF2B5EF4-FFF2-40B4-BE49-F238E27FC236}">
                <a16:creationId xmlns:a16="http://schemas.microsoft.com/office/drawing/2014/main" id="{F0FFC3B1-2E7F-2E9A-ACFA-85113C20D88D}"/>
              </a:ext>
            </a:extLst>
          </p:cNvPr>
          <p:cNvGrpSpPr/>
          <p:nvPr userDrawn="1"/>
        </p:nvGrpSpPr>
        <p:grpSpPr>
          <a:xfrm>
            <a:off x="8957214" y="242243"/>
            <a:ext cx="180000" cy="180000"/>
            <a:chOff x="0" y="885358"/>
            <a:chExt cx="293894" cy="287835"/>
          </a:xfrm>
        </p:grpSpPr>
        <p:sp>
          <p:nvSpPr>
            <p:cNvPr id="45" name="Rectangle 44">
              <a:hlinkClick r:id="" action="ppaction://hlinkshowjump?jump=firstslide" highlightClick="1"/>
              <a:extLst>
                <a:ext uri="{FF2B5EF4-FFF2-40B4-BE49-F238E27FC236}">
                  <a16:creationId xmlns:a16="http://schemas.microsoft.com/office/drawing/2014/main" id="{C5A102B2-D863-6246-C7D7-738FA42B6629}"/>
                </a:ext>
              </a:extLst>
            </p:cNvPr>
            <p:cNvSpPr/>
            <p:nvPr/>
          </p:nvSpPr>
          <p:spPr>
            <a:xfrm>
              <a:off x="0" y="885358"/>
              <a:ext cx="293894" cy="287835"/>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46" name="Graphic 45">
              <a:extLst>
                <a:ext uri="{FF2B5EF4-FFF2-40B4-BE49-F238E27FC236}">
                  <a16:creationId xmlns:a16="http://schemas.microsoft.com/office/drawing/2014/main" id="{9582990D-7F9F-4118-40B0-846159093D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47" y="957275"/>
              <a:ext cx="144000" cy="144000"/>
            </a:xfrm>
            <a:prstGeom prst="rect">
              <a:avLst/>
            </a:prstGeom>
          </p:spPr>
        </p:pic>
      </p:grpSp>
      <p:sp>
        <p:nvSpPr>
          <p:cNvPr id="47" name="Rectangle 46">
            <a:hlinkClick r:id="" action="ppaction://hlinkshowjump?jump=previousslide" highlightClick="1"/>
            <a:extLst>
              <a:ext uri="{FF2B5EF4-FFF2-40B4-BE49-F238E27FC236}">
                <a16:creationId xmlns:a16="http://schemas.microsoft.com/office/drawing/2014/main" id="{80414907-F9F8-1379-2B90-247BC4AFBFF3}"/>
              </a:ext>
            </a:extLst>
          </p:cNvPr>
          <p:cNvSpPr/>
          <p:nvPr userDrawn="1"/>
        </p:nvSpPr>
        <p:spPr>
          <a:xfrm>
            <a:off x="8784000" y="444768"/>
            <a:ext cx="180000" cy="18051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endParaRPr lang="en-AU" sz="1050">
              <a:solidFill>
                <a:schemeClr val="tx1"/>
              </a:solidFill>
              <a:latin typeface="Arial Black" panose="020B0A04020102020204" pitchFamily="34" charset="0"/>
            </a:endParaRPr>
          </a:p>
        </p:txBody>
      </p:sp>
      <p:sp>
        <p:nvSpPr>
          <p:cNvPr id="48" name="Rectangle 47">
            <a:hlinkClick r:id="" action="ppaction://hlinkshowjump?jump=nextslide" highlightClick="1"/>
            <a:extLst>
              <a:ext uri="{FF2B5EF4-FFF2-40B4-BE49-F238E27FC236}">
                <a16:creationId xmlns:a16="http://schemas.microsoft.com/office/drawing/2014/main" id="{C7305378-C89B-CAC3-CFC4-78CE8212623E}"/>
              </a:ext>
            </a:extLst>
          </p:cNvPr>
          <p:cNvSpPr/>
          <p:nvPr userDrawn="1"/>
        </p:nvSpPr>
        <p:spPr>
          <a:xfrm>
            <a:off x="8964000" y="444768"/>
            <a:ext cx="180000" cy="180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p>
        </p:txBody>
      </p:sp>
      <p:sp>
        <p:nvSpPr>
          <p:cNvPr id="49" name="TextBox 48">
            <a:hlinkClick r:id="" action="ppaction://noaction" highlightClick="1"/>
            <a:extLst>
              <a:ext uri="{FF2B5EF4-FFF2-40B4-BE49-F238E27FC236}">
                <a16:creationId xmlns:a16="http://schemas.microsoft.com/office/drawing/2014/main" id="{7B145A82-83C9-1D43-FA43-F6EB4022FA06}"/>
              </a:ext>
            </a:extLst>
          </p:cNvPr>
          <p:cNvSpPr txBox="1"/>
          <p:nvPr userDrawn="1"/>
        </p:nvSpPr>
        <p:spPr>
          <a:xfrm rot="5400000">
            <a:off x="8476222" y="4256746"/>
            <a:ext cx="11434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Distributed Energy Resources</a:t>
            </a:r>
            <a:endParaRPr lang="en-US" sz="700">
              <a:solidFill>
                <a:schemeClr val="bg1"/>
              </a:solidFill>
            </a:endParaRPr>
          </a:p>
        </p:txBody>
      </p:sp>
      <p:sp>
        <p:nvSpPr>
          <p:cNvPr id="50" name="TextBox 49">
            <a:hlinkClick r:id="" action="ppaction://noaction" highlightClick="1"/>
            <a:extLst>
              <a:ext uri="{FF2B5EF4-FFF2-40B4-BE49-F238E27FC236}">
                <a16:creationId xmlns:a16="http://schemas.microsoft.com/office/drawing/2014/main" id="{FE19A722-2A8E-C3C2-E413-D3EB9C4488A1}"/>
              </a:ext>
            </a:extLst>
          </p:cNvPr>
          <p:cNvSpPr txBox="1"/>
          <p:nvPr userDrawn="1"/>
        </p:nvSpPr>
        <p:spPr>
          <a:xfrm rot="5400000">
            <a:off x="8431035" y="1173990"/>
            <a:ext cx="1233859" cy="181497"/>
          </a:xfrm>
          <a:prstGeom prst="rect">
            <a:avLst/>
          </a:prstGeom>
          <a:solidFill>
            <a:schemeClr val="accent1"/>
          </a:solidFill>
        </p:spPr>
        <p:txBody>
          <a:bodyPr wrap="square" lIns="36000" tIns="36000" rIns="36000" bIns="36000" rtlCol="0">
            <a:noAutofit/>
          </a:bodyPr>
          <a:lstStyle/>
          <a:p>
            <a:r>
              <a:rPr lang="en-AU" sz="700">
                <a:solidFill>
                  <a:schemeClr val="bg1"/>
                </a:solidFill>
              </a:rPr>
              <a:t>Advanced Inverter Applications</a:t>
            </a:r>
            <a:endParaRPr lang="en-US" sz="700">
              <a:solidFill>
                <a:schemeClr val="bg1"/>
              </a:solidFill>
            </a:endParaRPr>
          </a:p>
        </p:txBody>
      </p:sp>
      <p:sp>
        <p:nvSpPr>
          <p:cNvPr id="51" name="TextBox 50">
            <a:hlinkClick r:id="" action="ppaction://noaction" highlightClick="1"/>
            <a:extLst>
              <a:ext uri="{FF2B5EF4-FFF2-40B4-BE49-F238E27FC236}">
                <a16:creationId xmlns:a16="http://schemas.microsoft.com/office/drawing/2014/main" id="{B12F4BA4-EB32-AB4F-F5EA-F95A3F59569B}"/>
              </a:ext>
            </a:extLst>
          </p:cNvPr>
          <p:cNvSpPr txBox="1"/>
          <p:nvPr userDrawn="1"/>
        </p:nvSpPr>
        <p:spPr>
          <a:xfrm rot="5400000">
            <a:off x="8552770" y="3177803"/>
            <a:ext cx="9903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Operation</a:t>
            </a:r>
            <a:endParaRPr lang="en-US" sz="700">
              <a:solidFill>
                <a:schemeClr val="bg1"/>
              </a:solidFill>
            </a:endParaRPr>
          </a:p>
        </p:txBody>
      </p:sp>
      <p:sp>
        <p:nvSpPr>
          <p:cNvPr id="52" name="TextBox 51">
            <a:hlinkClick r:id="" action="ppaction://noaction" highlightClick="1"/>
            <a:extLst>
              <a:ext uri="{FF2B5EF4-FFF2-40B4-BE49-F238E27FC236}">
                <a16:creationId xmlns:a16="http://schemas.microsoft.com/office/drawing/2014/main" id="{D3917ADD-090D-8198-B3D4-6457961B0628}"/>
              </a:ext>
            </a:extLst>
          </p:cNvPr>
          <p:cNvSpPr txBox="1"/>
          <p:nvPr userDrawn="1"/>
        </p:nvSpPr>
        <p:spPr>
          <a:xfrm rot="5400000">
            <a:off x="8618077" y="2238223"/>
            <a:ext cx="859771"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Design</a:t>
            </a:r>
            <a:endParaRPr lang="en-US" sz="700">
              <a:solidFill>
                <a:schemeClr val="bg1"/>
              </a:solidFill>
            </a:endParaRPr>
          </a:p>
        </p:txBody>
      </p:sp>
    </p:spTree>
    <p:custDataLst>
      <p:tags r:id="rId1"/>
    </p:custDataLst>
    <p:extLst>
      <p:ext uri="{BB962C8B-B14F-4D97-AF65-F5344CB8AC3E}">
        <p14:creationId xmlns:p14="http://schemas.microsoft.com/office/powerpoint/2010/main" val="3954671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026CC-43EA-4DA0-B9F9-AC7194C74B72}"/>
              </a:ext>
            </a:extLst>
          </p:cNvPr>
          <p:cNvSpPr/>
          <p:nvPr userDrawn="1"/>
        </p:nvSpPr>
        <p:spPr>
          <a:xfrm>
            <a:off x="4463358" y="0"/>
            <a:ext cx="468064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37681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9831" y="411510"/>
            <a:ext cx="4324338" cy="4320480"/>
          </a:xfrm>
          <a:prstGeom prst="rect">
            <a:avLst/>
          </a:prstGeom>
        </p:spPr>
      </p:pic>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pic>
        <p:nvPicPr>
          <p:cNvPr id="9" name="Picture 8"/>
          <p:cNvPicPr>
            <a:picLocks noChangeAspect="1"/>
          </p:cNvPicPr>
          <p:nvPr userDrawn="1"/>
        </p:nvPicPr>
        <p:blipFill>
          <a:blip r:embed="rId3"/>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extLst>
      <p:ext uri="{BB962C8B-B14F-4D97-AF65-F5344CB8AC3E}">
        <p14:creationId xmlns:p14="http://schemas.microsoft.com/office/powerpoint/2010/main" val="1384399025"/>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42243"/>
            <a:ext cx="8494128" cy="639365"/>
          </a:xfrm>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a:xfrm>
            <a:off x="251522" y="987573"/>
            <a:ext cx="8494126" cy="3574285"/>
          </a:xfrm>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
        <p:nvSpPr>
          <p:cNvPr id="8" name="Rectangle 7">
            <a:hlinkClick r:id="" action="ppaction://noaction" highlightClick="1"/>
            <a:extLst>
              <a:ext uri="{FF2B5EF4-FFF2-40B4-BE49-F238E27FC236}">
                <a16:creationId xmlns:a16="http://schemas.microsoft.com/office/drawing/2014/main" id="{C2A08C20-83DA-D270-758B-6060B56AC084}"/>
              </a:ext>
            </a:extLst>
          </p:cNvPr>
          <p:cNvSpPr/>
          <p:nvPr userDrawn="1"/>
        </p:nvSpPr>
        <p:spPr>
          <a:xfrm>
            <a:off x="8780960" y="297628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5</a:t>
            </a:r>
          </a:p>
        </p:txBody>
      </p:sp>
      <p:sp>
        <p:nvSpPr>
          <p:cNvPr id="24" name="Rectangle 23">
            <a:hlinkClick r:id="" action="ppaction://noaction" highlightClick="1"/>
            <a:extLst>
              <a:ext uri="{FF2B5EF4-FFF2-40B4-BE49-F238E27FC236}">
                <a16:creationId xmlns:a16="http://schemas.microsoft.com/office/drawing/2014/main" id="{257FD148-A248-FC5E-4281-37F61C29B84A}"/>
              </a:ext>
            </a:extLst>
          </p:cNvPr>
          <p:cNvSpPr/>
          <p:nvPr userDrawn="1"/>
        </p:nvSpPr>
        <p:spPr>
          <a:xfrm>
            <a:off x="8780960" y="64729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1</a:t>
            </a:r>
          </a:p>
        </p:txBody>
      </p:sp>
      <p:sp>
        <p:nvSpPr>
          <p:cNvPr id="25" name="Rectangle 24">
            <a:hlinkClick r:id="" action="ppaction://noaction" highlightClick="1"/>
            <a:extLst>
              <a:ext uri="{FF2B5EF4-FFF2-40B4-BE49-F238E27FC236}">
                <a16:creationId xmlns:a16="http://schemas.microsoft.com/office/drawing/2014/main" id="{E4A2EC8E-7A33-DB76-CD9B-1C80014C7F9B}"/>
              </a:ext>
            </a:extLst>
          </p:cNvPr>
          <p:cNvSpPr/>
          <p:nvPr userDrawn="1"/>
        </p:nvSpPr>
        <p:spPr>
          <a:xfrm>
            <a:off x="8784000" y="210451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7</a:t>
            </a:r>
          </a:p>
        </p:txBody>
      </p:sp>
      <p:sp>
        <p:nvSpPr>
          <p:cNvPr id="26" name="Rectangle 25">
            <a:hlinkClick r:id="" action="ppaction://noaction" highlightClick="1"/>
            <a:extLst>
              <a:ext uri="{FF2B5EF4-FFF2-40B4-BE49-F238E27FC236}">
                <a16:creationId xmlns:a16="http://schemas.microsoft.com/office/drawing/2014/main" id="{7409F3DD-1ED0-EF4F-CC9A-CFC839C093FD}"/>
              </a:ext>
            </a:extLst>
          </p:cNvPr>
          <p:cNvSpPr/>
          <p:nvPr userDrawn="1"/>
        </p:nvSpPr>
        <p:spPr>
          <a:xfrm>
            <a:off x="8780960" y="3774338"/>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8</a:t>
            </a:r>
          </a:p>
        </p:txBody>
      </p:sp>
      <p:sp>
        <p:nvSpPr>
          <p:cNvPr id="27" name="Rectangle 26">
            <a:hlinkClick r:id="" action="ppaction://noaction" highlightClick="1"/>
            <a:extLst>
              <a:ext uri="{FF2B5EF4-FFF2-40B4-BE49-F238E27FC236}">
                <a16:creationId xmlns:a16="http://schemas.microsoft.com/office/drawing/2014/main" id="{10CC6800-805B-78FA-557C-FE92E29FC008}"/>
              </a:ext>
            </a:extLst>
          </p:cNvPr>
          <p:cNvSpPr/>
          <p:nvPr userDrawn="1"/>
        </p:nvSpPr>
        <p:spPr>
          <a:xfrm>
            <a:off x="8780960" y="3980107"/>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9</a:t>
            </a:r>
          </a:p>
        </p:txBody>
      </p:sp>
      <p:sp>
        <p:nvSpPr>
          <p:cNvPr id="28" name="Rectangle 27">
            <a:hlinkClick r:id="" action="ppaction://noaction" highlightClick="1"/>
            <a:extLst>
              <a:ext uri="{FF2B5EF4-FFF2-40B4-BE49-F238E27FC236}">
                <a16:creationId xmlns:a16="http://schemas.microsoft.com/office/drawing/2014/main" id="{B1B9B400-C4FA-9D2C-4275-CE3B6FEA1D93}"/>
              </a:ext>
            </a:extLst>
          </p:cNvPr>
          <p:cNvSpPr/>
          <p:nvPr userDrawn="1"/>
        </p:nvSpPr>
        <p:spPr>
          <a:xfrm>
            <a:off x="8780960" y="85656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2</a:t>
            </a:r>
          </a:p>
        </p:txBody>
      </p:sp>
      <p:sp>
        <p:nvSpPr>
          <p:cNvPr id="29" name="Rectangle 28">
            <a:hlinkClick r:id="" action="ppaction://noaction" highlightClick="1"/>
            <a:extLst>
              <a:ext uri="{FF2B5EF4-FFF2-40B4-BE49-F238E27FC236}">
                <a16:creationId xmlns:a16="http://schemas.microsoft.com/office/drawing/2014/main" id="{6A9CE2B3-DB14-8B29-B0D1-7A35688DF152}"/>
              </a:ext>
            </a:extLst>
          </p:cNvPr>
          <p:cNvSpPr/>
          <p:nvPr userDrawn="1"/>
        </p:nvSpPr>
        <p:spPr>
          <a:xfrm>
            <a:off x="8780960" y="2773780"/>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3</a:t>
            </a:r>
          </a:p>
        </p:txBody>
      </p:sp>
      <p:sp>
        <p:nvSpPr>
          <p:cNvPr id="30" name="Rectangle 29">
            <a:hlinkClick r:id="" action="ppaction://noaction" highlightClick="1"/>
            <a:extLst>
              <a:ext uri="{FF2B5EF4-FFF2-40B4-BE49-F238E27FC236}">
                <a16:creationId xmlns:a16="http://schemas.microsoft.com/office/drawing/2014/main" id="{0BF249BF-0D88-A461-2276-F6FE24ADF44A}"/>
              </a:ext>
            </a:extLst>
          </p:cNvPr>
          <p:cNvSpPr/>
          <p:nvPr userDrawn="1"/>
        </p:nvSpPr>
        <p:spPr>
          <a:xfrm>
            <a:off x="8784000" y="1899086"/>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4</a:t>
            </a:r>
          </a:p>
        </p:txBody>
      </p:sp>
      <p:grpSp>
        <p:nvGrpSpPr>
          <p:cNvPr id="31" name="Group 30">
            <a:extLst>
              <a:ext uri="{FF2B5EF4-FFF2-40B4-BE49-F238E27FC236}">
                <a16:creationId xmlns:a16="http://schemas.microsoft.com/office/drawing/2014/main" id="{1961577C-A03E-FC14-06D2-C7BA53D9EC6F}"/>
              </a:ext>
            </a:extLst>
          </p:cNvPr>
          <p:cNvGrpSpPr/>
          <p:nvPr userDrawn="1"/>
        </p:nvGrpSpPr>
        <p:grpSpPr>
          <a:xfrm>
            <a:off x="8957214" y="242243"/>
            <a:ext cx="180000" cy="180000"/>
            <a:chOff x="0" y="885358"/>
            <a:chExt cx="293894" cy="287835"/>
          </a:xfrm>
        </p:grpSpPr>
        <p:sp>
          <p:nvSpPr>
            <p:cNvPr id="32" name="Rectangle 31">
              <a:hlinkClick r:id="" action="ppaction://hlinkshowjump?jump=firstslide" highlightClick="1"/>
              <a:extLst>
                <a:ext uri="{FF2B5EF4-FFF2-40B4-BE49-F238E27FC236}">
                  <a16:creationId xmlns:a16="http://schemas.microsoft.com/office/drawing/2014/main" id="{8415998E-4B10-D9F7-8195-1421E2D5A649}"/>
                </a:ext>
              </a:extLst>
            </p:cNvPr>
            <p:cNvSpPr/>
            <p:nvPr/>
          </p:nvSpPr>
          <p:spPr>
            <a:xfrm>
              <a:off x="0" y="885358"/>
              <a:ext cx="293894" cy="287835"/>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33" name="Graphic 32">
              <a:extLst>
                <a:ext uri="{FF2B5EF4-FFF2-40B4-BE49-F238E27FC236}">
                  <a16:creationId xmlns:a16="http://schemas.microsoft.com/office/drawing/2014/main" id="{F4280B92-1104-276F-E30F-70C4DD82D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47" y="957275"/>
              <a:ext cx="144000" cy="144000"/>
            </a:xfrm>
            <a:prstGeom prst="rect">
              <a:avLst/>
            </a:prstGeom>
          </p:spPr>
        </p:pic>
      </p:grpSp>
      <p:sp>
        <p:nvSpPr>
          <p:cNvPr id="34" name="Rectangle 33">
            <a:hlinkClick r:id="" action="ppaction://hlinkshowjump?jump=previousslide" highlightClick="1"/>
            <a:extLst>
              <a:ext uri="{FF2B5EF4-FFF2-40B4-BE49-F238E27FC236}">
                <a16:creationId xmlns:a16="http://schemas.microsoft.com/office/drawing/2014/main" id="{31FED53A-E417-DD3D-A28C-FE5F1BF39192}"/>
              </a:ext>
            </a:extLst>
          </p:cNvPr>
          <p:cNvSpPr/>
          <p:nvPr userDrawn="1"/>
        </p:nvSpPr>
        <p:spPr>
          <a:xfrm>
            <a:off x="8784000" y="444768"/>
            <a:ext cx="180000" cy="18051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endParaRPr lang="en-AU" sz="1050">
              <a:solidFill>
                <a:schemeClr val="tx1"/>
              </a:solidFill>
              <a:latin typeface="Arial Black" panose="020B0A04020102020204" pitchFamily="34" charset="0"/>
            </a:endParaRPr>
          </a:p>
        </p:txBody>
      </p:sp>
      <p:sp>
        <p:nvSpPr>
          <p:cNvPr id="35" name="Rectangle 34">
            <a:hlinkClick r:id="" action="ppaction://hlinkshowjump?jump=nextslide" highlightClick="1"/>
            <a:extLst>
              <a:ext uri="{FF2B5EF4-FFF2-40B4-BE49-F238E27FC236}">
                <a16:creationId xmlns:a16="http://schemas.microsoft.com/office/drawing/2014/main" id="{44073B17-1C1B-0460-3C0B-389DAB4C8D75}"/>
              </a:ext>
            </a:extLst>
          </p:cNvPr>
          <p:cNvSpPr/>
          <p:nvPr userDrawn="1"/>
        </p:nvSpPr>
        <p:spPr>
          <a:xfrm>
            <a:off x="8964000" y="444768"/>
            <a:ext cx="180000" cy="180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p>
        </p:txBody>
      </p:sp>
      <p:sp>
        <p:nvSpPr>
          <p:cNvPr id="36" name="TextBox 35">
            <a:hlinkClick r:id="" action="ppaction://noaction" highlightClick="1"/>
            <a:extLst>
              <a:ext uri="{FF2B5EF4-FFF2-40B4-BE49-F238E27FC236}">
                <a16:creationId xmlns:a16="http://schemas.microsoft.com/office/drawing/2014/main" id="{626AFF63-EE22-922B-97E4-371301437BC4}"/>
              </a:ext>
            </a:extLst>
          </p:cNvPr>
          <p:cNvSpPr txBox="1"/>
          <p:nvPr userDrawn="1"/>
        </p:nvSpPr>
        <p:spPr>
          <a:xfrm rot="5400000">
            <a:off x="8476222" y="4256746"/>
            <a:ext cx="11434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Distributed Energy Resources</a:t>
            </a:r>
            <a:endParaRPr lang="en-US" sz="700">
              <a:solidFill>
                <a:schemeClr val="bg1"/>
              </a:solidFill>
            </a:endParaRPr>
          </a:p>
        </p:txBody>
      </p:sp>
      <p:sp>
        <p:nvSpPr>
          <p:cNvPr id="37" name="TextBox 36">
            <a:hlinkClick r:id="" action="ppaction://noaction" highlightClick="1"/>
            <a:extLst>
              <a:ext uri="{FF2B5EF4-FFF2-40B4-BE49-F238E27FC236}">
                <a16:creationId xmlns:a16="http://schemas.microsoft.com/office/drawing/2014/main" id="{7C5CE8CE-91CC-BBBF-D71A-4DCC51CC2100}"/>
              </a:ext>
            </a:extLst>
          </p:cNvPr>
          <p:cNvSpPr txBox="1"/>
          <p:nvPr userDrawn="1"/>
        </p:nvSpPr>
        <p:spPr>
          <a:xfrm rot="5400000">
            <a:off x="8431035" y="1173990"/>
            <a:ext cx="1233859" cy="181497"/>
          </a:xfrm>
          <a:prstGeom prst="rect">
            <a:avLst/>
          </a:prstGeom>
          <a:solidFill>
            <a:schemeClr val="accent1"/>
          </a:solidFill>
        </p:spPr>
        <p:txBody>
          <a:bodyPr wrap="square" lIns="36000" tIns="36000" rIns="36000" bIns="36000" rtlCol="0">
            <a:noAutofit/>
          </a:bodyPr>
          <a:lstStyle/>
          <a:p>
            <a:r>
              <a:rPr lang="en-AU" sz="700">
                <a:solidFill>
                  <a:schemeClr val="bg1"/>
                </a:solidFill>
              </a:rPr>
              <a:t>Advanced Inverter Applications</a:t>
            </a:r>
            <a:endParaRPr lang="en-US" sz="700">
              <a:solidFill>
                <a:schemeClr val="bg1"/>
              </a:solidFill>
            </a:endParaRPr>
          </a:p>
        </p:txBody>
      </p:sp>
      <p:sp>
        <p:nvSpPr>
          <p:cNvPr id="38" name="TextBox 37">
            <a:hlinkClick r:id="" action="ppaction://noaction" highlightClick="1"/>
            <a:extLst>
              <a:ext uri="{FF2B5EF4-FFF2-40B4-BE49-F238E27FC236}">
                <a16:creationId xmlns:a16="http://schemas.microsoft.com/office/drawing/2014/main" id="{6580667F-9C5F-50CD-5F14-212CA8C5E7BB}"/>
              </a:ext>
            </a:extLst>
          </p:cNvPr>
          <p:cNvSpPr txBox="1"/>
          <p:nvPr userDrawn="1"/>
        </p:nvSpPr>
        <p:spPr>
          <a:xfrm rot="5400000">
            <a:off x="8552770" y="3177803"/>
            <a:ext cx="9903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Operation</a:t>
            </a:r>
            <a:endParaRPr lang="en-US" sz="700">
              <a:solidFill>
                <a:schemeClr val="bg1"/>
              </a:solidFill>
            </a:endParaRPr>
          </a:p>
        </p:txBody>
      </p:sp>
      <p:sp>
        <p:nvSpPr>
          <p:cNvPr id="39" name="TextBox 38">
            <a:hlinkClick r:id="" action="ppaction://noaction" highlightClick="1"/>
            <a:extLst>
              <a:ext uri="{FF2B5EF4-FFF2-40B4-BE49-F238E27FC236}">
                <a16:creationId xmlns:a16="http://schemas.microsoft.com/office/drawing/2014/main" id="{A0B406CF-BD0E-63BA-CA39-E5EAD9A77B5D}"/>
              </a:ext>
            </a:extLst>
          </p:cNvPr>
          <p:cNvSpPr txBox="1"/>
          <p:nvPr userDrawn="1"/>
        </p:nvSpPr>
        <p:spPr>
          <a:xfrm rot="5400000">
            <a:off x="8618077" y="2238223"/>
            <a:ext cx="859771"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Design</a:t>
            </a:r>
            <a:endParaRPr lang="en-US" sz="700">
              <a:solidFill>
                <a:schemeClr val="bg1"/>
              </a:solidFill>
            </a:endParaRPr>
          </a:p>
        </p:txBody>
      </p:sp>
    </p:spTree>
    <p:custDataLst>
      <p:tags r:id="rId1"/>
    </p:custDataLst>
    <p:extLst>
      <p:ext uri="{BB962C8B-B14F-4D97-AF65-F5344CB8AC3E}">
        <p14:creationId xmlns:p14="http://schemas.microsoft.com/office/powerpoint/2010/main" val="3323933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42243"/>
            <a:ext cx="8494128" cy="639365"/>
          </a:xfrm>
        </p:spPr>
        <p:txBody>
          <a:bodyPr>
            <a:normAutofit/>
          </a:bodyPr>
          <a:lstStyle>
            <a:lvl1pPr>
              <a:defRPr sz="2400" baseline="0"/>
            </a:lvl1pPr>
          </a:lstStyle>
          <a:p>
            <a:r>
              <a:rPr lang="en-US"/>
              <a:t>Click to edit Master title style</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
        <p:nvSpPr>
          <p:cNvPr id="5" name="Rectangle 4">
            <a:extLst>
              <a:ext uri="{FF2B5EF4-FFF2-40B4-BE49-F238E27FC236}">
                <a16:creationId xmlns:a16="http://schemas.microsoft.com/office/drawing/2014/main" id="{910F1517-069A-4E6A-9445-E75C48964CA8}"/>
              </a:ext>
            </a:extLst>
          </p:cNvPr>
          <p:cNvSpPr/>
          <p:nvPr userDrawn="1"/>
        </p:nvSpPr>
        <p:spPr>
          <a:xfrm>
            <a:off x="6928834" y="4561858"/>
            <a:ext cx="2215166" cy="581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726BBFA9-C9D3-493B-8E35-82026AF35F17}"/>
              </a:ext>
            </a:extLst>
          </p:cNvPr>
          <p:cNvPicPr>
            <a:picLocks noChangeAspect="1"/>
          </p:cNvPicPr>
          <p:nvPr userDrawn="1"/>
        </p:nvPicPr>
        <p:blipFill>
          <a:blip r:embed="rId3"/>
          <a:stretch>
            <a:fillRect/>
          </a:stretch>
        </p:blipFill>
        <p:spPr>
          <a:xfrm>
            <a:off x="6961298" y="240610"/>
            <a:ext cx="442169" cy="442169"/>
          </a:xfrm>
          <a:prstGeom prst="rect">
            <a:avLst/>
          </a:prstGeom>
        </p:spPr>
      </p:pic>
      <p:grpSp>
        <p:nvGrpSpPr>
          <p:cNvPr id="25" name="Group 24">
            <a:extLst>
              <a:ext uri="{FF2B5EF4-FFF2-40B4-BE49-F238E27FC236}">
                <a16:creationId xmlns:a16="http://schemas.microsoft.com/office/drawing/2014/main" id="{21A76BAC-4076-4767-9ABF-961419D95CE0}"/>
              </a:ext>
            </a:extLst>
          </p:cNvPr>
          <p:cNvGrpSpPr/>
          <p:nvPr userDrawn="1"/>
        </p:nvGrpSpPr>
        <p:grpSpPr>
          <a:xfrm>
            <a:off x="7612363" y="291445"/>
            <a:ext cx="1080748" cy="357935"/>
            <a:chOff x="7815353" y="4612694"/>
            <a:chExt cx="1080748" cy="357935"/>
          </a:xfrm>
        </p:grpSpPr>
        <p:sp>
          <p:nvSpPr>
            <p:cNvPr id="26" name="Graphic 9">
              <a:extLst>
                <a:ext uri="{FF2B5EF4-FFF2-40B4-BE49-F238E27FC236}">
                  <a16:creationId xmlns:a16="http://schemas.microsoft.com/office/drawing/2014/main" id="{D9DAA0F8-4614-4BE7-9130-A781E05775E1}"/>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solidFill>
              <a:srgbClr val="6D3075"/>
            </a:solidFill>
            <a:ln w="1912" cap="flat">
              <a:noFill/>
              <a:prstDash val="solid"/>
              <a:miter/>
            </a:ln>
          </p:spPr>
          <p:txBody>
            <a:bodyPr rtlCol="0" anchor="ctr"/>
            <a:lstStyle/>
            <a:p>
              <a:endParaRPr lang="en-GB"/>
            </a:p>
          </p:txBody>
        </p:sp>
        <p:sp>
          <p:nvSpPr>
            <p:cNvPr id="27" name="Graphic 9">
              <a:extLst>
                <a:ext uri="{FF2B5EF4-FFF2-40B4-BE49-F238E27FC236}">
                  <a16:creationId xmlns:a16="http://schemas.microsoft.com/office/drawing/2014/main" id="{23C4DAFE-7FBC-400C-9552-82605C037E94}"/>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solidFill>
              <a:srgbClr val="6D3075"/>
            </a:solidFill>
            <a:ln w="1912" cap="flat">
              <a:noFill/>
              <a:prstDash val="solid"/>
              <a:miter/>
            </a:ln>
          </p:spPr>
          <p:txBody>
            <a:bodyPr rtlCol="0" anchor="ctr"/>
            <a:lstStyle/>
            <a:p>
              <a:endParaRPr lang="en-GB"/>
            </a:p>
          </p:txBody>
        </p:sp>
        <p:sp>
          <p:nvSpPr>
            <p:cNvPr id="28" name="Graphic 9">
              <a:extLst>
                <a:ext uri="{FF2B5EF4-FFF2-40B4-BE49-F238E27FC236}">
                  <a16:creationId xmlns:a16="http://schemas.microsoft.com/office/drawing/2014/main" id="{7F8704C8-D8ED-4699-8666-5FF743368914}"/>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solidFill>
              <a:srgbClr val="6D3075"/>
            </a:solidFill>
            <a:ln w="1912" cap="flat">
              <a:noFill/>
              <a:prstDash val="solid"/>
              <a:miter/>
            </a:ln>
          </p:spPr>
          <p:txBody>
            <a:bodyPr rtlCol="0" anchor="ctr"/>
            <a:lstStyle/>
            <a:p>
              <a:endParaRPr lang="en-GB"/>
            </a:p>
          </p:txBody>
        </p:sp>
      </p:grpSp>
      <p:sp>
        <p:nvSpPr>
          <p:cNvPr id="23" name="Rectangle 22">
            <a:hlinkClick r:id="" action="ppaction://noaction" highlightClick="1"/>
            <a:extLst>
              <a:ext uri="{FF2B5EF4-FFF2-40B4-BE49-F238E27FC236}">
                <a16:creationId xmlns:a16="http://schemas.microsoft.com/office/drawing/2014/main" id="{D1262E35-EA9B-4902-AB20-4D8D8107FB55}"/>
              </a:ext>
            </a:extLst>
          </p:cNvPr>
          <p:cNvSpPr/>
          <p:nvPr userDrawn="1"/>
        </p:nvSpPr>
        <p:spPr>
          <a:xfrm>
            <a:off x="8780960" y="297628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5</a:t>
            </a:r>
          </a:p>
        </p:txBody>
      </p:sp>
      <p:sp>
        <p:nvSpPr>
          <p:cNvPr id="29" name="Rectangle 28">
            <a:hlinkClick r:id="" action="ppaction://noaction" highlightClick="1"/>
            <a:extLst>
              <a:ext uri="{FF2B5EF4-FFF2-40B4-BE49-F238E27FC236}">
                <a16:creationId xmlns:a16="http://schemas.microsoft.com/office/drawing/2014/main" id="{46BE62DB-25D0-179F-D228-35A3CDCE20F2}"/>
              </a:ext>
            </a:extLst>
          </p:cNvPr>
          <p:cNvSpPr/>
          <p:nvPr userDrawn="1"/>
        </p:nvSpPr>
        <p:spPr>
          <a:xfrm>
            <a:off x="8780960" y="64729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1</a:t>
            </a:r>
          </a:p>
        </p:txBody>
      </p:sp>
      <p:sp>
        <p:nvSpPr>
          <p:cNvPr id="30" name="Rectangle 29">
            <a:hlinkClick r:id="" action="ppaction://noaction" highlightClick="1"/>
            <a:extLst>
              <a:ext uri="{FF2B5EF4-FFF2-40B4-BE49-F238E27FC236}">
                <a16:creationId xmlns:a16="http://schemas.microsoft.com/office/drawing/2014/main" id="{F5BF9274-E175-96AE-D527-5D45D12E20FB}"/>
              </a:ext>
            </a:extLst>
          </p:cNvPr>
          <p:cNvSpPr/>
          <p:nvPr userDrawn="1"/>
        </p:nvSpPr>
        <p:spPr>
          <a:xfrm>
            <a:off x="8784000" y="210451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7</a:t>
            </a:r>
          </a:p>
        </p:txBody>
      </p:sp>
      <p:sp>
        <p:nvSpPr>
          <p:cNvPr id="31" name="Rectangle 30">
            <a:hlinkClick r:id="" action="ppaction://noaction" highlightClick="1"/>
            <a:extLst>
              <a:ext uri="{FF2B5EF4-FFF2-40B4-BE49-F238E27FC236}">
                <a16:creationId xmlns:a16="http://schemas.microsoft.com/office/drawing/2014/main" id="{CD89F69D-66CC-59BF-7B5B-FC8CF1E6EFA8}"/>
              </a:ext>
            </a:extLst>
          </p:cNvPr>
          <p:cNvSpPr/>
          <p:nvPr userDrawn="1"/>
        </p:nvSpPr>
        <p:spPr>
          <a:xfrm>
            <a:off x="8780960" y="3774338"/>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8</a:t>
            </a:r>
          </a:p>
        </p:txBody>
      </p:sp>
      <p:sp>
        <p:nvSpPr>
          <p:cNvPr id="32" name="Rectangle 31">
            <a:hlinkClick r:id="" action="ppaction://noaction" highlightClick="1"/>
            <a:extLst>
              <a:ext uri="{FF2B5EF4-FFF2-40B4-BE49-F238E27FC236}">
                <a16:creationId xmlns:a16="http://schemas.microsoft.com/office/drawing/2014/main" id="{D8055612-0AF9-9111-60C5-3AB029D4C016}"/>
              </a:ext>
            </a:extLst>
          </p:cNvPr>
          <p:cNvSpPr/>
          <p:nvPr userDrawn="1"/>
        </p:nvSpPr>
        <p:spPr>
          <a:xfrm>
            <a:off x="8780960" y="3980107"/>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9</a:t>
            </a:r>
          </a:p>
        </p:txBody>
      </p:sp>
      <p:sp>
        <p:nvSpPr>
          <p:cNvPr id="33" name="Rectangle 32">
            <a:hlinkClick r:id="" action="ppaction://noaction" highlightClick="1"/>
            <a:extLst>
              <a:ext uri="{FF2B5EF4-FFF2-40B4-BE49-F238E27FC236}">
                <a16:creationId xmlns:a16="http://schemas.microsoft.com/office/drawing/2014/main" id="{F72030E1-782B-B5AD-7A13-F5CE34BAE39E}"/>
              </a:ext>
            </a:extLst>
          </p:cNvPr>
          <p:cNvSpPr/>
          <p:nvPr userDrawn="1"/>
        </p:nvSpPr>
        <p:spPr>
          <a:xfrm>
            <a:off x="8780960" y="85656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2</a:t>
            </a:r>
          </a:p>
        </p:txBody>
      </p:sp>
      <p:sp>
        <p:nvSpPr>
          <p:cNvPr id="34" name="Rectangle 33">
            <a:hlinkClick r:id="" action="ppaction://noaction" highlightClick="1"/>
            <a:extLst>
              <a:ext uri="{FF2B5EF4-FFF2-40B4-BE49-F238E27FC236}">
                <a16:creationId xmlns:a16="http://schemas.microsoft.com/office/drawing/2014/main" id="{0A7F41F5-EED9-4EF7-AB69-2117CE0247AA}"/>
              </a:ext>
            </a:extLst>
          </p:cNvPr>
          <p:cNvSpPr/>
          <p:nvPr userDrawn="1"/>
        </p:nvSpPr>
        <p:spPr>
          <a:xfrm>
            <a:off x="8780960" y="2773780"/>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3</a:t>
            </a:r>
          </a:p>
        </p:txBody>
      </p:sp>
      <p:sp>
        <p:nvSpPr>
          <p:cNvPr id="35" name="Rectangle 34">
            <a:hlinkClick r:id="" action="ppaction://noaction" highlightClick="1"/>
            <a:extLst>
              <a:ext uri="{FF2B5EF4-FFF2-40B4-BE49-F238E27FC236}">
                <a16:creationId xmlns:a16="http://schemas.microsoft.com/office/drawing/2014/main" id="{D36357E9-9B47-0218-336B-A3409BFB87FE}"/>
              </a:ext>
            </a:extLst>
          </p:cNvPr>
          <p:cNvSpPr/>
          <p:nvPr userDrawn="1"/>
        </p:nvSpPr>
        <p:spPr>
          <a:xfrm>
            <a:off x="8784000" y="1899086"/>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4</a:t>
            </a:r>
          </a:p>
        </p:txBody>
      </p:sp>
      <p:grpSp>
        <p:nvGrpSpPr>
          <p:cNvPr id="36" name="Group 35">
            <a:extLst>
              <a:ext uri="{FF2B5EF4-FFF2-40B4-BE49-F238E27FC236}">
                <a16:creationId xmlns:a16="http://schemas.microsoft.com/office/drawing/2014/main" id="{FA342CFF-C6CE-C5EF-A08F-6E8AE3063595}"/>
              </a:ext>
            </a:extLst>
          </p:cNvPr>
          <p:cNvGrpSpPr/>
          <p:nvPr userDrawn="1"/>
        </p:nvGrpSpPr>
        <p:grpSpPr>
          <a:xfrm>
            <a:off x="8957214" y="242243"/>
            <a:ext cx="180000" cy="180000"/>
            <a:chOff x="0" y="885358"/>
            <a:chExt cx="293894" cy="287835"/>
          </a:xfrm>
        </p:grpSpPr>
        <p:sp>
          <p:nvSpPr>
            <p:cNvPr id="37" name="Rectangle 36">
              <a:hlinkClick r:id="" action="ppaction://hlinkshowjump?jump=firstslide" highlightClick="1"/>
              <a:extLst>
                <a:ext uri="{FF2B5EF4-FFF2-40B4-BE49-F238E27FC236}">
                  <a16:creationId xmlns:a16="http://schemas.microsoft.com/office/drawing/2014/main" id="{BAABFBCD-AEA0-4E7D-9F96-7649BF8358E8}"/>
                </a:ext>
              </a:extLst>
            </p:cNvPr>
            <p:cNvSpPr/>
            <p:nvPr/>
          </p:nvSpPr>
          <p:spPr>
            <a:xfrm>
              <a:off x="0" y="885358"/>
              <a:ext cx="293894" cy="287835"/>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38" name="Graphic 37">
              <a:extLst>
                <a:ext uri="{FF2B5EF4-FFF2-40B4-BE49-F238E27FC236}">
                  <a16:creationId xmlns:a16="http://schemas.microsoft.com/office/drawing/2014/main" id="{8D726260-1955-9D94-55ED-B7D8463F93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47" y="957275"/>
              <a:ext cx="144000" cy="144000"/>
            </a:xfrm>
            <a:prstGeom prst="rect">
              <a:avLst/>
            </a:prstGeom>
          </p:spPr>
        </p:pic>
      </p:grpSp>
      <p:sp>
        <p:nvSpPr>
          <p:cNvPr id="39" name="Rectangle 38">
            <a:hlinkClick r:id="" action="ppaction://hlinkshowjump?jump=previousslide" highlightClick="1"/>
            <a:extLst>
              <a:ext uri="{FF2B5EF4-FFF2-40B4-BE49-F238E27FC236}">
                <a16:creationId xmlns:a16="http://schemas.microsoft.com/office/drawing/2014/main" id="{CD0A72B6-6F37-09BB-FF6A-2E6A536D4D10}"/>
              </a:ext>
            </a:extLst>
          </p:cNvPr>
          <p:cNvSpPr/>
          <p:nvPr userDrawn="1"/>
        </p:nvSpPr>
        <p:spPr>
          <a:xfrm>
            <a:off x="8784000" y="444768"/>
            <a:ext cx="180000" cy="18051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endParaRPr lang="en-AU" sz="1050">
              <a:solidFill>
                <a:schemeClr val="tx1"/>
              </a:solidFill>
              <a:latin typeface="Arial Black" panose="020B0A04020102020204" pitchFamily="34" charset="0"/>
            </a:endParaRPr>
          </a:p>
        </p:txBody>
      </p:sp>
      <p:sp>
        <p:nvSpPr>
          <p:cNvPr id="40" name="Rectangle 39">
            <a:hlinkClick r:id="" action="ppaction://hlinkshowjump?jump=nextslide" highlightClick="1"/>
            <a:extLst>
              <a:ext uri="{FF2B5EF4-FFF2-40B4-BE49-F238E27FC236}">
                <a16:creationId xmlns:a16="http://schemas.microsoft.com/office/drawing/2014/main" id="{662A0DA4-76CE-BCB7-681C-BE212A6815C6}"/>
              </a:ext>
            </a:extLst>
          </p:cNvPr>
          <p:cNvSpPr/>
          <p:nvPr userDrawn="1"/>
        </p:nvSpPr>
        <p:spPr>
          <a:xfrm>
            <a:off x="8964000" y="444768"/>
            <a:ext cx="180000" cy="180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p>
        </p:txBody>
      </p:sp>
      <p:sp>
        <p:nvSpPr>
          <p:cNvPr id="41" name="TextBox 40">
            <a:hlinkClick r:id="" action="ppaction://noaction" highlightClick="1"/>
            <a:extLst>
              <a:ext uri="{FF2B5EF4-FFF2-40B4-BE49-F238E27FC236}">
                <a16:creationId xmlns:a16="http://schemas.microsoft.com/office/drawing/2014/main" id="{E2616AAE-16FE-EF01-1401-E88D6F6AC344}"/>
              </a:ext>
            </a:extLst>
          </p:cNvPr>
          <p:cNvSpPr txBox="1"/>
          <p:nvPr userDrawn="1"/>
        </p:nvSpPr>
        <p:spPr>
          <a:xfrm rot="5400000">
            <a:off x="8476222" y="4256746"/>
            <a:ext cx="11434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Distributed Energy Resources</a:t>
            </a:r>
            <a:endParaRPr lang="en-US" sz="700">
              <a:solidFill>
                <a:schemeClr val="bg1"/>
              </a:solidFill>
            </a:endParaRPr>
          </a:p>
        </p:txBody>
      </p:sp>
      <p:sp>
        <p:nvSpPr>
          <p:cNvPr id="42" name="TextBox 41">
            <a:hlinkClick r:id="" action="ppaction://noaction" highlightClick="1"/>
            <a:extLst>
              <a:ext uri="{FF2B5EF4-FFF2-40B4-BE49-F238E27FC236}">
                <a16:creationId xmlns:a16="http://schemas.microsoft.com/office/drawing/2014/main" id="{08628D66-D811-F3FE-4C56-45A37C9A7641}"/>
              </a:ext>
            </a:extLst>
          </p:cNvPr>
          <p:cNvSpPr txBox="1"/>
          <p:nvPr userDrawn="1"/>
        </p:nvSpPr>
        <p:spPr>
          <a:xfrm rot="5400000">
            <a:off x="8431035" y="1173990"/>
            <a:ext cx="1233859" cy="181497"/>
          </a:xfrm>
          <a:prstGeom prst="rect">
            <a:avLst/>
          </a:prstGeom>
          <a:solidFill>
            <a:schemeClr val="accent1"/>
          </a:solidFill>
        </p:spPr>
        <p:txBody>
          <a:bodyPr wrap="square" lIns="36000" tIns="36000" rIns="36000" bIns="36000" rtlCol="0">
            <a:noAutofit/>
          </a:bodyPr>
          <a:lstStyle/>
          <a:p>
            <a:r>
              <a:rPr lang="en-AU" sz="700">
                <a:solidFill>
                  <a:schemeClr val="bg1"/>
                </a:solidFill>
              </a:rPr>
              <a:t>Advanced Inverter Applications</a:t>
            </a:r>
            <a:endParaRPr lang="en-US" sz="700">
              <a:solidFill>
                <a:schemeClr val="bg1"/>
              </a:solidFill>
            </a:endParaRPr>
          </a:p>
        </p:txBody>
      </p:sp>
      <p:sp>
        <p:nvSpPr>
          <p:cNvPr id="43" name="TextBox 42">
            <a:hlinkClick r:id="" action="ppaction://noaction" highlightClick="1"/>
            <a:extLst>
              <a:ext uri="{FF2B5EF4-FFF2-40B4-BE49-F238E27FC236}">
                <a16:creationId xmlns:a16="http://schemas.microsoft.com/office/drawing/2014/main" id="{699866EB-F5A1-264F-380A-3FAAF15F69EB}"/>
              </a:ext>
            </a:extLst>
          </p:cNvPr>
          <p:cNvSpPr txBox="1"/>
          <p:nvPr userDrawn="1"/>
        </p:nvSpPr>
        <p:spPr>
          <a:xfrm rot="5400000">
            <a:off x="8552770" y="3177803"/>
            <a:ext cx="9903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Operation</a:t>
            </a:r>
            <a:endParaRPr lang="en-US" sz="700">
              <a:solidFill>
                <a:schemeClr val="bg1"/>
              </a:solidFill>
            </a:endParaRPr>
          </a:p>
        </p:txBody>
      </p:sp>
      <p:sp>
        <p:nvSpPr>
          <p:cNvPr id="44" name="TextBox 43">
            <a:hlinkClick r:id="" action="ppaction://noaction" highlightClick="1"/>
            <a:extLst>
              <a:ext uri="{FF2B5EF4-FFF2-40B4-BE49-F238E27FC236}">
                <a16:creationId xmlns:a16="http://schemas.microsoft.com/office/drawing/2014/main" id="{BB0F869E-08F1-49B4-FDB5-6EC886817F40}"/>
              </a:ext>
            </a:extLst>
          </p:cNvPr>
          <p:cNvSpPr txBox="1"/>
          <p:nvPr userDrawn="1"/>
        </p:nvSpPr>
        <p:spPr>
          <a:xfrm rot="5400000">
            <a:off x="8618077" y="2238223"/>
            <a:ext cx="859771"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Design</a:t>
            </a:r>
            <a:endParaRPr lang="en-US" sz="700">
              <a:solidFill>
                <a:schemeClr val="bg1"/>
              </a:solidFill>
            </a:endParaRPr>
          </a:p>
        </p:txBody>
      </p:sp>
    </p:spTree>
    <p:custDataLst>
      <p:tags r:id="rId1"/>
    </p:custDataLst>
    <p:extLst>
      <p:ext uri="{BB962C8B-B14F-4D97-AF65-F5344CB8AC3E}">
        <p14:creationId xmlns:p14="http://schemas.microsoft.com/office/powerpoint/2010/main" val="928510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42243"/>
            <a:ext cx="6500882" cy="558862"/>
          </a:xfrm>
        </p:spPr>
        <p:txBody>
          <a:bodyPr>
            <a:normAutofit/>
          </a:bodyPr>
          <a:lstStyle>
            <a:lvl1pPr>
              <a:defRPr sz="2400" baseline="0"/>
            </a:lvl1pPr>
          </a:lstStyle>
          <a:p>
            <a:r>
              <a:rPr lang="en-US"/>
              <a:t>Click to edit Master title style</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
        <p:nvSpPr>
          <p:cNvPr id="5" name="Rectangle 4">
            <a:extLst>
              <a:ext uri="{FF2B5EF4-FFF2-40B4-BE49-F238E27FC236}">
                <a16:creationId xmlns:a16="http://schemas.microsoft.com/office/drawing/2014/main" id="{910F1517-069A-4E6A-9445-E75C48964CA8}"/>
              </a:ext>
            </a:extLst>
          </p:cNvPr>
          <p:cNvSpPr/>
          <p:nvPr userDrawn="1"/>
        </p:nvSpPr>
        <p:spPr>
          <a:xfrm>
            <a:off x="6928834" y="4561858"/>
            <a:ext cx="2215166" cy="581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 action="ppaction://noaction" highlightClick="1"/>
            <a:extLst>
              <a:ext uri="{FF2B5EF4-FFF2-40B4-BE49-F238E27FC236}">
                <a16:creationId xmlns:a16="http://schemas.microsoft.com/office/drawing/2014/main" id="{056870DC-B767-4825-81AC-08E307AB8008}"/>
              </a:ext>
            </a:extLst>
          </p:cNvPr>
          <p:cNvSpPr/>
          <p:nvPr userDrawn="1"/>
        </p:nvSpPr>
        <p:spPr>
          <a:xfrm>
            <a:off x="8893257" y="1806485"/>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5</a:t>
            </a:r>
          </a:p>
        </p:txBody>
      </p:sp>
      <p:sp>
        <p:nvSpPr>
          <p:cNvPr id="8" name="Rectangle 7">
            <a:hlinkClick r:id="" action="ppaction://noaction" highlightClick="1"/>
            <a:extLst>
              <a:ext uri="{FF2B5EF4-FFF2-40B4-BE49-F238E27FC236}">
                <a16:creationId xmlns:a16="http://schemas.microsoft.com/office/drawing/2014/main" id="{03A35DFD-29E6-4935-BF8A-DD9117D3A60A}"/>
              </a:ext>
            </a:extLst>
          </p:cNvPr>
          <p:cNvSpPr/>
          <p:nvPr userDrawn="1"/>
        </p:nvSpPr>
        <p:spPr>
          <a:xfrm>
            <a:off x="8893257" y="553785"/>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1</a:t>
            </a:r>
          </a:p>
        </p:txBody>
      </p:sp>
      <p:sp>
        <p:nvSpPr>
          <p:cNvPr id="9" name="Rectangle 8">
            <a:hlinkClick r:id="" action="ppaction://noaction" highlightClick="1"/>
            <a:extLst>
              <a:ext uri="{FF2B5EF4-FFF2-40B4-BE49-F238E27FC236}">
                <a16:creationId xmlns:a16="http://schemas.microsoft.com/office/drawing/2014/main" id="{4693249B-1D9C-47DD-9652-2C7721050FBE}"/>
              </a:ext>
            </a:extLst>
          </p:cNvPr>
          <p:cNvSpPr/>
          <p:nvPr userDrawn="1"/>
        </p:nvSpPr>
        <p:spPr>
          <a:xfrm>
            <a:off x="8893257" y="2119660"/>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6</a:t>
            </a:r>
          </a:p>
        </p:txBody>
      </p:sp>
      <p:sp>
        <p:nvSpPr>
          <p:cNvPr id="10" name="Rectangle 9">
            <a:hlinkClick r:id="" action="ppaction://noaction" highlightClick="1"/>
            <a:extLst>
              <a:ext uri="{FF2B5EF4-FFF2-40B4-BE49-F238E27FC236}">
                <a16:creationId xmlns:a16="http://schemas.microsoft.com/office/drawing/2014/main" id="{A6D84442-B79E-4984-9043-4CE9BEC69A06}"/>
              </a:ext>
            </a:extLst>
          </p:cNvPr>
          <p:cNvSpPr/>
          <p:nvPr userDrawn="1"/>
        </p:nvSpPr>
        <p:spPr>
          <a:xfrm>
            <a:off x="8893257" y="2432835"/>
            <a:ext cx="252000" cy="252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7</a:t>
            </a:r>
          </a:p>
        </p:txBody>
      </p:sp>
      <p:sp>
        <p:nvSpPr>
          <p:cNvPr id="11" name="Rectangle 10">
            <a:hlinkClick r:id="" action="ppaction://noaction" highlightClick="1"/>
            <a:extLst>
              <a:ext uri="{FF2B5EF4-FFF2-40B4-BE49-F238E27FC236}">
                <a16:creationId xmlns:a16="http://schemas.microsoft.com/office/drawing/2014/main" id="{089667DA-908E-48E8-9AA9-EEE56B74870D}"/>
              </a:ext>
            </a:extLst>
          </p:cNvPr>
          <p:cNvSpPr/>
          <p:nvPr userDrawn="1"/>
        </p:nvSpPr>
        <p:spPr>
          <a:xfrm>
            <a:off x="8893257" y="2746010"/>
            <a:ext cx="252000" cy="252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8</a:t>
            </a:r>
          </a:p>
        </p:txBody>
      </p:sp>
      <p:sp>
        <p:nvSpPr>
          <p:cNvPr id="12" name="Rectangle 11">
            <a:hlinkClick r:id="" action="ppaction://noaction" highlightClick="1"/>
            <a:extLst>
              <a:ext uri="{FF2B5EF4-FFF2-40B4-BE49-F238E27FC236}">
                <a16:creationId xmlns:a16="http://schemas.microsoft.com/office/drawing/2014/main" id="{6180E5F0-3240-436A-A989-10535FF500C1}"/>
              </a:ext>
            </a:extLst>
          </p:cNvPr>
          <p:cNvSpPr/>
          <p:nvPr userDrawn="1"/>
        </p:nvSpPr>
        <p:spPr>
          <a:xfrm>
            <a:off x="8893257" y="3059185"/>
            <a:ext cx="252000" cy="252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9</a:t>
            </a:r>
          </a:p>
        </p:txBody>
      </p:sp>
      <p:sp>
        <p:nvSpPr>
          <p:cNvPr id="13" name="Rectangle 12">
            <a:hlinkClick r:id="" action="ppaction://noaction" highlightClick="1"/>
            <a:extLst>
              <a:ext uri="{FF2B5EF4-FFF2-40B4-BE49-F238E27FC236}">
                <a16:creationId xmlns:a16="http://schemas.microsoft.com/office/drawing/2014/main" id="{3D297947-0A62-4B36-BA4F-C12EF8323967}"/>
              </a:ext>
            </a:extLst>
          </p:cNvPr>
          <p:cNvSpPr/>
          <p:nvPr userDrawn="1"/>
        </p:nvSpPr>
        <p:spPr>
          <a:xfrm>
            <a:off x="8893257" y="866960"/>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2</a:t>
            </a:r>
          </a:p>
        </p:txBody>
      </p:sp>
      <p:sp>
        <p:nvSpPr>
          <p:cNvPr id="14" name="Rectangle 13">
            <a:hlinkClick r:id="" action="ppaction://noaction" highlightClick="1"/>
            <a:extLst>
              <a:ext uri="{FF2B5EF4-FFF2-40B4-BE49-F238E27FC236}">
                <a16:creationId xmlns:a16="http://schemas.microsoft.com/office/drawing/2014/main" id="{CF6663B9-25AA-45C8-AADA-EFD3991730DC}"/>
              </a:ext>
            </a:extLst>
          </p:cNvPr>
          <p:cNvSpPr/>
          <p:nvPr userDrawn="1"/>
        </p:nvSpPr>
        <p:spPr>
          <a:xfrm>
            <a:off x="8893257" y="1180135"/>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3</a:t>
            </a:r>
          </a:p>
        </p:txBody>
      </p:sp>
      <p:sp>
        <p:nvSpPr>
          <p:cNvPr id="15" name="Rectangle 14">
            <a:hlinkClick r:id="" action="ppaction://noaction" highlightClick="1"/>
            <a:extLst>
              <a:ext uri="{FF2B5EF4-FFF2-40B4-BE49-F238E27FC236}">
                <a16:creationId xmlns:a16="http://schemas.microsoft.com/office/drawing/2014/main" id="{03A18B4B-88C8-4636-839E-F2956855F4B1}"/>
              </a:ext>
            </a:extLst>
          </p:cNvPr>
          <p:cNvSpPr/>
          <p:nvPr userDrawn="1"/>
        </p:nvSpPr>
        <p:spPr>
          <a:xfrm>
            <a:off x="8893257" y="1493310"/>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4</a:t>
            </a:r>
          </a:p>
        </p:txBody>
      </p:sp>
      <p:grpSp>
        <p:nvGrpSpPr>
          <p:cNvPr id="16" name="Group 15">
            <a:extLst>
              <a:ext uri="{FF2B5EF4-FFF2-40B4-BE49-F238E27FC236}">
                <a16:creationId xmlns:a16="http://schemas.microsoft.com/office/drawing/2014/main" id="{E2823D89-96AD-4F3C-BADF-9BE595CB600E}"/>
              </a:ext>
            </a:extLst>
          </p:cNvPr>
          <p:cNvGrpSpPr/>
          <p:nvPr userDrawn="1"/>
        </p:nvGrpSpPr>
        <p:grpSpPr>
          <a:xfrm>
            <a:off x="8893257" y="240610"/>
            <a:ext cx="252000" cy="252000"/>
            <a:chOff x="0" y="885358"/>
            <a:chExt cx="293894" cy="287835"/>
          </a:xfrm>
        </p:grpSpPr>
        <p:sp>
          <p:nvSpPr>
            <p:cNvPr id="17" name="Rectangle 16">
              <a:hlinkClick r:id="" action="ppaction://hlinkshowjump?jump=firstslide" highlightClick="1"/>
              <a:extLst>
                <a:ext uri="{FF2B5EF4-FFF2-40B4-BE49-F238E27FC236}">
                  <a16:creationId xmlns:a16="http://schemas.microsoft.com/office/drawing/2014/main" id="{43EA990A-941E-42F4-B13E-C479E510205D}"/>
                </a:ext>
              </a:extLst>
            </p:cNvPr>
            <p:cNvSpPr/>
            <p:nvPr/>
          </p:nvSpPr>
          <p:spPr>
            <a:xfrm>
              <a:off x="0" y="885358"/>
              <a:ext cx="293894" cy="287835"/>
            </a:xfrm>
            <a:prstGeom prst="rect">
              <a:avLst/>
            </a:prstGeom>
            <a:solidFill>
              <a:srgbClr val="DADBDC"/>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18" name="Graphic 17">
              <a:extLst>
                <a:ext uri="{FF2B5EF4-FFF2-40B4-BE49-F238E27FC236}">
                  <a16:creationId xmlns:a16="http://schemas.microsoft.com/office/drawing/2014/main" id="{8C61F483-B1DE-46A9-B1D9-358D44667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47" y="957275"/>
              <a:ext cx="144000" cy="144000"/>
            </a:xfrm>
            <a:prstGeom prst="rect">
              <a:avLst/>
            </a:prstGeom>
          </p:spPr>
        </p:pic>
      </p:grpSp>
      <p:sp>
        <p:nvSpPr>
          <p:cNvPr id="19" name="Rectangle 18">
            <a:hlinkClick r:id="" action="ppaction://hlinkshowjump?jump=previousslide" highlightClick="1"/>
            <a:extLst>
              <a:ext uri="{FF2B5EF4-FFF2-40B4-BE49-F238E27FC236}">
                <a16:creationId xmlns:a16="http://schemas.microsoft.com/office/drawing/2014/main" id="{31410D88-108D-461C-8FA1-0BB379398FC7}"/>
              </a:ext>
            </a:extLst>
          </p:cNvPr>
          <p:cNvSpPr/>
          <p:nvPr userDrawn="1"/>
        </p:nvSpPr>
        <p:spPr>
          <a:xfrm>
            <a:off x="8893257" y="3685535"/>
            <a:ext cx="252000" cy="252000"/>
          </a:xfrm>
          <a:prstGeom prst="rect">
            <a:avLst/>
          </a:prstGeom>
          <a:solidFill>
            <a:schemeClr val="bg2">
              <a:lumMod val="8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100">
                <a:solidFill>
                  <a:schemeClr val="tx1"/>
                </a:solidFill>
                <a:latin typeface="Arial Black" panose="020B0A04020102020204" pitchFamily="34" charset="0"/>
              </a:rPr>
              <a:t>▲</a:t>
            </a:r>
          </a:p>
        </p:txBody>
      </p:sp>
      <p:sp>
        <p:nvSpPr>
          <p:cNvPr id="20" name="Rectangle 19">
            <a:hlinkClick r:id="" action="ppaction://hlinkshowjump?jump=nextslide" highlightClick="1"/>
            <a:extLst>
              <a:ext uri="{FF2B5EF4-FFF2-40B4-BE49-F238E27FC236}">
                <a16:creationId xmlns:a16="http://schemas.microsoft.com/office/drawing/2014/main" id="{09C1A88E-790A-40DF-BDC1-EC799701E236}"/>
              </a:ext>
            </a:extLst>
          </p:cNvPr>
          <p:cNvSpPr/>
          <p:nvPr userDrawn="1"/>
        </p:nvSpPr>
        <p:spPr>
          <a:xfrm>
            <a:off x="8893257" y="3998705"/>
            <a:ext cx="252000" cy="252000"/>
          </a:xfrm>
          <a:prstGeom prst="rect">
            <a:avLst/>
          </a:prstGeom>
          <a:solidFill>
            <a:schemeClr val="bg2">
              <a:lumMod val="8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100">
                <a:solidFill>
                  <a:schemeClr val="tx1"/>
                </a:solidFill>
                <a:latin typeface="Arial Black" panose="020B0A04020102020204" pitchFamily="34" charset="0"/>
              </a:rPr>
              <a:t>▼</a:t>
            </a:r>
          </a:p>
        </p:txBody>
      </p:sp>
      <p:grpSp>
        <p:nvGrpSpPr>
          <p:cNvPr id="21" name="Group 20">
            <a:extLst>
              <a:ext uri="{FF2B5EF4-FFF2-40B4-BE49-F238E27FC236}">
                <a16:creationId xmlns:a16="http://schemas.microsoft.com/office/drawing/2014/main" id="{27531858-7FD2-401E-B6BA-AE7727861280}"/>
              </a:ext>
            </a:extLst>
          </p:cNvPr>
          <p:cNvGrpSpPr/>
          <p:nvPr userDrawn="1"/>
        </p:nvGrpSpPr>
        <p:grpSpPr>
          <a:xfrm>
            <a:off x="8893257" y="3372360"/>
            <a:ext cx="252000" cy="252000"/>
            <a:chOff x="8893257" y="4575897"/>
            <a:chExt cx="252000" cy="252000"/>
          </a:xfrm>
        </p:grpSpPr>
        <p:sp>
          <p:nvSpPr>
            <p:cNvPr id="22" name="Rectangle 21">
              <a:hlinkClick r:id="" action="ppaction://noaction" highlightClick="1"/>
              <a:extLst>
                <a:ext uri="{FF2B5EF4-FFF2-40B4-BE49-F238E27FC236}">
                  <a16:creationId xmlns:a16="http://schemas.microsoft.com/office/drawing/2014/main" id="{08F251DA-51AE-4DD4-B0C3-420065F04C34}"/>
                </a:ext>
              </a:extLst>
            </p:cNvPr>
            <p:cNvSpPr/>
            <p:nvPr userDrawn="1"/>
          </p:nvSpPr>
          <p:spPr>
            <a:xfrm>
              <a:off x="8893257" y="4575897"/>
              <a:ext cx="252000" cy="252000"/>
            </a:xfrm>
            <a:prstGeom prst="rect">
              <a:avLst/>
            </a:prstGeom>
            <a:solidFill>
              <a:schemeClr val="bg2">
                <a:lumMod val="8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endParaRPr lang="en-AU" sz="1100">
                <a:solidFill>
                  <a:schemeClr val="tx1"/>
                </a:solidFill>
                <a:latin typeface="Arial Black" panose="020B0A04020102020204" pitchFamily="34" charset="0"/>
              </a:endParaRPr>
            </a:p>
          </p:txBody>
        </p:sp>
        <p:pic>
          <p:nvPicPr>
            <p:cNvPr id="23" name="Graphic 22" descr="Badge Question Mark with solid fill">
              <a:extLst>
                <a:ext uri="{FF2B5EF4-FFF2-40B4-BE49-F238E27FC236}">
                  <a16:creationId xmlns:a16="http://schemas.microsoft.com/office/drawing/2014/main" id="{E9C3A801-7D5B-4CE7-BF9E-C88108D74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4646" y="4627287"/>
              <a:ext cx="149219" cy="149219"/>
            </a:xfrm>
            <a:prstGeom prst="rect">
              <a:avLst/>
            </a:prstGeom>
          </p:spPr>
        </p:pic>
      </p:grpSp>
      <p:cxnSp>
        <p:nvCxnSpPr>
          <p:cNvPr id="34" name="Straight Connector 33">
            <a:extLst>
              <a:ext uri="{FF2B5EF4-FFF2-40B4-BE49-F238E27FC236}">
                <a16:creationId xmlns:a16="http://schemas.microsoft.com/office/drawing/2014/main" id="{F43A4B99-293B-4B68-8FE7-C90C2ECC8980}"/>
              </a:ext>
            </a:extLst>
          </p:cNvPr>
          <p:cNvCxnSpPr>
            <a:cxnSpLocks/>
          </p:cNvCxnSpPr>
          <p:nvPr userDrawn="1"/>
        </p:nvCxnSpPr>
        <p:spPr>
          <a:xfrm>
            <a:off x="4503760" y="3419155"/>
            <a:ext cx="0" cy="13671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ECCAFE-05E8-434E-A374-2AFCCC00C089}"/>
              </a:ext>
            </a:extLst>
          </p:cNvPr>
          <p:cNvCxnSpPr>
            <a:cxnSpLocks/>
          </p:cNvCxnSpPr>
          <p:nvPr userDrawn="1"/>
        </p:nvCxnSpPr>
        <p:spPr>
          <a:xfrm>
            <a:off x="6649101" y="3423750"/>
            <a:ext cx="0" cy="13671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37">
            <a:extLst>
              <a:ext uri="{FF2B5EF4-FFF2-40B4-BE49-F238E27FC236}">
                <a16:creationId xmlns:a16="http://schemas.microsoft.com/office/drawing/2014/main" id="{A5EBDF63-BB0F-4E4E-9147-6F15D649F131}"/>
              </a:ext>
            </a:extLst>
          </p:cNvPr>
          <p:cNvSpPr>
            <a:spLocks noGrp="1"/>
          </p:cNvSpPr>
          <p:nvPr>
            <p:ph type="body" sz="quarter" idx="12"/>
          </p:nvPr>
        </p:nvSpPr>
        <p:spPr>
          <a:xfrm>
            <a:off x="4586431" y="3423750"/>
            <a:ext cx="1980000" cy="1325689"/>
          </a:xfrm>
        </p:spPr>
        <p:txBody>
          <a:bodyPr>
            <a:noAutofit/>
          </a:bodyPr>
          <a:lstStyle>
            <a:lvl1pPr marL="0" indent="0">
              <a:buNone/>
              <a:defRPr sz="1200" b="1"/>
            </a:lvl1pPr>
            <a:lvl2pPr marL="0" indent="0">
              <a:buNone/>
              <a:defRPr sz="105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39" name="Text Placeholder 37">
            <a:extLst>
              <a:ext uri="{FF2B5EF4-FFF2-40B4-BE49-F238E27FC236}">
                <a16:creationId xmlns:a16="http://schemas.microsoft.com/office/drawing/2014/main" id="{81794EEA-10A6-4F65-82D6-9C7FB2B75CA5}"/>
              </a:ext>
            </a:extLst>
          </p:cNvPr>
          <p:cNvSpPr>
            <a:spLocks noGrp="1"/>
          </p:cNvSpPr>
          <p:nvPr>
            <p:ph type="body" sz="quarter" idx="13"/>
          </p:nvPr>
        </p:nvSpPr>
        <p:spPr>
          <a:xfrm>
            <a:off x="251519" y="3412399"/>
            <a:ext cx="4169569" cy="1337040"/>
          </a:xfrm>
        </p:spPr>
        <p:txBody>
          <a:bodyPr>
            <a:noAutofit/>
          </a:bodyPr>
          <a:lstStyle>
            <a:lvl1pPr marL="0" indent="0">
              <a:buNone/>
              <a:defRPr sz="1200" b="1"/>
            </a:lvl1pPr>
            <a:lvl2pPr marL="0" indent="0">
              <a:buNone/>
              <a:defRPr sz="105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40" name="Text Placeholder 37">
            <a:extLst>
              <a:ext uri="{FF2B5EF4-FFF2-40B4-BE49-F238E27FC236}">
                <a16:creationId xmlns:a16="http://schemas.microsoft.com/office/drawing/2014/main" id="{A211C566-2E59-4D57-ABAC-0AE8CA1678E1}"/>
              </a:ext>
            </a:extLst>
          </p:cNvPr>
          <p:cNvSpPr>
            <a:spLocks noGrp="1"/>
          </p:cNvSpPr>
          <p:nvPr>
            <p:ph type="body" sz="quarter" idx="14"/>
          </p:nvPr>
        </p:nvSpPr>
        <p:spPr>
          <a:xfrm>
            <a:off x="6731772" y="3423750"/>
            <a:ext cx="2016000" cy="1325689"/>
          </a:xfrm>
        </p:spPr>
        <p:txBody>
          <a:bodyPr>
            <a:noAutofit/>
          </a:bodyPr>
          <a:lstStyle>
            <a:lvl1pPr marL="0" indent="0">
              <a:buNone/>
              <a:defRPr sz="1200" b="1"/>
            </a:lvl1pPr>
            <a:lvl2pPr marL="0" indent="0">
              <a:buNone/>
              <a:defRPr sz="105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41" name="Text Placeholder 37">
            <a:extLst>
              <a:ext uri="{FF2B5EF4-FFF2-40B4-BE49-F238E27FC236}">
                <a16:creationId xmlns:a16="http://schemas.microsoft.com/office/drawing/2014/main" id="{96E66CEC-417A-4A55-A9C1-F5BA0C87D4AC}"/>
              </a:ext>
            </a:extLst>
          </p:cNvPr>
          <p:cNvSpPr>
            <a:spLocks noGrp="1"/>
          </p:cNvSpPr>
          <p:nvPr>
            <p:ph type="body" sz="quarter" idx="15"/>
          </p:nvPr>
        </p:nvSpPr>
        <p:spPr>
          <a:xfrm>
            <a:off x="4533808" y="865500"/>
            <a:ext cx="4211999" cy="2459590"/>
          </a:xfrm>
          <a:solidFill>
            <a:schemeClr val="bg1">
              <a:lumMod val="95000"/>
            </a:schemeClr>
          </a:solidFill>
        </p:spPr>
        <p:txBody>
          <a:bodyPr lIns="72000" tIns="36000" rIns="72000" bIns="36000">
            <a:noAutofit/>
          </a:bodyPr>
          <a:lstStyle>
            <a:lvl1pPr marL="0" indent="0">
              <a:buNone/>
              <a:defRPr sz="1400" b="1"/>
            </a:lvl1pPr>
            <a:lvl2pPr marL="0" indent="0">
              <a:buNone/>
              <a:defRPr sz="110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42" name="Text Placeholder 37">
            <a:extLst>
              <a:ext uri="{FF2B5EF4-FFF2-40B4-BE49-F238E27FC236}">
                <a16:creationId xmlns:a16="http://schemas.microsoft.com/office/drawing/2014/main" id="{7105174F-BAC1-4664-8088-38BC24F0CCAD}"/>
              </a:ext>
            </a:extLst>
          </p:cNvPr>
          <p:cNvSpPr>
            <a:spLocks noGrp="1"/>
          </p:cNvSpPr>
          <p:nvPr>
            <p:ph type="body" sz="quarter" idx="16"/>
          </p:nvPr>
        </p:nvSpPr>
        <p:spPr>
          <a:xfrm>
            <a:off x="257545" y="865500"/>
            <a:ext cx="4211999" cy="2459590"/>
          </a:xfrm>
          <a:solidFill>
            <a:schemeClr val="bg1">
              <a:lumMod val="85000"/>
            </a:schemeClr>
          </a:solidFill>
        </p:spPr>
        <p:txBody>
          <a:bodyPr lIns="72000" tIns="36000" rIns="72000" bIns="36000">
            <a:noAutofit/>
          </a:bodyPr>
          <a:lstStyle>
            <a:lvl1pPr marL="0" indent="0">
              <a:buNone/>
              <a:defRPr sz="1400" b="1"/>
            </a:lvl1pPr>
            <a:lvl2pPr marL="0" indent="0">
              <a:buNone/>
              <a:defRPr sz="110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210963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42243"/>
            <a:ext cx="6500882" cy="558862"/>
          </a:xfrm>
        </p:spPr>
        <p:txBody>
          <a:bodyPr>
            <a:normAutofit/>
          </a:bodyPr>
          <a:lstStyle>
            <a:lvl1pPr>
              <a:defRPr sz="2400" baseline="0"/>
            </a:lvl1pPr>
          </a:lstStyle>
          <a:p>
            <a:r>
              <a:rPr lang="en-US"/>
              <a:t>Click to edit Master title style</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cxnSp>
        <p:nvCxnSpPr>
          <p:cNvPr id="34" name="Straight Connector 33">
            <a:extLst>
              <a:ext uri="{FF2B5EF4-FFF2-40B4-BE49-F238E27FC236}">
                <a16:creationId xmlns:a16="http://schemas.microsoft.com/office/drawing/2014/main" id="{F43A4B99-293B-4B68-8FE7-C90C2ECC8980}"/>
              </a:ext>
            </a:extLst>
          </p:cNvPr>
          <p:cNvCxnSpPr>
            <a:cxnSpLocks/>
          </p:cNvCxnSpPr>
          <p:nvPr userDrawn="1"/>
        </p:nvCxnSpPr>
        <p:spPr>
          <a:xfrm>
            <a:off x="4447117" y="856561"/>
            <a:ext cx="0" cy="3877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7">
            <a:extLst>
              <a:ext uri="{FF2B5EF4-FFF2-40B4-BE49-F238E27FC236}">
                <a16:creationId xmlns:a16="http://schemas.microsoft.com/office/drawing/2014/main" id="{96E66CEC-417A-4A55-A9C1-F5BA0C87D4AC}"/>
              </a:ext>
            </a:extLst>
          </p:cNvPr>
          <p:cNvSpPr>
            <a:spLocks noGrp="1"/>
          </p:cNvSpPr>
          <p:nvPr>
            <p:ph type="body" sz="quarter" idx="15"/>
          </p:nvPr>
        </p:nvSpPr>
        <p:spPr>
          <a:xfrm>
            <a:off x="4533808" y="865500"/>
            <a:ext cx="4104000" cy="3868341"/>
          </a:xfrm>
          <a:solidFill>
            <a:schemeClr val="bg1">
              <a:lumMod val="95000"/>
            </a:schemeClr>
          </a:solidFill>
        </p:spPr>
        <p:txBody>
          <a:bodyPr lIns="72000" tIns="36000" rIns="72000" bIns="36000">
            <a:noAutofit/>
          </a:bodyPr>
          <a:lstStyle>
            <a:lvl1pPr marL="0" indent="0">
              <a:buNone/>
              <a:defRPr sz="1400" b="1"/>
            </a:lvl1pPr>
            <a:lvl2pPr marL="0" indent="0">
              <a:buNone/>
              <a:defRPr sz="110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42" name="Text Placeholder 37">
            <a:extLst>
              <a:ext uri="{FF2B5EF4-FFF2-40B4-BE49-F238E27FC236}">
                <a16:creationId xmlns:a16="http://schemas.microsoft.com/office/drawing/2014/main" id="{7105174F-BAC1-4664-8088-38BC24F0CCAD}"/>
              </a:ext>
            </a:extLst>
          </p:cNvPr>
          <p:cNvSpPr>
            <a:spLocks noGrp="1"/>
          </p:cNvSpPr>
          <p:nvPr>
            <p:ph type="body" sz="quarter" idx="16"/>
          </p:nvPr>
        </p:nvSpPr>
        <p:spPr>
          <a:xfrm>
            <a:off x="257545" y="865500"/>
            <a:ext cx="4104000" cy="3868341"/>
          </a:xfrm>
          <a:solidFill>
            <a:schemeClr val="bg1">
              <a:lumMod val="85000"/>
            </a:schemeClr>
          </a:solidFill>
        </p:spPr>
        <p:txBody>
          <a:bodyPr lIns="72000" tIns="36000" rIns="72000" bIns="36000">
            <a:noAutofit/>
          </a:bodyPr>
          <a:lstStyle>
            <a:lvl1pPr marL="0" indent="0">
              <a:buNone/>
              <a:defRPr sz="1400" b="1"/>
            </a:lvl1pPr>
            <a:lvl2pPr marL="0" indent="0">
              <a:buNone/>
              <a:defRPr sz="110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5" name="Rectangle 4">
            <a:hlinkClick r:id="" action="ppaction://noaction" highlightClick="1"/>
            <a:extLst>
              <a:ext uri="{FF2B5EF4-FFF2-40B4-BE49-F238E27FC236}">
                <a16:creationId xmlns:a16="http://schemas.microsoft.com/office/drawing/2014/main" id="{174220FD-F329-C7B7-9BC9-BEAA2AABBFFB}"/>
              </a:ext>
            </a:extLst>
          </p:cNvPr>
          <p:cNvSpPr/>
          <p:nvPr userDrawn="1"/>
        </p:nvSpPr>
        <p:spPr>
          <a:xfrm>
            <a:off x="8780960" y="297628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5</a:t>
            </a:r>
          </a:p>
        </p:txBody>
      </p:sp>
      <p:sp>
        <p:nvSpPr>
          <p:cNvPr id="21" name="Rectangle 20">
            <a:hlinkClick r:id="" action="ppaction://noaction" highlightClick="1"/>
            <a:extLst>
              <a:ext uri="{FF2B5EF4-FFF2-40B4-BE49-F238E27FC236}">
                <a16:creationId xmlns:a16="http://schemas.microsoft.com/office/drawing/2014/main" id="{13570B37-3B81-B03F-885E-B039BC2C67E4}"/>
              </a:ext>
            </a:extLst>
          </p:cNvPr>
          <p:cNvSpPr/>
          <p:nvPr userDrawn="1"/>
        </p:nvSpPr>
        <p:spPr>
          <a:xfrm>
            <a:off x="8780960" y="64729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1</a:t>
            </a:r>
          </a:p>
        </p:txBody>
      </p:sp>
      <p:sp>
        <p:nvSpPr>
          <p:cNvPr id="22" name="Rectangle 21">
            <a:hlinkClick r:id="" action="ppaction://noaction" highlightClick="1"/>
            <a:extLst>
              <a:ext uri="{FF2B5EF4-FFF2-40B4-BE49-F238E27FC236}">
                <a16:creationId xmlns:a16="http://schemas.microsoft.com/office/drawing/2014/main" id="{AD344B21-ADED-78C5-DDF9-BF135C0F08B4}"/>
              </a:ext>
            </a:extLst>
          </p:cNvPr>
          <p:cNvSpPr/>
          <p:nvPr userDrawn="1"/>
        </p:nvSpPr>
        <p:spPr>
          <a:xfrm>
            <a:off x="8784000" y="210451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7</a:t>
            </a:r>
          </a:p>
        </p:txBody>
      </p:sp>
      <p:sp>
        <p:nvSpPr>
          <p:cNvPr id="23" name="Rectangle 22">
            <a:hlinkClick r:id="" action="ppaction://noaction" highlightClick="1"/>
            <a:extLst>
              <a:ext uri="{FF2B5EF4-FFF2-40B4-BE49-F238E27FC236}">
                <a16:creationId xmlns:a16="http://schemas.microsoft.com/office/drawing/2014/main" id="{3DD4EB4D-61DF-E046-6B84-AF6EB9A70CB6}"/>
              </a:ext>
            </a:extLst>
          </p:cNvPr>
          <p:cNvSpPr/>
          <p:nvPr userDrawn="1"/>
        </p:nvSpPr>
        <p:spPr>
          <a:xfrm>
            <a:off x="8780960" y="3774338"/>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8</a:t>
            </a:r>
          </a:p>
        </p:txBody>
      </p:sp>
      <p:sp>
        <p:nvSpPr>
          <p:cNvPr id="26" name="Rectangle 25">
            <a:hlinkClick r:id="" action="ppaction://noaction" highlightClick="1"/>
            <a:extLst>
              <a:ext uri="{FF2B5EF4-FFF2-40B4-BE49-F238E27FC236}">
                <a16:creationId xmlns:a16="http://schemas.microsoft.com/office/drawing/2014/main" id="{5C066803-7FFA-A927-9DC7-8B3521FF493F}"/>
              </a:ext>
            </a:extLst>
          </p:cNvPr>
          <p:cNvSpPr/>
          <p:nvPr userDrawn="1"/>
        </p:nvSpPr>
        <p:spPr>
          <a:xfrm>
            <a:off x="8780960" y="3980107"/>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9</a:t>
            </a:r>
          </a:p>
        </p:txBody>
      </p:sp>
      <p:sp>
        <p:nvSpPr>
          <p:cNvPr id="27" name="Rectangle 26">
            <a:hlinkClick r:id="" action="ppaction://noaction" highlightClick="1"/>
            <a:extLst>
              <a:ext uri="{FF2B5EF4-FFF2-40B4-BE49-F238E27FC236}">
                <a16:creationId xmlns:a16="http://schemas.microsoft.com/office/drawing/2014/main" id="{28E7AEB9-886D-C7CB-800E-F42F2BD56F18}"/>
              </a:ext>
            </a:extLst>
          </p:cNvPr>
          <p:cNvSpPr/>
          <p:nvPr userDrawn="1"/>
        </p:nvSpPr>
        <p:spPr>
          <a:xfrm>
            <a:off x="8780960" y="85656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2</a:t>
            </a:r>
          </a:p>
        </p:txBody>
      </p:sp>
      <p:sp>
        <p:nvSpPr>
          <p:cNvPr id="28" name="Rectangle 27">
            <a:hlinkClick r:id="" action="ppaction://noaction" highlightClick="1"/>
            <a:extLst>
              <a:ext uri="{FF2B5EF4-FFF2-40B4-BE49-F238E27FC236}">
                <a16:creationId xmlns:a16="http://schemas.microsoft.com/office/drawing/2014/main" id="{4816A669-DF08-9EFC-9462-2B9A93D4C5FD}"/>
              </a:ext>
            </a:extLst>
          </p:cNvPr>
          <p:cNvSpPr/>
          <p:nvPr userDrawn="1"/>
        </p:nvSpPr>
        <p:spPr>
          <a:xfrm>
            <a:off x="8780960" y="2773780"/>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3</a:t>
            </a:r>
          </a:p>
        </p:txBody>
      </p:sp>
      <p:sp>
        <p:nvSpPr>
          <p:cNvPr id="29" name="Rectangle 28">
            <a:hlinkClick r:id="" action="ppaction://noaction" highlightClick="1"/>
            <a:extLst>
              <a:ext uri="{FF2B5EF4-FFF2-40B4-BE49-F238E27FC236}">
                <a16:creationId xmlns:a16="http://schemas.microsoft.com/office/drawing/2014/main" id="{2A4FA847-82FE-14B3-50DC-919CFA797B0A}"/>
              </a:ext>
            </a:extLst>
          </p:cNvPr>
          <p:cNvSpPr/>
          <p:nvPr userDrawn="1"/>
        </p:nvSpPr>
        <p:spPr>
          <a:xfrm>
            <a:off x="8784000" y="1899086"/>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4</a:t>
            </a:r>
          </a:p>
        </p:txBody>
      </p:sp>
      <p:grpSp>
        <p:nvGrpSpPr>
          <p:cNvPr id="30" name="Group 29">
            <a:extLst>
              <a:ext uri="{FF2B5EF4-FFF2-40B4-BE49-F238E27FC236}">
                <a16:creationId xmlns:a16="http://schemas.microsoft.com/office/drawing/2014/main" id="{2773F675-DA21-927E-1D99-BEB2A97ECB78}"/>
              </a:ext>
            </a:extLst>
          </p:cNvPr>
          <p:cNvGrpSpPr/>
          <p:nvPr userDrawn="1"/>
        </p:nvGrpSpPr>
        <p:grpSpPr>
          <a:xfrm>
            <a:off x="8957214" y="242243"/>
            <a:ext cx="180000" cy="180000"/>
            <a:chOff x="0" y="885358"/>
            <a:chExt cx="293894" cy="287835"/>
          </a:xfrm>
        </p:grpSpPr>
        <p:sp>
          <p:nvSpPr>
            <p:cNvPr id="31" name="Rectangle 30">
              <a:hlinkClick r:id="" action="ppaction://hlinkshowjump?jump=firstslide" highlightClick="1"/>
              <a:extLst>
                <a:ext uri="{FF2B5EF4-FFF2-40B4-BE49-F238E27FC236}">
                  <a16:creationId xmlns:a16="http://schemas.microsoft.com/office/drawing/2014/main" id="{F5522A45-E967-4F19-DEEA-71BAA33B64A9}"/>
                </a:ext>
              </a:extLst>
            </p:cNvPr>
            <p:cNvSpPr/>
            <p:nvPr/>
          </p:nvSpPr>
          <p:spPr>
            <a:xfrm>
              <a:off x="0" y="885358"/>
              <a:ext cx="293894" cy="287835"/>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32" name="Graphic 31">
              <a:extLst>
                <a:ext uri="{FF2B5EF4-FFF2-40B4-BE49-F238E27FC236}">
                  <a16:creationId xmlns:a16="http://schemas.microsoft.com/office/drawing/2014/main" id="{84CB346A-D581-6583-901C-65C033ED2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47" y="957275"/>
              <a:ext cx="144000" cy="144000"/>
            </a:xfrm>
            <a:prstGeom prst="rect">
              <a:avLst/>
            </a:prstGeom>
          </p:spPr>
        </p:pic>
      </p:grpSp>
      <p:sp>
        <p:nvSpPr>
          <p:cNvPr id="33" name="Rectangle 32">
            <a:hlinkClick r:id="" action="ppaction://hlinkshowjump?jump=previousslide" highlightClick="1"/>
            <a:extLst>
              <a:ext uri="{FF2B5EF4-FFF2-40B4-BE49-F238E27FC236}">
                <a16:creationId xmlns:a16="http://schemas.microsoft.com/office/drawing/2014/main" id="{5D3C6F9F-172C-3FC5-6AA4-C3FD88FE675A}"/>
              </a:ext>
            </a:extLst>
          </p:cNvPr>
          <p:cNvSpPr/>
          <p:nvPr userDrawn="1"/>
        </p:nvSpPr>
        <p:spPr>
          <a:xfrm>
            <a:off x="8784000" y="444768"/>
            <a:ext cx="180000" cy="18051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endParaRPr lang="en-AU" sz="1050">
              <a:solidFill>
                <a:schemeClr val="tx1"/>
              </a:solidFill>
              <a:latin typeface="Arial Black" panose="020B0A04020102020204" pitchFamily="34" charset="0"/>
            </a:endParaRPr>
          </a:p>
        </p:txBody>
      </p:sp>
      <p:sp>
        <p:nvSpPr>
          <p:cNvPr id="35" name="Rectangle 34">
            <a:hlinkClick r:id="" action="ppaction://hlinkshowjump?jump=nextslide" highlightClick="1"/>
            <a:extLst>
              <a:ext uri="{FF2B5EF4-FFF2-40B4-BE49-F238E27FC236}">
                <a16:creationId xmlns:a16="http://schemas.microsoft.com/office/drawing/2014/main" id="{9F2CFD7D-BA9D-3F33-60EB-CA76194DF08F}"/>
              </a:ext>
            </a:extLst>
          </p:cNvPr>
          <p:cNvSpPr/>
          <p:nvPr userDrawn="1"/>
        </p:nvSpPr>
        <p:spPr>
          <a:xfrm>
            <a:off x="8964000" y="444768"/>
            <a:ext cx="180000" cy="180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p>
        </p:txBody>
      </p:sp>
      <p:sp>
        <p:nvSpPr>
          <p:cNvPr id="36" name="TextBox 35">
            <a:hlinkClick r:id="" action="ppaction://noaction" highlightClick="1"/>
            <a:extLst>
              <a:ext uri="{FF2B5EF4-FFF2-40B4-BE49-F238E27FC236}">
                <a16:creationId xmlns:a16="http://schemas.microsoft.com/office/drawing/2014/main" id="{CC666CDA-35D9-2E2B-C455-DD0CAD9C8D91}"/>
              </a:ext>
            </a:extLst>
          </p:cNvPr>
          <p:cNvSpPr txBox="1"/>
          <p:nvPr userDrawn="1"/>
        </p:nvSpPr>
        <p:spPr>
          <a:xfrm rot="5400000">
            <a:off x="8476222" y="4256746"/>
            <a:ext cx="11434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Distributed Energy Resources</a:t>
            </a:r>
            <a:endParaRPr lang="en-US" sz="700">
              <a:solidFill>
                <a:schemeClr val="bg1"/>
              </a:solidFill>
            </a:endParaRPr>
          </a:p>
        </p:txBody>
      </p:sp>
      <p:sp>
        <p:nvSpPr>
          <p:cNvPr id="37" name="TextBox 36">
            <a:hlinkClick r:id="" action="ppaction://noaction" highlightClick="1"/>
            <a:extLst>
              <a:ext uri="{FF2B5EF4-FFF2-40B4-BE49-F238E27FC236}">
                <a16:creationId xmlns:a16="http://schemas.microsoft.com/office/drawing/2014/main" id="{9B011399-8004-FAE1-046B-7CBCFCB19DFD}"/>
              </a:ext>
            </a:extLst>
          </p:cNvPr>
          <p:cNvSpPr txBox="1"/>
          <p:nvPr userDrawn="1"/>
        </p:nvSpPr>
        <p:spPr>
          <a:xfrm rot="5400000">
            <a:off x="8431035" y="1173990"/>
            <a:ext cx="1233859" cy="181497"/>
          </a:xfrm>
          <a:prstGeom prst="rect">
            <a:avLst/>
          </a:prstGeom>
          <a:solidFill>
            <a:schemeClr val="accent1"/>
          </a:solidFill>
        </p:spPr>
        <p:txBody>
          <a:bodyPr wrap="square" lIns="36000" tIns="36000" rIns="36000" bIns="36000" rtlCol="0">
            <a:noAutofit/>
          </a:bodyPr>
          <a:lstStyle/>
          <a:p>
            <a:r>
              <a:rPr lang="en-AU" sz="700">
                <a:solidFill>
                  <a:schemeClr val="bg1"/>
                </a:solidFill>
              </a:rPr>
              <a:t>Advanced Inverter Applications</a:t>
            </a:r>
            <a:endParaRPr lang="en-US" sz="700">
              <a:solidFill>
                <a:schemeClr val="bg1"/>
              </a:solidFill>
            </a:endParaRPr>
          </a:p>
        </p:txBody>
      </p:sp>
      <p:sp>
        <p:nvSpPr>
          <p:cNvPr id="38" name="TextBox 37">
            <a:hlinkClick r:id="" action="ppaction://noaction" highlightClick="1"/>
            <a:extLst>
              <a:ext uri="{FF2B5EF4-FFF2-40B4-BE49-F238E27FC236}">
                <a16:creationId xmlns:a16="http://schemas.microsoft.com/office/drawing/2014/main" id="{B42DD6FE-E069-AB41-C59D-C933270FAD40}"/>
              </a:ext>
            </a:extLst>
          </p:cNvPr>
          <p:cNvSpPr txBox="1"/>
          <p:nvPr userDrawn="1"/>
        </p:nvSpPr>
        <p:spPr>
          <a:xfrm rot="5400000">
            <a:off x="8552770" y="3177803"/>
            <a:ext cx="9903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Operation</a:t>
            </a:r>
            <a:endParaRPr lang="en-US" sz="700">
              <a:solidFill>
                <a:schemeClr val="bg1"/>
              </a:solidFill>
            </a:endParaRPr>
          </a:p>
        </p:txBody>
      </p:sp>
      <p:sp>
        <p:nvSpPr>
          <p:cNvPr id="39" name="TextBox 38">
            <a:hlinkClick r:id="" action="ppaction://noaction" highlightClick="1"/>
            <a:extLst>
              <a:ext uri="{FF2B5EF4-FFF2-40B4-BE49-F238E27FC236}">
                <a16:creationId xmlns:a16="http://schemas.microsoft.com/office/drawing/2014/main" id="{DEA64F87-0354-9AEA-46F2-831AFB05411B}"/>
              </a:ext>
            </a:extLst>
          </p:cNvPr>
          <p:cNvSpPr txBox="1"/>
          <p:nvPr userDrawn="1"/>
        </p:nvSpPr>
        <p:spPr>
          <a:xfrm rot="5400000">
            <a:off x="8618077" y="2238223"/>
            <a:ext cx="859771"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Design</a:t>
            </a:r>
            <a:endParaRPr lang="en-US" sz="700">
              <a:solidFill>
                <a:schemeClr val="bg1"/>
              </a:solidFill>
            </a:endParaRPr>
          </a:p>
        </p:txBody>
      </p:sp>
    </p:spTree>
    <p:custDataLst>
      <p:tags r:id="rId1"/>
    </p:custDataLst>
    <p:extLst>
      <p:ext uri="{BB962C8B-B14F-4D97-AF65-F5344CB8AC3E}">
        <p14:creationId xmlns:p14="http://schemas.microsoft.com/office/powerpoint/2010/main" val="2390799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42243"/>
            <a:ext cx="6500882" cy="558862"/>
          </a:xfrm>
        </p:spPr>
        <p:txBody>
          <a:bodyPr>
            <a:normAutofit/>
          </a:bodyPr>
          <a:lstStyle>
            <a:lvl1pPr>
              <a:defRPr sz="2400" baseline="0"/>
            </a:lvl1pPr>
          </a:lstStyle>
          <a:p>
            <a:r>
              <a:rPr lang="en-US"/>
              <a:t>Click to edit Master title style</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cxnSp>
        <p:nvCxnSpPr>
          <p:cNvPr id="5" name="Straight Connector 4">
            <a:extLst>
              <a:ext uri="{FF2B5EF4-FFF2-40B4-BE49-F238E27FC236}">
                <a16:creationId xmlns:a16="http://schemas.microsoft.com/office/drawing/2014/main" id="{339E0B9C-6633-1EC8-7EB2-716222F416B3}"/>
              </a:ext>
            </a:extLst>
          </p:cNvPr>
          <p:cNvCxnSpPr>
            <a:cxnSpLocks/>
          </p:cNvCxnSpPr>
          <p:nvPr userDrawn="1"/>
        </p:nvCxnSpPr>
        <p:spPr>
          <a:xfrm>
            <a:off x="3039559" y="856561"/>
            <a:ext cx="0" cy="3877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37">
            <a:extLst>
              <a:ext uri="{FF2B5EF4-FFF2-40B4-BE49-F238E27FC236}">
                <a16:creationId xmlns:a16="http://schemas.microsoft.com/office/drawing/2014/main" id="{2ADE80B0-A20F-568D-3FAE-FCA11C0B136C}"/>
              </a:ext>
            </a:extLst>
          </p:cNvPr>
          <p:cNvSpPr>
            <a:spLocks noGrp="1"/>
          </p:cNvSpPr>
          <p:nvPr>
            <p:ph type="body" sz="quarter" idx="15"/>
          </p:nvPr>
        </p:nvSpPr>
        <p:spPr>
          <a:xfrm>
            <a:off x="3142445" y="865500"/>
            <a:ext cx="5495363" cy="3868341"/>
          </a:xfrm>
          <a:solidFill>
            <a:schemeClr val="bg1">
              <a:lumMod val="85000"/>
            </a:schemeClr>
          </a:solidFill>
        </p:spPr>
        <p:txBody>
          <a:bodyPr lIns="72000" tIns="36000" rIns="72000" bIns="36000">
            <a:noAutofit/>
          </a:bodyPr>
          <a:lstStyle>
            <a:lvl1pPr marL="0" indent="0">
              <a:buNone/>
              <a:defRPr sz="1400" b="1"/>
            </a:lvl1pPr>
            <a:lvl2pPr marL="0" indent="0">
              <a:buNone/>
              <a:defRPr sz="110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22" name="Text Placeholder 37">
            <a:extLst>
              <a:ext uri="{FF2B5EF4-FFF2-40B4-BE49-F238E27FC236}">
                <a16:creationId xmlns:a16="http://schemas.microsoft.com/office/drawing/2014/main" id="{C4191861-24CC-446C-1BED-F694D7442100}"/>
              </a:ext>
            </a:extLst>
          </p:cNvPr>
          <p:cNvSpPr>
            <a:spLocks noGrp="1"/>
          </p:cNvSpPr>
          <p:nvPr>
            <p:ph type="body" sz="quarter" idx="16"/>
          </p:nvPr>
        </p:nvSpPr>
        <p:spPr>
          <a:xfrm>
            <a:off x="257545" y="865500"/>
            <a:ext cx="2711686" cy="3868341"/>
          </a:xfrm>
          <a:solidFill>
            <a:schemeClr val="bg1">
              <a:lumMod val="95000"/>
            </a:schemeClr>
          </a:solidFill>
        </p:spPr>
        <p:txBody>
          <a:bodyPr lIns="72000" tIns="36000" rIns="72000" bIns="36000">
            <a:noAutofit/>
          </a:bodyPr>
          <a:lstStyle>
            <a:lvl1pPr marL="0" indent="0">
              <a:buNone/>
              <a:defRPr sz="1400" b="1"/>
            </a:lvl1pPr>
            <a:lvl2pPr marL="0" indent="0">
              <a:buNone/>
              <a:defRPr sz="1100"/>
            </a:lvl2pPr>
            <a:lvl3pPr marL="432000" indent="0">
              <a:buNone/>
              <a:defRPr sz="1050"/>
            </a:lvl3pPr>
            <a:lvl4pPr marL="648000" indent="0">
              <a:buNone/>
              <a:defRPr sz="1050"/>
            </a:lvl4pPr>
            <a:lvl5pPr marL="864000" indent="0">
              <a:buNone/>
              <a:defRPr sz="1000"/>
            </a:lvl5pPr>
          </a:lstStyle>
          <a:p>
            <a:pPr lvl="0"/>
            <a:r>
              <a:rPr lang="en-US"/>
              <a:t>Click to edit Master text styles</a:t>
            </a:r>
          </a:p>
          <a:p>
            <a:pPr lvl="1"/>
            <a:r>
              <a:rPr lang="en-US"/>
              <a:t>Second level</a:t>
            </a:r>
          </a:p>
        </p:txBody>
      </p:sp>
      <p:sp>
        <p:nvSpPr>
          <p:cNvPr id="23" name="Rectangle 22">
            <a:hlinkClick r:id="" action="ppaction://noaction" highlightClick="1"/>
            <a:extLst>
              <a:ext uri="{FF2B5EF4-FFF2-40B4-BE49-F238E27FC236}">
                <a16:creationId xmlns:a16="http://schemas.microsoft.com/office/drawing/2014/main" id="{6D0197CC-C4AA-3704-2DAF-3E84560A78F3}"/>
              </a:ext>
            </a:extLst>
          </p:cNvPr>
          <p:cNvSpPr/>
          <p:nvPr userDrawn="1"/>
        </p:nvSpPr>
        <p:spPr>
          <a:xfrm>
            <a:off x="8780960" y="297628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5</a:t>
            </a:r>
          </a:p>
        </p:txBody>
      </p:sp>
      <p:sp>
        <p:nvSpPr>
          <p:cNvPr id="26" name="Rectangle 25">
            <a:hlinkClick r:id="" action="ppaction://noaction" highlightClick="1"/>
            <a:extLst>
              <a:ext uri="{FF2B5EF4-FFF2-40B4-BE49-F238E27FC236}">
                <a16:creationId xmlns:a16="http://schemas.microsoft.com/office/drawing/2014/main" id="{9ECF901B-896C-F943-8042-DC0540DF0CEF}"/>
              </a:ext>
            </a:extLst>
          </p:cNvPr>
          <p:cNvSpPr/>
          <p:nvPr userDrawn="1"/>
        </p:nvSpPr>
        <p:spPr>
          <a:xfrm>
            <a:off x="8780960" y="647293"/>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1</a:t>
            </a:r>
          </a:p>
        </p:txBody>
      </p:sp>
      <p:sp>
        <p:nvSpPr>
          <p:cNvPr id="27" name="Rectangle 26">
            <a:hlinkClick r:id="" action="ppaction://noaction" highlightClick="1"/>
            <a:extLst>
              <a:ext uri="{FF2B5EF4-FFF2-40B4-BE49-F238E27FC236}">
                <a16:creationId xmlns:a16="http://schemas.microsoft.com/office/drawing/2014/main" id="{41AE9572-D6B9-A6E1-B44C-7A861B00A2B3}"/>
              </a:ext>
            </a:extLst>
          </p:cNvPr>
          <p:cNvSpPr/>
          <p:nvPr userDrawn="1"/>
        </p:nvSpPr>
        <p:spPr>
          <a:xfrm>
            <a:off x="8784000" y="210451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7</a:t>
            </a:r>
          </a:p>
        </p:txBody>
      </p:sp>
      <p:sp>
        <p:nvSpPr>
          <p:cNvPr id="28" name="Rectangle 27">
            <a:hlinkClick r:id="" action="ppaction://noaction" highlightClick="1"/>
            <a:extLst>
              <a:ext uri="{FF2B5EF4-FFF2-40B4-BE49-F238E27FC236}">
                <a16:creationId xmlns:a16="http://schemas.microsoft.com/office/drawing/2014/main" id="{31002FF7-4635-EC12-4AA5-DDB521B726BD}"/>
              </a:ext>
            </a:extLst>
          </p:cNvPr>
          <p:cNvSpPr/>
          <p:nvPr userDrawn="1"/>
        </p:nvSpPr>
        <p:spPr>
          <a:xfrm>
            <a:off x="8780960" y="3774338"/>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8</a:t>
            </a:r>
          </a:p>
        </p:txBody>
      </p:sp>
      <p:sp>
        <p:nvSpPr>
          <p:cNvPr id="29" name="Rectangle 28">
            <a:hlinkClick r:id="" action="ppaction://noaction" highlightClick="1"/>
            <a:extLst>
              <a:ext uri="{FF2B5EF4-FFF2-40B4-BE49-F238E27FC236}">
                <a16:creationId xmlns:a16="http://schemas.microsoft.com/office/drawing/2014/main" id="{CCD006F5-3175-118B-B2E3-D80521CC7F1D}"/>
              </a:ext>
            </a:extLst>
          </p:cNvPr>
          <p:cNvSpPr/>
          <p:nvPr userDrawn="1"/>
        </p:nvSpPr>
        <p:spPr>
          <a:xfrm>
            <a:off x="8780960" y="3980107"/>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9</a:t>
            </a:r>
          </a:p>
        </p:txBody>
      </p:sp>
      <p:sp>
        <p:nvSpPr>
          <p:cNvPr id="30" name="Rectangle 29">
            <a:hlinkClick r:id="" action="ppaction://noaction" highlightClick="1"/>
            <a:extLst>
              <a:ext uri="{FF2B5EF4-FFF2-40B4-BE49-F238E27FC236}">
                <a16:creationId xmlns:a16="http://schemas.microsoft.com/office/drawing/2014/main" id="{96A914D4-BAFF-4987-98B4-8E214CC60583}"/>
              </a:ext>
            </a:extLst>
          </p:cNvPr>
          <p:cNvSpPr/>
          <p:nvPr userDrawn="1"/>
        </p:nvSpPr>
        <p:spPr>
          <a:xfrm>
            <a:off x="8780960" y="856561"/>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2</a:t>
            </a:r>
          </a:p>
        </p:txBody>
      </p:sp>
      <p:sp>
        <p:nvSpPr>
          <p:cNvPr id="31" name="Rectangle 30">
            <a:hlinkClick r:id="" action="ppaction://noaction" highlightClick="1"/>
            <a:extLst>
              <a:ext uri="{FF2B5EF4-FFF2-40B4-BE49-F238E27FC236}">
                <a16:creationId xmlns:a16="http://schemas.microsoft.com/office/drawing/2014/main" id="{45544B38-3356-6658-5E93-B6C8E89A5849}"/>
              </a:ext>
            </a:extLst>
          </p:cNvPr>
          <p:cNvSpPr/>
          <p:nvPr userDrawn="1"/>
        </p:nvSpPr>
        <p:spPr>
          <a:xfrm>
            <a:off x="8780960" y="2773780"/>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3</a:t>
            </a:r>
          </a:p>
        </p:txBody>
      </p:sp>
      <p:sp>
        <p:nvSpPr>
          <p:cNvPr id="32" name="Rectangle 31">
            <a:hlinkClick r:id="" action="ppaction://noaction" highlightClick="1"/>
            <a:extLst>
              <a:ext uri="{FF2B5EF4-FFF2-40B4-BE49-F238E27FC236}">
                <a16:creationId xmlns:a16="http://schemas.microsoft.com/office/drawing/2014/main" id="{9FB26B1A-5B75-E103-7CD0-2AD2AAE33834}"/>
              </a:ext>
            </a:extLst>
          </p:cNvPr>
          <p:cNvSpPr/>
          <p:nvPr userDrawn="1"/>
        </p:nvSpPr>
        <p:spPr>
          <a:xfrm>
            <a:off x="8784000" y="1899086"/>
            <a:ext cx="180000" cy="180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900">
                <a:solidFill>
                  <a:schemeClr val="bg1"/>
                </a:solidFill>
                <a:latin typeface="Arial Black" panose="020B0A04020102020204" pitchFamily="34" charset="0"/>
              </a:rPr>
              <a:t>4</a:t>
            </a:r>
          </a:p>
        </p:txBody>
      </p:sp>
      <p:grpSp>
        <p:nvGrpSpPr>
          <p:cNvPr id="33" name="Group 32">
            <a:extLst>
              <a:ext uri="{FF2B5EF4-FFF2-40B4-BE49-F238E27FC236}">
                <a16:creationId xmlns:a16="http://schemas.microsoft.com/office/drawing/2014/main" id="{AA731278-9F2D-3381-BA8C-A5BA088F1832}"/>
              </a:ext>
            </a:extLst>
          </p:cNvPr>
          <p:cNvGrpSpPr/>
          <p:nvPr userDrawn="1"/>
        </p:nvGrpSpPr>
        <p:grpSpPr>
          <a:xfrm>
            <a:off x="8957214" y="242243"/>
            <a:ext cx="180000" cy="180000"/>
            <a:chOff x="0" y="885358"/>
            <a:chExt cx="293894" cy="287835"/>
          </a:xfrm>
        </p:grpSpPr>
        <p:sp>
          <p:nvSpPr>
            <p:cNvPr id="34" name="Rectangle 33">
              <a:hlinkClick r:id="" action="ppaction://hlinkshowjump?jump=firstslide" highlightClick="1"/>
              <a:extLst>
                <a:ext uri="{FF2B5EF4-FFF2-40B4-BE49-F238E27FC236}">
                  <a16:creationId xmlns:a16="http://schemas.microsoft.com/office/drawing/2014/main" id="{E42F8E22-B4D1-6BFD-FE33-CEF9758789FA}"/>
                </a:ext>
              </a:extLst>
            </p:cNvPr>
            <p:cNvSpPr/>
            <p:nvPr/>
          </p:nvSpPr>
          <p:spPr>
            <a:xfrm>
              <a:off x="0" y="885358"/>
              <a:ext cx="293894" cy="287835"/>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35" name="Graphic 34">
              <a:extLst>
                <a:ext uri="{FF2B5EF4-FFF2-40B4-BE49-F238E27FC236}">
                  <a16:creationId xmlns:a16="http://schemas.microsoft.com/office/drawing/2014/main" id="{C9474175-ABBD-B62B-93E7-380FC49E71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47" y="957275"/>
              <a:ext cx="144000" cy="144000"/>
            </a:xfrm>
            <a:prstGeom prst="rect">
              <a:avLst/>
            </a:prstGeom>
          </p:spPr>
        </p:pic>
      </p:grpSp>
      <p:sp>
        <p:nvSpPr>
          <p:cNvPr id="36" name="Rectangle 35">
            <a:hlinkClick r:id="" action="ppaction://hlinkshowjump?jump=previousslide" highlightClick="1"/>
            <a:extLst>
              <a:ext uri="{FF2B5EF4-FFF2-40B4-BE49-F238E27FC236}">
                <a16:creationId xmlns:a16="http://schemas.microsoft.com/office/drawing/2014/main" id="{6993F445-F1A8-AEDC-3D1F-A5442B61EBA4}"/>
              </a:ext>
            </a:extLst>
          </p:cNvPr>
          <p:cNvSpPr/>
          <p:nvPr userDrawn="1"/>
        </p:nvSpPr>
        <p:spPr>
          <a:xfrm>
            <a:off x="8784000" y="444768"/>
            <a:ext cx="180000" cy="18051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endParaRPr lang="en-AU" sz="1050">
              <a:solidFill>
                <a:schemeClr val="tx1"/>
              </a:solidFill>
              <a:latin typeface="Arial Black" panose="020B0A04020102020204" pitchFamily="34" charset="0"/>
            </a:endParaRPr>
          </a:p>
        </p:txBody>
      </p:sp>
      <p:sp>
        <p:nvSpPr>
          <p:cNvPr id="37" name="Rectangle 36">
            <a:hlinkClick r:id="" action="ppaction://hlinkshowjump?jump=nextslide" highlightClick="1"/>
            <a:extLst>
              <a:ext uri="{FF2B5EF4-FFF2-40B4-BE49-F238E27FC236}">
                <a16:creationId xmlns:a16="http://schemas.microsoft.com/office/drawing/2014/main" id="{64A87D33-CEAD-791D-FD57-CFC35F94A4E3}"/>
              </a:ext>
            </a:extLst>
          </p:cNvPr>
          <p:cNvSpPr/>
          <p:nvPr userDrawn="1"/>
        </p:nvSpPr>
        <p:spPr>
          <a:xfrm>
            <a:off x="8964000" y="444768"/>
            <a:ext cx="180000" cy="180000"/>
          </a:xfrm>
          <a:prstGeom prst="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lIns="36000" tIns="18000" rIns="36000" bIns="36000" rtlCol="0" anchor="t" anchorCtr="0"/>
          <a:lstStyle/>
          <a:p>
            <a:pPr algn="ctr"/>
            <a:r>
              <a:rPr lang="en-AU" sz="900">
                <a:solidFill>
                  <a:schemeClr val="tx1"/>
                </a:solidFill>
                <a:latin typeface="Arial Black" panose="020B0A04020102020204" pitchFamily="34" charset="0"/>
              </a:rPr>
              <a:t>►</a:t>
            </a:r>
          </a:p>
        </p:txBody>
      </p:sp>
      <p:sp>
        <p:nvSpPr>
          <p:cNvPr id="38" name="TextBox 37">
            <a:hlinkClick r:id="" action="ppaction://noaction" highlightClick="1"/>
            <a:extLst>
              <a:ext uri="{FF2B5EF4-FFF2-40B4-BE49-F238E27FC236}">
                <a16:creationId xmlns:a16="http://schemas.microsoft.com/office/drawing/2014/main" id="{213F3CEF-CE86-9E51-1224-65794A3FABC7}"/>
              </a:ext>
            </a:extLst>
          </p:cNvPr>
          <p:cNvSpPr txBox="1"/>
          <p:nvPr userDrawn="1"/>
        </p:nvSpPr>
        <p:spPr>
          <a:xfrm rot="5400000">
            <a:off x="8476222" y="4256746"/>
            <a:ext cx="11434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Distributed Energy Resources</a:t>
            </a:r>
            <a:endParaRPr lang="en-US" sz="700">
              <a:solidFill>
                <a:schemeClr val="bg1"/>
              </a:solidFill>
            </a:endParaRPr>
          </a:p>
        </p:txBody>
      </p:sp>
      <p:sp>
        <p:nvSpPr>
          <p:cNvPr id="39" name="TextBox 38">
            <a:hlinkClick r:id="" action="ppaction://noaction" highlightClick="1"/>
            <a:extLst>
              <a:ext uri="{FF2B5EF4-FFF2-40B4-BE49-F238E27FC236}">
                <a16:creationId xmlns:a16="http://schemas.microsoft.com/office/drawing/2014/main" id="{AE5DB573-1D55-56B8-B7B0-CCCAC811F8A8}"/>
              </a:ext>
            </a:extLst>
          </p:cNvPr>
          <p:cNvSpPr txBox="1"/>
          <p:nvPr userDrawn="1"/>
        </p:nvSpPr>
        <p:spPr>
          <a:xfrm rot="5400000">
            <a:off x="8431035" y="1173990"/>
            <a:ext cx="1233859" cy="181497"/>
          </a:xfrm>
          <a:prstGeom prst="rect">
            <a:avLst/>
          </a:prstGeom>
          <a:solidFill>
            <a:schemeClr val="accent1"/>
          </a:solidFill>
        </p:spPr>
        <p:txBody>
          <a:bodyPr wrap="square" lIns="36000" tIns="36000" rIns="36000" bIns="36000" rtlCol="0">
            <a:noAutofit/>
          </a:bodyPr>
          <a:lstStyle/>
          <a:p>
            <a:r>
              <a:rPr lang="en-AU" sz="700">
                <a:solidFill>
                  <a:schemeClr val="bg1"/>
                </a:solidFill>
              </a:rPr>
              <a:t>Advanced Inverter Applications</a:t>
            </a:r>
            <a:endParaRPr lang="en-US" sz="700">
              <a:solidFill>
                <a:schemeClr val="bg1"/>
              </a:solidFill>
            </a:endParaRPr>
          </a:p>
        </p:txBody>
      </p:sp>
      <p:sp>
        <p:nvSpPr>
          <p:cNvPr id="40" name="TextBox 39">
            <a:hlinkClick r:id="" action="ppaction://noaction" highlightClick="1"/>
            <a:extLst>
              <a:ext uri="{FF2B5EF4-FFF2-40B4-BE49-F238E27FC236}">
                <a16:creationId xmlns:a16="http://schemas.microsoft.com/office/drawing/2014/main" id="{CBD53F42-E3BA-E5BB-E6EC-80AD52C3E5E0}"/>
              </a:ext>
            </a:extLst>
          </p:cNvPr>
          <p:cNvSpPr txBox="1"/>
          <p:nvPr userDrawn="1"/>
        </p:nvSpPr>
        <p:spPr>
          <a:xfrm rot="5400000">
            <a:off x="8552770" y="3177803"/>
            <a:ext cx="990385"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Operation</a:t>
            </a:r>
            <a:endParaRPr lang="en-US" sz="700">
              <a:solidFill>
                <a:schemeClr val="bg1"/>
              </a:solidFill>
            </a:endParaRPr>
          </a:p>
        </p:txBody>
      </p:sp>
      <p:sp>
        <p:nvSpPr>
          <p:cNvPr id="41" name="TextBox 40">
            <a:hlinkClick r:id="" action="ppaction://noaction" highlightClick="1"/>
            <a:extLst>
              <a:ext uri="{FF2B5EF4-FFF2-40B4-BE49-F238E27FC236}">
                <a16:creationId xmlns:a16="http://schemas.microsoft.com/office/drawing/2014/main" id="{A51BE3FA-4353-AC11-82A2-401EF5656BB3}"/>
              </a:ext>
            </a:extLst>
          </p:cNvPr>
          <p:cNvSpPr txBox="1"/>
          <p:nvPr userDrawn="1"/>
        </p:nvSpPr>
        <p:spPr>
          <a:xfrm rot="5400000">
            <a:off x="8618077" y="2238223"/>
            <a:ext cx="859771" cy="181497"/>
          </a:xfrm>
          <a:prstGeom prst="rect">
            <a:avLst/>
          </a:prstGeom>
          <a:solidFill>
            <a:schemeClr val="accent1"/>
          </a:solidFill>
        </p:spPr>
        <p:txBody>
          <a:bodyPr wrap="square" lIns="36000" tIns="36000" rIns="36000" bIns="36000" rtlCol="0">
            <a:noAutofit/>
          </a:bodyPr>
          <a:lstStyle/>
          <a:p>
            <a:r>
              <a:rPr lang="en-AU" sz="700">
                <a:solidFill>
                  <a:schemeClr val="bg1"/>
                </a:solidFill>
              </a:rPr>
              <a:t>Power System Design</a:t>
            </a:r>
            <a:endParaRPr lang="en-US" sz="700">
              <a:solidFill>
                <a:schemeClr val="bg1"/>
              </a:solidFill>
            </a:endParaRPr>
          </a:p>
        </p:txBody>
      </p:sp>
    </p:spTree>
    <p:custDataLst>
      <p:tags r:id="rId1"/>
    </p:custDataLst>
    <p:extLst>
      <p:ext uri="{BB962C8B-B14F-4D97-AF65-F5344CB8AC3E}">
        <p14:creationId xmlns:p14="http://schemas.microsoft.com/office/powerpoint/2010/main" val="3312580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2841686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1865066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w/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pic>
        <p:nvPicPr>
          <p:cNvPr id="8" name="Picture 7">
            <a:extLst>
              <a:ext uri="{FF2B5EF4-FFF2-40B4-BE49-F238E27FC236}">
                <a16:creationId xmlns:a16="http://schemas.microsoft.com/office/drawing/2014/main" id="{273B06B0-3232-402C-978F-DBC3BBF1B002}"/>
              </a:ext>
            </a:extLst>
          </p:cNvPr>
          <p:cNvPicPr>
            <a:picLocks noChangeAspect="1"/>
          </p:cNvPicPr>
          <p:nvPr userDrawn="1"/>
        </p:nvPicPr>
        <p:blipFill>
          <a:blip r:embed="rId3"/>
          <a:stretch>
            <a:fillRect/>
          </a:stretch>
        </p:blipFill>
        <p:spPr>
          <a:xfrm>
            <a:off x="7164288" y="4561859"/>
            <a:ext cx="442169" cy="442169"/>
          </a:xfrm>
          <a:prstGeom prst="rect">
            <a:avLst/>
          </a:prstGeom>
        </p:spPr>
      </p:pic>
      <p:grpSp>
        <p:nvGrpSpPr>
          <p:cNvPr id="9" name="Group 8">
            <a:extLst>
              <a:ext uri="{FF2B5EF4-FFF2-40B4-BE49-F238E27FC236}">
                <a16:creationId xmlns:a16="http://schemas.microsoft.com/office/drawing/2014/main" id="{A5FB3D9E-724A-4576-9612-CCD665A8BE26}"/>
              </a:ext>
            </a:extLst>
          </p:cNvPr>
          <p:cNvGrpSpPr/>
          <p:nvPr userDrawn="1"/>
        </p:nvGrpSpPr>
        <p:grpSpPr>
          <a:xfrm>
            <a:off x="7815353" y="4612694"/>
            <a:ext cx="1080748" cy="357935"/>
            <a:chOff x="7815353" y="4612694"/>
            <a:chExt cx="1080748" cy="357935"/>
          </a:xfrm>
        </p:grpSpPr>
        <p:sp>
          <p:nvSpPr>
            <p:cNvPr id="10" name="Graphic 9">
              <a:extLst>
                <a:ext uri="{FF2B5EF4-FFF2-40B4-BE49-F238E27FC236}">
                  <a16:creationId xmlns:a16="http://schemas.microsoft.com/office/drawing/2014/main" id="{51F8BC0D-F790-4381-94E9-51763A8B8850}"/>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solidFill>
              <a:srgbClr val="6D3075"/>
            </a:solidFill>
            <a:ln w="1912" cap="flat">
              <a:noFill/>
              <a:prstDash val="solid"/>
              <a:miter/>
            </a:ln>
          </p:spPr>
          <p:txBody>
            <a:bodyPr rtlCol="0" anchor="ctr"/>
            <a:lstStyle/>
            <a:p>
              <a:endParaRPr lang="en-GB"/>
            </a:p>
          </p:txBody>
        </p:sp>
        <p:sp>
          <p:nvSpPr>
            <p:cNvPr id="11" name="Graphic 9">
              <a:extLst>
                <a:ext uri="{FF2B5EF4-FFF2-40B4-BE49-F238E27FC236}">
                  <a16:creationId xmlns:a16="http://schemas.microsoft.com/office/drawing/2014/main" id="{1717F1A2-CE77-4882-820D-FDC4D4DD4B50}"/>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solidFill>
              <a:srgbClr val="6D3075"/>
            </a:solidFill>
            <a:ln w="1912" cap="flat">
              <a:noFill/>
              <a:prstDash val="solid"/>
              <a:miter/>
            </a:ln>
          </p:spPr>
          <p:txBody>
            <a:bodyPr rtlCol="0" anchor="ctr"/>
            <a:lstStyle/>
            <a:p>
              <a:endParaRPr lang="en-GB"/>
            </a:p>
          </p:txBody>
        </p:sp>
        <p:sp>
          <p:nvSpPr>
            <p:cNvPr id="12" name="Graphic 9">
              <a:extLst>
                <a:ext uri="{FF2B5EF4-FFF2-40B4-BE49-F238E27FC236}">
                  <a16:creationId xmlns:a16="http://schemas.microsoft.com/office/drawing/2014/main" id="{368144AD-49D6-4115-A569-78E4EA77E13A}"/>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solidFill>
              <a:srgbClr val="6D3075"/>
            </a:solidFill>
            <a:ln w="1912" cap="flat">
              <a:no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1298290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3444168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grpSp>
        <p:nvGrpSpPr>
          <p:cNvPr id="6" name="Group 5">
            <a:extLst>
              <a:ext uri="{FF2B5EF4-FFF2-40B4-BE49-F238E27FC236}">
                <a16:creationId xmlns:a16="http://schemas.microsoft.com/office/drawing/2014/main" id="{1412299A-E544-45AD-BD8C-A2EDCDD675F8}"/>
              </a:ext>
            </a:extLst>
          </p:cNvPr>
          <p:cNvGrpSpPr/>
          <p:nvPr userDrawn="1"/>
        </p:nvGrpSpPr>
        <p:grpSpPr>
          <a:xfrm>
            <a:off x="7815353" y="4612694"/>
            <a:ext cx="1080748" cy="357935"/>
            <a:chOff x="7815353" y="4612694"/>
            <a:chExt cx="1080748" cy="357935"/>
          </a:xfrm>
          <a:solidFill>
            <a:schemeClr val="bg1"/>
          </a:solidFill>
        </p:grpSpPr>
        <p:sp>
          <p:nvSpPr>
            <p:cNvPr id="7" name="Graphic 9">
              <a:extLst>
                <a:ext uri="{FF2B5EF4-FFF2-40B4-BE49-F238E27FC236}">
                  <a16:creationId xmlns:a16="http://schemas.microsoft.com/office/drawing/2014/main" id="{D1F556F4-E004-4ED9-A42D-E10AF8E92877}"/>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8" name="Graphic 9">
              <a:extLst>
                <a:ext uri="{FF2B5EF4-FFF2-40B4-BE49-F238E27FC236}">
                  <a16:creationId xmlns:a16="http://schemas.microsoft.com/office/drawing/2014/main" id="{11E08868-DF06-43E3-BBB5-33CA7CDD8350}"/>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9" name="Graphic 9">
              <a:extLst>
                <a:ext uri="{FF2B5EF4-FFF2-40B4-BE49-F238E27FC236}">
                  <a16:creationId xmlns:a16="http://schemas.microsoft.com/office/drawing/2014/main" id="{12BCFA0E-F2E3-4F73-A7F8-C8F250D76510}"/>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pic>
        <p:nvPicPr>
          <p:cNvPr id="10" name="Picture 9">
            <a:extLst>
              <a:ext uri="{FF2B5EF4-FFF2-40B4-BE49-F238E27FC236}">
                <a16:creationId xmlns:a16="http://schemas.microsoft.com/office/drawing/2014/main" id="{0D9FD5AB-5D77-41BE-9DAC-4F4778887044}"/>
              </a:ext>
            </a:extLst>
          </p:cNvPr>
          <p:cNvPicPr>
            <a:picLocks noChangeAspect="1"/>
          </p:cNvPicPr>
          <p:nvPr userDrawn="1"/>
        </p:nvPicPr>
        <p:blipFill>
          <a:blip r:embed="rId3"/>
          <a:stretch>
            <a:fillRect/>
          </a:stretch>
        </p:blipFill>
        <p:spPr>
          <a:xfrm>
            <a:off x="7164288" y="4561859"/>
            <a:ext cx="442169" cy="442169"/>
          </a:xfrm>
          <a:prstGeom prst="rect">
            <a:avLst/>
          </a:prstGeom>
        </p:spPr>
      </p:pic>
    </p:spTree>
    <p:custDataLst>
      <p:tags r:id="rId1"/>
    </p:custDataLst>
    <p:extLst>
      <p:ext uri="{BB962C8B-B14F-4D97-AF65-F5344CB8AC3E}">
        <p14:creationId xmlns:p14="http://schemas.microsoft.com/office/powerpoint/2010/main" val="80465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280961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274488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3384338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grpSp>
        <p:nvGrpSpPr>
          <p:cNvPr id="3" name="Group 2">
            <a:extLst>
              <a:ext uri="{FF2B5EF4-FFF2-40B4-BE49-F238E27FC236}">
                <a16:creationId xmlns:a16="http://schemas.microsoft.com/office/drawing/2014/main" id="{2FDC9565-3E27-4266-B30B-D3FD0211893B}"/>
              </a:ext>
            </a:extLst>
          </p:cNvPr>
          <p:cNvGrpSpPr/>
          <p:nvPr userDrawn="1"/>
        </p:nvGrpSpPr>
        <p:grpSpPr>
          <a:xfrm>
            <a:off x="7815353" y="4612694"/>
            <a:ext cx="1080748" cy="357935"/>
            <a:chOff x="7815353" y="4612694"/>
            <a:chExt cx="1080748" cy="357935"/>
          </a:xfrm>
          <a:solidFill>
            <a:schemeClr val="bg1"/>
          </a:solidFill>
        </p:grpSpPr>
        <p:sp>
          <p:nvSpPr>
            <p:cNvPr id="4" name="Graphic 9">
              <a:extLst>
                <a:ext uri="{FF2B5EF4-FFF2-40B4-BE49-F238E27FC236}">
                  <a16:creationId xmlns:a16="http://schemas.microsoft.com/office/drawing/2014/main" id="{17FDBD9E-9148-4038-A14D-6F33E94A50A3}"/>
                </a:ext>
              </a:extLst>
            </p:cNvPr>
            <p:cNvSpPr/>
            <p:nvPr/>
          </p:nvSpPr>
          <p:spPr>
            <a:xfrm>
              <a:off x="7815353" y="4701368"/>
              <a:ext cx="302180" cy="249118"/>
            </a:xfrm>
            <a:custGeom>
              <a:avLst/>
              <a:gdLst>
                <a:gd name="connsiteX0" fmla="*/ 299324 w 302180"/>
                <a:gd name="connsiteY0" fmla="*/ 35670 h 249118"/>
                <a:gd name="connsiteX1" fmla="*/ 261971 w 302180"/>
                <a:gd name="connsiteY1" fmla="*/ 41886 h 249118"/>
                <a:gd name="connsiteX2" fmla="*/ 82111 w 302180"/>
                <a:gd name="connsiteY2" fmla="*/ 117725 h 249118"/>
                <a:gd name="connsiteX3" fmla="*/ 40939 w 302180"/>
                <a:gd name="connsiteY3" fmla="*/ 176412 h 249118"/>
                <a:gd name="connsiteX4" fmla="*/ 85219 w 302180"/>
                <a:gd name="connsiteY4" fmla="*/ 108612 h 249118"/>
                <a:gd name="connsiteX5" fmla="*/ 274499 w 302180"/>
                <a:gd name="connsiteY5" fmla="*/ 28955 h 249118"/>
                <a:gd name="connsiteX6" fmla="*/ 284763 w 302180"/>
                <a:gd name="connsiteY6" fmla="*/ 27037 h 249118"/>
                <a:gd name="connsiteX7" fmla="*/ 280599 w 302180"/>
                <a:gd name="connsiteY7" fmla="*/ 24754 h 249118"/>
                <a:gd name="connsiteX8" fmla="*/ 272925 w 302180"/>
                <a:gd name="connsiteY8" fmla="*/ 26193 h 249118"/>
                <a:gd name="connsiteX9" fmla="*/ 80557 w 302180"/>
                <a:gd name="connsiteY9" fmla="*/ 107288 h 249118"/>
                <a:gd name="connsiteX10" fmla="*/ 36642 w 302180"/>
                <a:gd name="connsiteY10" fmla="*/ 169927 h 249118"/>
                <a:gd name="connsiteX11" fmla="*/ 84394 w 302180"/>
                <a:gd name="connsiteY11" fmla="*/ 98079 h 249118"/>
                <a:gd name="connsiteX12" fmla="*/ 264484 w 302180"/>
                <a:gd name="connsiteY12" fmla="*/ 17694 h 249118"/>
                <a:gd name="connsiteX13" fmla="*/ 259342 w 302180"/>
                <a:gd name="connsiteY13" fmla="*/ 15660 h 249118"/>
                <a:gd name="connsiteX14" fmla="*/ 79482 w 302180"/>
                <a:gd name="connsiteY14" fmla="*/ 96755 h 249118"/>
                <a:gd name="connsiteX15" fmla="*/ 31750 w 302180"/>
                <a:gd name="connsiteY15" fmla="*/ 162752 h 249118"/>
                <a:gd name="connsiteX16" fmla="*/ 82475 w 302180"/>
                <a:gd name="connsiteY16" fmla="*/ 85379 h 249118"/>
                <a:gd name="connsiteX17" fmla="*/ 240483 w 302180"/>
                <a:gd name="connsiteY17" fmla="*/ 8830 h 249118"/>
                <a:gd name="connsiteX18" fmla="*/ 234172 w 302180"/>
                <a:gd name="connsiteY18" fmla="*/ 7027 h 249118"/>
                <a:gd name="connsiteX19" fmla="*/ 77468 w 302180"/>
                <a:gd name="connsiteY19" fmla="*/ 84170 h 249118"/>
                <a:gd name="connsiteX20" fmla="*/ 27107 w 302180"/>
                <a:gd name="connsiteY20" fmla="*/ 156037 h 249118"/>
                <a:gd name="connsiteX21" fmla="*/ 81286 w 302180"/>
                <a:gd name="connsiteY21" fmla="*/ 73273 h 249118"/>
                <a:gd name="connsiteX22" fmla="*/ 213279 w 302180"/>
                <a:gd name="connsiteY22" fmla="*/ 2595 h 249118"/>
                <a:gd name="connsiteX23" fmla="*/ 205279 w 302180"/>
                <a:gd name="connsiteY23" fmla="*/ 1406 h 249118"/>
                <a:gd name="connsiteX24" fmla="*/ 75664 w 302180"/>
                <a:gd name="connsiteY24" fmla="*/ 71412 h 249118"/>
                <a:gd name="connsiteX25" fmla="*/ 21946 w 302180"/>
                <a:gd name="connsiteY25" fmla="*/ 148152 h 249118"/>
                <a:gd name="connsiteX26" fmla="*/ 79943 w 302180"/>
                <a:gd name="connsiteY26" fmla="*/ 59632 h 249118"/>
                <a:gd name="connsiteX27" fmla="*/ 182353 w 302180"/>
                <a:gd name="connsiteY27" fmla="*/ -244 h 249118"/>
                <a:gd name="connsiteX28" fmla="*/ 172089 w 302180"/>
                <a:gd name="connsiteY28" fmla="*/ -244 h 249118"/>
                <a:gd name="connsiteX29" fmla="*/ 73861 w 302180"/>
                <a:gd name="connsiteY29" fmla="*/ 58539 h 249118"/>
                <a:gd name="connsiteX30" fmla="*/ 16306 w 302180"/>
                <a:gd name="connsiteY30" fmla="*/ 140593 h 249118"/>
                <a:gd name="connsiteX31" fmla="*/ 78369 w 302180"/>
                <a:gd name="connsiteY31" fmla="*/ 45972 h 249118"/>
                <a:gd name="connsiteX32" fmla="*/ 146572 w 302180"/>
                <a:gd name="connsiteY32" fmla="*/ 926 h 249118"/>
                <a:gd name="connsiteX33" fmla="*/ 137498 w 302180"/>
                <a:gd name="connsiteY33" fmla="*/ 2000 h 249118"/>
                <a:gd name="connsiteX34" fmla="*/ 133200 w 302180"/>
                <a:gd name="connsiteY34" fmla="*/ 2595 h 249118"/>
                <a:gd name="connsiteX35" fmla="*/ 71616 w 302180"/>
                <a:gd name="connsiteY35" fmla="*/ 42884 h 249118"/>
                <a:gd name="connsiteX36" fmla="*/ 10224 w 302180"/>
                <a:gd name="connsiteY36" fmla="*/ 131135 h 249118"/>
                <a:gd name="connsiteX37" fmla="*/ 76624 w 302180"/>
                <a:gd name="connsiteY37" fmla="*/ 29799 h 249118"/>
                <a:gd name="connsiteX38" fmla="*/ 105401 w 302180"/>
                <a:gd name="connsiteY38" fmla="*/ 8120 h 249118"/>
                <a:gd name="connsiteX39" fmla="*/ 86082 w 302180"/>
                <a:gd name="connsiteY39" fmla="*/ 14931 h 249118"/>
                <a:gd name="connsiteX40" fmla="*/ 69717 w 302180"/>
                <a:gd name="connsiteY40" fmla="*/ 27766 h 249118"/>
                <a:gd name="connsiteX41" fmla="*/ 76393 w 302180"/>
                <a:gd name="connsiteY41" fmla="*/ 248874 h 249118"/>
                <a:gd name="connsiteX42" fmla="*/ 74245 w 302180"/>
                <a:gd name="connsiteY42" fmla="*/ 246610 h 249118"/>
                <a:gd name="connsiteX43" fmla="*/ 67204 w 302180"/>
                <a:gd name="connsiteY43" fmla="*/ 238571 h 249118"/>
                <a:gd name="connsiteX44" fmla="*/ 64940 w 302180"/>
                <a:gd name="connsiteY44" fmla="*/ 235694 h 249118"/>
                <a:gd name="connsiteX45" fmla="*/ 58839 w 302180"/>
                <a:gd name="connsiteY45" fmla="*/ 226830 h 249118"/>
                <a:gd name="connsiteX46" fmla="*/ 56825 w 302180"/>
                <a:gd name="connsiteY46" fmla="*/ 223492 h 249118"/>
                <a:gd name="connsiteX47" fmla="*/ 52163 w 302180"/>
                <a:gd name="connsiteY47" fmla="*/ 213784 h 249118"/>
                <a:gd name="connsiteX48" fmla="*/ 50609 w 302180"/>
                <a:gd name="connsiteY48" fmla="*/ 209832 h 249118"/>
                <a:gd name="connsiteX49" fmla="*/ 47750 w 302180"/>
                <a:gd name="connsiteY49" fmla="*/ 198686 h 249118"/>
                <a:gd name="connsiteX50" fmla="*/ 47021 w 302180"/>
                <a:gd name="connsiteY50" fmla="*/ 193889 h 249118"/>
                <a:gd name="connsiteX51" fmla="*/ 47021 w 302180"/>
                <a:gd name="connsiteY51" fmla="*/ 182877 h 249118"/>
                <a:gd name="connsiteX52" fmla="*/ 47002 w 302180"/>
                <a:gd name="connsiteY52" fmla="*/ 176930 h 249118"/>
                <a:gd name="connsiteX53" fmla="*/ 49765 w 302180"/>
                <a:gd name="connsiteY53" fmla="*/ 165783 h 249118"/>
                <a:gd name="connsiteX54" fmla="*/ 52259 w 302180"/>
                <a:gd name="connsiteY54" fmla="*/ 159203 h 249118"/>
                <a:gd name="connsiteX55" fmla="*/ 58705 w 302180"/>
                <a:gd name="connsiteY55" fmla="*/ 147231 h 249118"/>
                <a:gd name="connsiteX56" fmla="*/ 85794 w 302180"/>
                <a:gd name="connsiteY56" fmla="*/ 118243 h 249118"/>
                <a:gd name="connsiteX57" fmla="*/ 262796 w 302180"/>
                <a:gd name="connsiteY57" fmla="*/ 43728 h 249118"/>
                <a:gd name="connsiteX58" fmla="*/ 302163 w 302180"/>
                <a:gd name="connsiteY58" fmla="*/ 37262 h 249118"/>
                <a:gd name="connsiteX59" fmla="*/ 298710 w 302180"/>
                <a:gd name="connsiteY59" fmla="*/ 34979 h 24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2180" h="249118">
                  <a:moveTo>
                    <a:pt x="299324" y="35670"/>
                  </a:moveTo>
                  <a:cubicBezTo>
                    <a:pt x="286906" y="37345"/>
                    <a:pt x="274454" y="39417"/>
                    <a:pt x="261971" y="41886"/>
                  </a:cubicBezTo>
                  <a:cubicBezTo>
                    <a:pt x="184041" y="57234"/>
                    <a:pt x="121018" y="85244"/>
                    <a:pt x="82111" y="117725"/>
                  </a:cubicBezTo>
                  <a:cubicBezTo>
                    <a:pt x="62530" y="132445"/>
                    <a:pt x="48117" y="152991"/>
                    <a:pt x="40939" y="176412"/>
                  </a:cubicBezTo>
                  <a:cubicBezTo>
                    <a:pt x="44278" y="153179"/>
                    <a:pt x="59683" y="129926"/>
                    <a:pt x="85219" y="108612"/>
                  </a:cubicBezTo>
                  <a:cubicBezTo>
                    <a:pt x="126044" y="74347"/>
                    <a:pt x="192655" y="45128"/>
                    <a:pt x="274499" y="28955"/>
                  </a:cubicBezTo>
                  <a:lnTo>
                    <a:pt x="284763" y="27037"/>
                  </a:lnTo>
                  <a:lnTo>
                    <a:pt x="280599" y="24754"/>
                  </a:lnTo>
                  <a:lnTo>
                    <a:pt x="272925" y="26193"/>
                  </a:lnTo>
                  <a:cubicBezTo>
                    <a:pt x="189413" y="42634"/>
                    <a:pt x="122227" y="72429"/>
                    <a:pt x="80557" y="107288"/>
                  </a:cubicBezTo>
                  <a:cubicBezTo>
                    <a:pt x="59664" y="123001"/>
                    <a:pt x="44290" y="144929"/>
                    <a:pt x="36642" y="169927"/>
                  </a:cubicBezTo>
                  <a:cubicBezTo>
                    <a:pt x="40230" y="145140"/>
                    <a:pt x="56825" y="120353"/>
                    <a:pt x="84394" y="98079"/>
                  </a:cubicBezTo>
                  <a:cubicBezTo>
                    <a:pt x="124241" y="64659"/>
                    <a:pt x="187053" y="35670"/>
                    <a:pt x="264484" y="17694"/>
                  </a:cubicBezTo>
                  <a:lnTo>
                    <a:pt x="259342" y="15660"/>
                  </a:lnTo>
                  <a:cubicBezTo>
                    <a:pt x="182122" y="33982"/>
                    <a:pt x="119598" y="63623"/>
                    <a:pt x="79482" y="96755"/>
                  </a:cubicBezTo>
                  <a:cubicBezTo>
                    <a:pt x="56996" y="113157"/>
                    <a:pt x="40285" y="136261"/>
                    <a:pt x="31750" y="162752"/>
                  </a:cubicBezTo>
                  <a:cubicBezTo>
                    <a:pt x="35587" y="136277"/>
                    <a:pt x="53352" y="109686"/>
                    <a:pt x="82475" y="85379"/>
                  </a:cubicBezTo>
                  <a:cubicBezTo>
                    <a:pt x="129425" y="49437"/>
                    <a:pt x="183178" y="23395"/>
                    <a:pt x="240483" y="8830"/>
                  </a:cubicBezTo>
                  <a:lnTo>
                    <a:pt x="234172" y="7027"/>
                  </a:lnTo>
                  <a:cubicBezTo>
                    <a:pt x="177315" y="22033"/>
                    <a:pt x="124036" y="48263"/>
                    <a:pt x="77468" y="84170"/>
                  </a:cubicBezTo>
                  <a:cubicBezTo>
                    <a:pt x="53474" y="102169"/>
                    <a:pt x="35835" y="127340"/>
                    <a:pt x="27107" y="156037"/>
                  </a:cubicBezTo>
                  <a:cubicBezTo>
                    <a:pt x="31155" y="127663"/>
                    <a:pt x="50244" y="99384"/>
                    <a:pt x="81286" y="73273"/>
                  </a:cubicBezTo>
                  <a:cubicBezTo>
                    <a:pt x="120806" y="42166"/>
                    <a:pt x="165481" y="18244"/>
                    <a:pt x="213279" y="2595"/>
                  </a:cubicBezTo>
                  <a:lnTo>
                    <a:pt x="205279" y="1406"/>
                  </a:lnTo>
                  <a:cubicBezTo>
                    <a:pt x="158375" y="17128"/>
                    <a:pt x="114530" y="40810"/>
                    <a:pt x="75664" y="71412"/>
                  </a:cubicBezTo>
                  <a:cubicBezTo>
                    <a:pt x="50089" y="90662"/>
                    <a:pt x="31280" y="117533"/>
                    <a:pt x="21946" y="148152"/>
                  </a:cubicBezTo>
                  <a:cubicBezTo>
                    <a:pt x="26359" y="117859"/>
                    <a:pt x="46657" y="87547"/>
                    <a:pt x="79943" y="59632"/>
                  </a:cubicBezTo>
                  <a:cubicBezTo>
                    <a:pt x="111032" y="34866"/>
                    <a:pt x="145522" y="14701"/>
                    <a:pt x="182353" y="-244"/>
                  </a:cubicBezTo>
                  <a:lnTo>
                    <a:pt x="172089" y="-244"/>
                  </a:lnTo>
                  <a:cubicBezTo>
                    <a:pt x="136783" y="14710"/>
                    <a:pt x="103725" y="34492"/>
                    <a:pt x="73861" y="58539"/>
                  </a:cubicBezTo>
                  <a:cubicBezTo>
                    <a:pt x="43069" y="84419"/>
                    <a:pt x="23021" y="112449"/>
                    <a:pt x="16306" y="140593"/>
                  </a:cubicBezTo>
                  <a:cubicBezTo>
                    <a:pt x="20968" y="108247"/>
                    <a:pt x="42685" y="75786"/>
                    <a:pt x="78369" y="45972"/>
                  </a:cubicBezTo>
                  <a:cubicBezTo>
                    <a:pt x="99468" y="28616"/>
                    <a:pt x="122327" y="13517"/>
                    <a:pt x="146572" y="926"/>
                  </a:cubicBezTo>
                  <a:lnTo>
                    <a:pt x="137498" y="2000"/>
                  </a:lnTo>
                  <a:lnTo>
                    <a:pt x="133200" y="2595"/>
                  </a:lnTo>
                  <a:cubicBezTo>
                    <a:pt x="111450" y="14056"/>
                    <a:pt x="90830" y="27545"/>
                    <a:pt x="71616" y="42884"/>
                  </a:cubicBezTo>
                  <a:cubicBezTo>
                    <a:pt x="38791" y="70913"/>
                    <a:pt x="17438" y="100861"/>
                    <a:pt x="10224" y="131135"/>
                  </a:cubicBezTo>
                  <a:cubicBezTo>
                    <a:pt x="15289" y="96506"/>
                    <a:pt x="38560" y="61819"/>
                    <a:pt x="76624" y="29799"/>
                  </a:cubicBezTo>
                  <a:cubicBezTo>
                    <a:pt x="85334" y="22490"/>
                    <a:pt x="95483" y="15180"/>
                    <a:pt x="105401" y="8120"/>
                  </a:cubicBezTo>
                  <a:cubicBezTo>
                    <a:pt x="98832" y="10004"/>
                    <a:pt x="92381" y="12280"/>
                    <a:pt x="86082" y="14931"/>
                  </a:cubicBezTo>
                  <a:cubicBezTo>
                    <a:pt x="80086" y="18471"/>
                    <a:pt x="74583" y="22785"/>
                    <a:pt x="69717" y="27766"/>
                  </a:cubicBezTo>
                  <a:cubicBezTo>
                    <a:pt x="-24808" y="102108"/>
                    <a:pt x="-23868" y="208624"/>
                    <a:pt x="76393" y="248874"/>
                  </a:cubicBezTo>
                  <a:lnTo>
                    <a:pt x="74245" y="246610"/>
                  </a:lnTo>
                  <a:cubicBezTo>
                    <a:pt x="71693" y="243886"/>
                    <a:pt x="69353" y="241219"/>
                    <a:pt x="67204" y="238571"/>
                  </a:cubicBezTo>
                  <a:lnTo>
                    <a:pt x="64940" y="235694"/>
                  </a:lnTo>
                  <a:cubicBezTo>
                    <a:pt x="62657" y="232701"/>
                    <a:pt x="60642" y="229708"/>
                    <a:pt x="58839" y="226830"/>
                  </a:cubicBezTo>
                  <a:lnTo>
                    <a:pt x="56825" y="223492"/>
                  </a:lnTo>
                  <a:cubicBezTo>
                    <a:pt x="55067" y="220357"/>
                    <a:pt x="53510" y="217115"/>
                    <a:pt x="52163" y="213784"/>
                  </a:cubicBezTo>
                  <a:lnTo>
                    <a:pt x="50609" y="209832"/>
                  </a:lnTo>
                  <a:cubicBezTo>
                    <a:pt x="49358" y="206200"/>
                    <a:pt x="48402" y="202473"/>
                    <a:pt x="47750" y="198686"/>
                  </a:cubicBezTo>
                  <a:cubicBezTo>
                    <a:pt x="47864" y="197053"/>
                    <a:pt x="47615" y="195415"/>
                    <a:pt x="47021" y="193889"/>
                  </a:cubicBezTo>
                  <a:cubicBezTo>
                    <a:pt x="46714" y="190225"/>
                    <a:pt x="46714" y="186542"/>
                    <a:pt x="47021" y="182877"/>
                  </a:cubicBezTo>
                  <a:cubicBezTo>
                    <a:pt x="46719" y="180907"/>
                    <a:pt x="46713" y="178902"/>
                    <a:pt x="47002" y="176930"/>
                  </a:cubicBezTo>
                  <a:cubicBezTo>
                    <a:pt x="47607" y="173143"/>
                    <a:pt x="48531" y="169415"/>
                    <a:pt x="49765" y="165783"/>
                  </a:cubicBezTo>
                  <a:cubicBezTo>
                    <a:pt x="50465" y="163542"/>
                    <a:pt x="51298" y="161346"/>
                    <a:pt x="52259" y="159203"/>
                  </a:cubicBezTo>
                  <a:cubicBezTo>
                    <a:pt x="54182" y="155095"/>
                    <a:pt x="56335" y="151099"/>
                    <a:pt x="58705" y="147231"/>
                  </a:cubicBezTo>
                  <a:cubicBezTo>
                    <a:pt x="66082" y="136146"/>
                    <a:pt x="75234" y="126352"/>
                    <a:pt x="85794" y="118243"/>
                  </a:cubicBezTo>
                  <a:cubicBezTo>
                    <a:pt x="138319" y="80193"/>
                    <a:pt x="198873" y="54702"/>
                    <a:pt x="262796" y="43728"/>
                  </a:cubicBezTo>
                  <a:cubicBezTo>
                    <a:pt x="275918" y="41099"/>
                    <a:pt x="289041" y="39066"/>
                    <a:pt x="302163" y="37262"/>
                  </a:cubicBezTo>
                  <a:lnTo>
                    <a:pt x="298710" y="34979"/>
                  </a:lnTo>
                </a:path>
              </a:pathLst>
            </a:custGeom>
            <a:grpFill/>
            <a:ln w="1912" cap="flat">
              <a:noFill/>
              <a:prstDash val="solid"/>
              <a:miter/>
            </a:ln>
          </p:spPr>
          <p:txBody>
            <a:bodyPr rtlCol="0" anchor="ctr"/>
            <a:lstStyle/>
            <a:p>
              <a:endParaRPr lang="en-GB"/>
            </a:p>
          </p:txBody>
        </p:sp>
        <p:sp>
          <p:nvSpPr>
            <p:cNvPr id="5" name="Graphic 9">
              <a:extLst>
                <a:ext uri="{FF2B5EF4-FFF2-40B4-BE49-F238E27FC236}">
                  <a16:creationId xmlns:a16="http://schemas.microsoft.com/office/drawing/2014/main" id="{6331DA08-1F7A-4568-A0A8-8FED5EB55644}"/>
                </a:ext>
              </a:extLst>
            </p:cNvPr>
            <p:cNvSpPr/>
            <p:nvPr/>
          </p:nvSpPr>
          <p:spPr>
            <a:xfrm>
              <a:off x="7862391" y="4832720"/>
              <a:ext cx="236628" cy="117651"/>
            </a:xfrm>
            <a:custGeom>
              <a:avLst/>
              <a:gdLst>
                <a:gd name="connsiteX0" fmla="*/ 21067 w 236628"/>
                <a:gd name="connsiteY0" fmla="*/ 9357 h 117651"/>
                <a:gd name="connsiteX1" fmla="*/ 236611 w 236628"/>
                <a:gd name="connsiteY1" fmla="*/ 65531 h 117651"/>
                <a:gd name="connsiteX2" fmla="*/ 125031 w 236628"/>
                <a:gd name="connsiteY2" fmla="*/ 54288 h 117651"/>
                <a:gd name="connsiteX3" fmla="*/ 29547 w 236628"/>
                <a:gd name="connsiteY3" fmla="*/ 117407 h 117651"/>
                <a:gd name="connsiteX4" fmla="*/ 27168 w 236628"/>
                <a:gd name="connsiteY4" fmla="*/ 115258 h 117651"/>
                <a:gd name="connsiteX5" fmla="*/ 124072 w 236628"/>
                <a:gd name="connsiteY5" fmla="*/ 51161 h 117651"/>
                <a:gd name="connsiteX6" fmla="*/ 197953 w 236628"/>
                <a:gd name="connsiteY6" fmla="*/ 47324 h 117651"/>
                <a:gd name="connsiteX7" fmla="*/ 113155 w 236628"/>
                <a:gd name="connsiteY7" fmla="*/ 49856 h 117651"/>
                <a:gd name="connsiteX8" fmla="*/ 20184 w 236628"/>
                <a:gd name="connsiteY8" fmla="*/ 107220 h 117651"/>
                <a:gd name="connsiteX9" fmla="*/ 17901 w 236628"/>
                <a:gd name="connsiteY9" fmla="*/ 104361 h 117651"/>
                <a:gd name="connsiteX10" fmla="*/ 112081 w 236628"/>
                <a:gd name="connsiteY10" fmla="*/ 46384 h 117651"/>
                <a:gd name="connsiteX11" fmla="*/ 191680 w 236628"/>
                <a:gd name="connsiteY11" fmla="*/ 42182 h 117651"/>
                <a:gd name="connsiteX12" fmla="*/ 100973 w 236628"/>
                <a:gd name="connsiteY12" fmla="*/ 44811 h 117651"/>
                <a:gd name="connsiteX13" fmla="*/ 12721 w 236628"/>
                <a:gd name="connsiteY13" fmla="*/ 95478 h 117651"/>
                <a:gd name="connsiteX14" fmla="*/ 10688 w 236628"/>
                <a:gd name="connsiteY14" fmla="*/ 92140 h 117651"/>
                <a:gd name="connsiteX15" fmla="*/ 100205 w 236628"/>
                <a:gd name="connsiteY15" fmla="*/ 41223 h 117651"/>
                <a:gd name="connsiteX16" fmla="*/ 184620 w 236628"/>
                <a:gd name="connsiteY16" fmla="*/ 36791 h 117651"/>
                <a:gd name="connsiteX17" fmla="*/ 87582 w 236628"/>
                <a:gd name="connsiteY17" fmla="*/ 39669 h 117651"/>
                <a:gd name="connsiteX18" fmla="*/ 5834 w 236628"/>
                <a:gd name="connsiteY18" fmla="*/ 82548 h 117651"/>
                <a:gd name="connsiteX19" fmla="*/ 4280 w 236628"/>
                <a:gd name="connsiteY19" fmla="*/ 78596 h 117651"/>
                <a:gd name="connsiteX20" fmla="*/ 86392 w 236628"/>
                <a:gd name="connsiteY20" fmla="*/ 35832 h 117651"/>
                <a:gd name="connsiteX21" fmla="*/ 176140 w 236628"/>
                <a:gd name="connsiteY21" fmla="*/ 31400 h 117651"/>
                <a:gd name="connsiteX22" fmla="*/ 72310 w 236628"/>
                <a:gd name="connsiteY22" fmla="*/ 34393 h 117651"/>
                <a:gd name="connsiteX23" fmla="*/ 712 w 236628"/>
                <a:gd name="connsiteY23" fmla="*/ 67334 h 117651"/>
                <a:gd name="connsiteX24" fmla="*/ -17 w 236628"/>
                <a:gd name="connsiteY24" fmla="*/ 62538 h 117651"/>
                <a:gd name="connsiteX25" fmla="*/ 71600 w 236628"/>
                <a:gd name="connsiteY25" fmla="*/ 29117 h 117651"/>
                <a:gd name="connsiteX26" fmla="*/ 168274 w 236628"/>
                <a:gd name="connsiteY26" fmla="*/ 24091 h 117651"/>
                <a:gd name="connsiteX27" fmla="*/ 57269 w 236628"/>
                <a:gd name="connsiteY27" fmla="*/ 27333 h 117651"/>
                <a:gd name="connsiteX28" fmla="*/ 347 w 236628"/>
                <a:gd name="connsiteY28" fmla="*/ 51334 h 117651"/>
                <a:gd name="connsiteX29" fmla="*/ 712 w 236628"/>
                <a:gd name="connsiteY29" fmla="*/ 45463 h 117651"/>
                <a:gd name="connsiteX30" fmla="*/ 55715 w 236628"/>
                <a:gd name="connsiteY30" fmla="*/ 22690 h 117651"/>
                <a:gd name="connsiteX31" fmla="*/ 159084 w 236628"/>
                <a:gd name="connsiteY31" fmla="*/ 17299 h 117651"/>
                <a:gd name="connsiteX32" fmla="*/ 40252 w 236628"/>
                <a:gd name="connsiteY32" fmla="*/ 20733 h 117651"/>
                <a:gd name="connsiteX33" fmla="*/ 3263 w 236628"/>
                <a:gd name="connsiteY33" fmla="*/ 34393 h 117651"/>
                <a:gd name="connsiteX34" fmla="*/ 5757 w 236628"/>
                <a:gd name="connsiteY34" fmla="*/ 27813 h 117651"/>
                <a:gd name="connsiteX35" fmla="*/ 38947 w 236628"/>
                <a:gd name="connsiteY35" fmla="*/ 15841 h 117651"/>
                <a:gd name="connsiteX36" fmla="*/ 149569 w 236628"/>
                <a:gd name="connsiteY36" fmla="*/ 10086 h 117651"/>
                <a:gd name="connsiteX37" fmla="*/ 22583 w 236628"/>
                <a:gd name="connsiteY37" fmla="*/ 13788 h 117651"/>
                <a:gd name="connsiteX38" fmla="*/ 11474 w 236628"/>
                <a:gd name="connsiteY38" fmla="*/ 17261 h 117651"/>
                <a:gd name="connsiteX39" fmla="*/ 12664 w 236628"/>
                <a:gd name="connsiteY39" fmla="*/ 16666 h 117651"/>
                <a:gd name="connsiteX40" fmla="*/ 16712 w 236628"/>
                <a:gd name="connsiteY40" fmla="*/ 10911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628" h="117651">
                  <a:moveTo>
                    <a:pt x="21067" y="9357"/>
                  </a:moveTo>
                  <a:cubicBezTo>
                    <a:pt x="80752" y="-7526"/>
                    <a:pt x="214836" y="-9445"/>
                    <a:pt x="236611" y="65531"/>
                  </a:cubicBezTo>
                  <a:cubicBezTo>
                    <a:pt x="202470" y="46846"/>
                    <a:pt x="162213" y="42790"/>
                    <a:pt x="125031" y="54288"/>
                  </a:cubicBezTo>
                  <a:cubicBezTo>
                    <a:pt x="87764" y="65642"/>
                    <a:pt x="54595" y="87568"/>
                    <a:pt x="29547" y="117407"/>
                  </a:cubicBezTo>
                  <a:lnTo>
                    <a:pt x="27168" y="115258"/>
                  </a:lnTo>
                  <a:cubicBezTo>
                    <a:pt x="52390" y="84746"/>
                    <a:pt x="86124" y="62434"/>
                    <a:pt x="124072" y="51161"/>
                  </a:cubicBezTo>
                  <a:cubicBezTo>
                    <a:pt x="148068" y="44170"/>
                    <a:pt x="173362" y="42856"/>
                    <a:pt x="197953" y="47324"/>
                  </a:cubicBezTo>
                  <a:cubicBezTo>
                    <a:pt x="169943" y="40836"/>
                    <a:pt x="140728" y="41707"/>
                    <a:pt x="113155" y="49856"/>
                  </a:cubicBezTo>
                  <a:cubicBezTo>
                    <a:pt x="77592" y="60316"/>
                    <a:pt x="45485" y="80127"/>
                    <a:pt x="20184" y="107220"/>
                  </a:cubicBezTo>
                  <a:lnTo>
                    <a:pt x="17901" y="104361"/>
                  </a:lnTo>
                  <a:cubicBezTo>
                    <a:pt x="43578" y="77001"/>
                    <a:pt x="76089" y="56987"/>
                    <a:pt x="112081" y="46384"/>
                  </a:cubicBezTo>
                  <a:cubicBezTo>
                    <a:pt x="137919" y="38767"/>
                    <a:pt x="165183" y="37329"/>
                    <a:pt x="191680" y="42182"/>
                  </a:cubicBezTo>
                  <a:cubicBezTo>
                    <a:pt x="161722" y="35226"/>
                    <a:pt x="130478" y="36131"/>
                    <a:pt x="100973" y="44811"/>
                  </a:cubicBezTo>
                  <a:cubicBezTo>
                    <a:pt x="67995" y="54559"/>
                    <a:pt x="37767" y="71913"/>
                    <a:pt x="12721" y="95478"/>
                  </a:cubicBezTo>
                  <a:lnTo>
                    <a:pt x="10688" y="92140"/>
                  </a:lnTo>
                  <a:cubicBezTo>
                    <a:pt x="36152" y="68426"/>
                    <a:pt x="66806" y="50988"/>
                    <a:pt x="100205" y="41223"/>
                  </a:cubicBezTo>
                  <a:cubicBezTo>
                    <a:pt x="127619" y="33217"/>
                    <a:pt x="156519" y="31700"/>
                    <a:pt x="184620" y="36791"/>
                  </a:cubicBezTo>
                  <a:cubicBezTo>
                    <a:pt x="152565" y="29380"/>
                    <a:pt x="119141" y="30372"/>
                    <a:pt x="87582" y="39669"/>
                  </a:cubicBezTo>
                  <a:cubicBezTo>
                    <a:pt x="57734" y="48339"/>
                    <a:pt x="29934" y="62919"/>
                    <a:pt x="5834" y="82548"/>
                  </a:cubicBezTo>
                  <a:lnTo>
                    <a:pt x="4280" y="78596"/>
                  </a:lnTo>
                  <a:cubicBezTo>
                    <a:pt x="28558" y="59059"/>
                    <a:pt x="56466" y="44525"/>
                    <a:pt x="86392" y="35832"/>
                  </a:cubicBezTo>
                  <a:cubicBezTo>
                    <a:pt x="115565" y="27450"/>
                    <a:pt x="146282" y="25933"/>
                    <a:pt x="176140" y="31400"/>
                  </a:cubicBezTo>
                  <a:cubicBezTo>
                    <a:pt x="141852" y="23421"/>
                    <a:pt x="106082" y="24453"/>
                    <a:pt x="72310" y="34393"/>
                  </a:cubicBezTo>
                  <a:cubicBezTo>
                    <a:pt x="46820" y="41428"/>
                    <a:pt x="22639" y="52554"/>
                    <a:pt x="712" y="67334"/>
                  </a:cubicBezTo>
                  <a:cubicBezTo>
                    <a:pt x="826" y="65701"/>
                    <a:pt x="576" y="64063"/>
                    <a:pt x="-17" y="62538"/>
                  </a:cubicBezTo>
                  <a:cubicBezTo>
                    <a:pt x="21922" y="47654"/>
                    <a:pt x="46100" y="36371"/>
                    <a:pt x="71600" y="29117"/>
                  </a:cubicBezTo>
                  <a:cubicBezTo>
                    <a:pt x="102998" y="19964"/>
                    <a:pt x="136097" y="18243"/>
                    <a:pt x="168274" y="24091"/>
                  </a:cubicBezTo>
                  <a:cubicBezTo>
                    <a:pt x="131611" y="15590"/>
                    <a:pt x="93374" y="16706"/>
                    <a:pt x="57269" y="27333"/>
                  </a:cubicBezTo>
                  <a:cubicBezTo>
                    <a:pt x="37438" y="33127"/>
                    <a:pt x="18339" y="41179"/>
                    <a:pt x="347" y="51334"/>
                  </a:cubicBezTo>
                  <a:cubicBezTo>
                    <a:pt x="170" y="49369"/>
                    <a:pt x="293" y="47389"/>
                    <a:pt x="712" y="45463"/>
                  </a:cubicBezTo>
                  <a:cubicBezTo>
                    <a:pt x="18164" y="35895"/>
                    <a:pt x="36607" y="28260"/>
                    <a:pt x="55715" y="22690"/>
                  </a:cubicBezTo>
                  <a:cubicBezTo>
                    <a:pt x="89285" y="12889"/>
                    <a:pt x="124678" y="11043"/>
                    <a:pt x="159084" y="17299"/>
                  </a:cubicBezTo>
                  <a:cubicBezTo>
                    <a:pt x="119839" y="8177"/>
                    <a:pt x="78904" y="9359"/>
                    <a:pt x="40252" y="20733"/>
                  </a:cubicBezTo>
                  <a:cubicBezTo>
                    <a:pt x="27608" y="24386"/>
                    <a:pt x="15246" y="28952"/>
                    <a:pt x="3263" y="34393"/>
                  </a:cubicBezTo>
                  <a:cubicBezTo>
                    <a:pt x="3969" y="32154"/>
                    <a:pt x="4802" y="29958"/>
                    <a:pt x="5757" y="27813"/>
                  </a:cubicBezTo>
                  <a:cubicBezTo>
                    <a:pt x="16546" y="23099"/>
                    <a:pt x="27633" y="19099"/>
                    <a:pt x="38947" y="15841"/>
                  </a:cubicBezTo>
                  <a:cubicBezTo>
                    <a:pt x="74870" y="5335"/>
                    <a:pt x="112751" y="3365"/>
                    <a:pt x="149569" y="10086"/>
                  </a:cubicBezTo>
                  <a:cubicBezTo>
                    <a:pt x="107628" y="355"/>
                    <a:pt x="63885" y="1631"/>
                    <a:pt x="22583" y="13788"/>
                  </a:cubicBezTo>
                  <a:lnTo>
                    <a:pt x="11474" y="17261"/>
                  </a:lnTo>
                  <a:lnTo>
                    <a:pt x="12664" y="16666"/>
                  </a:lnTo>
                  <a:cubicBezTo>
                    <a:pt x="13889" y="14663"/>
                    <a:pt x="15241" y="12741"/>
                    <a:pt x="16712" y="10911"/>
                  </a:cubicBezTo>
                  <a:close/>
                </a:path>
              </a:pathLst>
            </a:custGeom>
            <a:grpFill/>
            <a:ln w="1912" cap="flat">
              <a:noFill/>
              <a:prstDash val="solid"/>
              <a:miter/>
            </a:ln>
          </p:spPr>
          <p:txBody>
            <a:bodyPr rtlCol="0" anchor="ctr"/>
            <a:lstStyle/>
            <a:p>
              <a:endParaRPr lang="en-GB"/>
            </a:p>
          </p:txBody>
        </p:sp>
        <p:sp>
          <p:nvSpPr>
            <p:cNvPr id="6" name="Graphic 9">
              <a:extLst>
                <a:ext uri="{FF2B5EF4-FFF2-40B4-BE49-F238E27FC236}">
                  <a16:creationId xmlns:a16="http://schemas.microsoft.com/office/drawing/2014/main" id="{A8356B57-6124-4568-A0F3-9BF7AA9E40B0}"/>
                </a:ext>
              </a:extLst>
            </p:cNvPr>
            <p:cNvSpPr/>
            <p:nvPr/>
          </p:nvSpPr>
          <p:spPr>
            <a:xfrm>
              <a:off x="8074118" y="4612694"/>
              <a:ext cx="821983" cy="357935"/>
            </a:xfrm>
            <a:custGeom>
              <a:avLst/>
              <a:gdLst>
                <a:gd name="connsiteX0" fmla="*/ 95467 w 821983"/>
                <a:gd name="connsiteY0" fmla="*/ 62050 h 357935"/>
                <a:gd name="connsiteX1" fmla="*/ -17 w 821983"/>
                <a:gd name="connsiteY1" fmla="*/ -244 h 357935"/>
                <a:gd name="connsiteX2" fmla="*/ 54295 w 821983"/>
                <a:gd name="connsiteY2" fmla="*/ 183932 h 357935"/>
                <a:gd name="connsiteX3" fmla="*/ 13239 w 821983"/>
                <a:gd name="connsiteY3" fmla="*/ 240663 h 357935"/>
                <a:gd name="connsiteX4" fmla="*/ 16463 w 821983"/>
                <a:gd name="connsiteY4" fmla="*/ 244615 h 357935"/>
                <a:gd name="connsiteX5" fmla="*/ 60128 w 821983"/>
                <a:gd name="connsiteY5" fmla="*/ 184719 h 357935"/>
                <a:gd name="connsiteX6" fmla="*/ 74344 w 821983"/>
                <a:gd name="connsiteY6" fmla="*/ 93206 h 357935"/>
                <a:gd name="connsiteX7" fmla="*/ 61682 w 821983"/>
                <a:gd name="connsiteY7" fmla="*/ 198264 h 357935"/>
                <a:gd name="connsiteX8" fmla="*/ 23024 w 821983"/>
                <a:gd name="connsiteY8" fmla="*/ 253363 h 357935"/>
                <a:gd name="connsiteX9" fmla="*/ 26132 w 821983"/>
                <a:gd name="connsiteY9" fmla="*/ 258159 h 357935"/>
                <a:gd name="connsiteX10" fmla="*/ 68013 w 821983"/>
                <a:gd name="connsiteY10" fmla="*/ 199338 h 357935"/>
                <a:gd name="connsiteX11" fmla="*/ 83169 w 821983"/>
                <a:gd name="connsiteY11" fmla="*/ 101705 h 357935"/>
                <a:gd name="connsiteX12" fmla="*/ 69567 w 821983"/>
                <a:gd name="connsiteY12" fmla="*/ 213957 h 357935"/>
                <a:gd name="connsiteX13" fmla="*/ 31887 w 821983"/>
                <a:gd name="connsiteY13" fmla="*/ 268788 h 357935"/>
                <a:gd name="connsiteX14" fmla="*/ 34516 w 821983"/>
                <a:gd name="connsiteY14" fmla="*/ 274659 h 357935"/>
                <a:gd name="connsiteX15" fmla="*/ 76282 w 821983"/>
                <a:gd name="connsiteY15" fmla="*/ 214763 h 357935"/>
                <a:gd name="connsiteX16" fmla="*/ 92512 w 821983"/>
                <a:gd name="connsiteY16" fmla="*/ 110089 h 357935"/>
                <a:gd name="connsiteX17" fmla="*/ 77932 w 821983"/>
                <a:gd name="connsiteY17" fmla="*/ 229861 h 357935"/>
                <a:gd name="connsiteX18" fmla="*/ 39561 w 821983"/>
                <a:gd name="connsiteY18" fmla="*/ 287417 h 357935"/>
                <a:gd name="connsiteX19" fmla="*/ 41250 w 821983"/>
                <a:gd name="connsiteY19" fmla="*/ 295091 h 357935"/>
                <a:gd name="connsiteX20" fmla="*/ 85759 w 821983"/>
                <a:gd name="connsiteY20" fmla="*/ 231473 h 357935"/>
                <a:gd name="connsiteX21" fmla="*/ 102469 w 821983"/>
                <a:gd name="connsiteY21" fmla="*/ 119720 h 357935"/>
                <a:gd name="connsiteX22" fmla="*/ 87313 w 821983"/>
                <a:gd name="connsiteY22" fmla="*/ 248490 h 357935"/>
                <a:gd name="connsiteX23" fmla="*/ 41959 w 821983"/>
                <a:gd name="connsiteY23" fmla="*/ 313719 h 357935"/>
                <a:gd name="connsiteX24" fmla="*/ 40770 w 821983"/>
                <a:gd name="connsiteY24" fmla="*/ 324732 h 357935"/>
                <a:gd name="connsiteX25" fmla="*/ 94834 w 821983"/>
                <a:gd name="connsiteY25" fmla="*/ 249910 h 357935"/>
                <a:gd name="connsiteX26" fmla="*/ 113443 w 821983"/>
                <a:gd name="connsiteY26" fmla="*/ 130118 h 357935"/>
                <a:gd name="connsiteX27" fmla="*/ 96848 w 821983"/>
                <a:gd name="connsiteY27" fmla="*/ 267387 h 357935"/>
                <a:gd name="connsiteX28" fmla="*/ 29432 w 821983"/>
                <a:gd name="connsiteY28" fmla="*/ 356636 h 357935"/>
                <a:gd name="connsiteX29" fmla="*/ 38487 w 821983"/>
                <a:gd name="connsiteY29" fmla="*/ 357481 h 357935"/>
                <a:gd name="connsiteX30" fmla="*/ 104963 w 821983"/>
                <a:gd name="connsiteY30" fmla="*/ 268711 h 357935"/>
                <a:gd name="connsiteX31" fmla="*/ 124897 w 821983"/>
                <a:gd name="connsiteY31" fmla="*/ 140670 h 357935"/>
                <a:gd name="connsiteX32" fmla="*/ 106882 w 821983"/>
                <a:gd name="connsiteY32" fmla="*/ 287397 h 357935"/>
                <a:gd name="connsiteX33" fmla="*/ 63447 w 821983"/>
                <a:gd name="connsiteY33" fmla="*/ 352627 h 357935"/>
                <a:gd name="connsiteX34" fmla="*/ 77394 w 821983"/>
                <a:gd name="connsiteY34" fmla="*/ 347946 h 357935"/>
                <a:gd name="connsiteX35" fmla="*/ 115477 w 821983"/>
                <a:gd name="connsiteY35" fmla="*/ 289258 h 357935"/>
                <a:gd name="connsiteX36" fmla="*/ 136753 w 821983"/>
                <a:gd name="connsiteY36" fmla="*/ 152411 h 357935"/>
                <a:gd name="connsiteX37" fmla="*/ 117779 w 821983"/>
                <a:gd name="connsiteY37" fmla="*/ 309556 h 357935"/>
                <a:gd name="connsiteX38" fmla="*/ 103697 w 821983"/>
                <a:gd name="connsiteY38" fmla="*/ 335322 h 357935"/>
                <a:gd name="connsiteX39" fmla="*/ 121712 w 821983"/>
                <a:gd name="connsiteY39" fmla="*/ 322027 h 357935"/>
                <a:gd name="connsiteX40" fmla="*/ 127333 w 821983"/>
                <a:gd name="connsiteY40" fmla="*/ 311360 h 357935"/>
                <a:gd name="connsiteX41" fmla="*/ 95467 w 821983"/>
                <a:gd name="connsiteY41" fmla="*/ 62452 h 357935"/>
                <a:gd name="connsiteX42" fmla="*/ 234386 w 821983"/>
                <a:gd name="connsiteY42" fmla="*/ 211348 h 357935"/>
                <a:gd name="connsiteX43" fmla="*/ 260631 w 821983"/>
                <a:gd name="connsiteY43" fmla="*/ 150378 h 357935"/>
                <a:gd name="connsiteX44" fmla="*/ 286895 w 821983"/>
                <a:gd name="connsiteY44" fmla="*/ 211348 h 357935"/>
                <a:gd name="connsiteX45" fmla="*/ 260631 w 821983"/>
                <a:gd name="connsiteY45" fmla="*/ 106770 h 357935"/>
                <a:gd name="connsiteX46" fmla="*/ 185924 w 821983"/>
                <a:gd name="connsiteY46" fmla="*/ 279033 h 357935"/>
                <a:gd name="connsiteX47" fmla="*/ 206683 w 821983"/>
                <a:gd name="connsiteY47" fmla="*/ 279033 h 357935"/>
                <a:gd name="connsiteX48" fmla="*/ 228170 w 821983"/>
                <a:gd name="connsiteY48" fmla="*/ 228250 h 357935"/>
                <a:gd name="connsiteX49" fmla="*/ 292497 w 821983"/>
                <a:gd name="connsiteY49" fmla="*/ 228250 h 357935"/>
                <a:gd name="connsiteX50" fmla="*/ 314100 w 821983"/>
                <a:gd name="connsiteY50" fmla="*/ 279033 h 357935"/>
                <a:gd name="connsiteX51" fmla="*/ 335587 w 821983"/>
                <a:gd name="connsiteY51" fmla="*/ 279033 h 357935"/>
                <a:gd name="connsiteX52" fmla="*/ 796374 w 821983"/>
                <a:gd name="connsiteY52" fmla="*/ 257699 h 357935"/>
                <a:gd name="connsiteX53" fmla="*/ 671537 w 821983"/>
                <a:gd name="connsiteY53" fmla="*/ 257699 h 357935"/>
                <a:gd name="connsiteX54" fmla="*/ 670213 w 821983"/>
                <a:gd name="connsiteY54" fmla="*/ 135893 h 357935"/>
                <a:gd name="connsiteX55" fmla="*/ 670213 w 821983"/>
                <a:gd name="connsiteY55" fmla="*/ 135893 h 357935"/>
                <a:gd name="connsiteX56" fmla="*/ 671518 w 821983"/>
                <a:gd name="connsiteY56" fmla="*/ 134588 h 357935"/>
                <a:gd name="connsiteX57" fmla="*/ 796355 w 821983"/>
                <a:gd name="connsiteY57" fmla="*/ 134588 h 357935"/>
                <a:gd name="connsiteX58" fmla="*/ 797084 w 821983"/>
                <a:gd name="connsiteY58" fmla="*/ 257008 h 357935"/>
                <a:gd name="connsiteX59" fmla="*/ 607689 w 821983"/>
                <a:gd name="connsiteY59" fmla="*/ 106367 h 357935"/>
                <a:gd name="connsiteX60" fmla="*/ 641110 w 821983"/>
                <a:gd name="connsiteY60" fmla="*/ 278860 h 357935"/>
                <a:gd name="connsiteX61" fmla="*/ 622020 w 821983"/>
                <a:gd name="connsiteY61" fmla="*/ 278860 h 357935"/>
                <a:gd name="connsiteX62" fmla="*/ 600533 w 821983"/>
                <a:gd name="connsiteY62" fmla="*/ 166263 h 357935"/>
                <a:gd name="connsiteX63" fmla="*/ 549213 w 821983"/>
                <a:gd name="connsiteY63" fmla="*/ 284788 h 357935"/>
                <a:gd name="connsiteX64" fmla="*/ 497893 w 821983"/>
                <a:gd name="connsiteY64" fmla="*/ 166263 h 357935"/>
                <a:gd name="connsiteX65" fmla="*/ 477614 w 821983"/>
                <a:gd name="connsiteY65" fmla="*/ 278860 h 357935"/>
                <a:gd name="connsiteX66" fmla="*/ 458429 w 821983"/>
                <a:gd name="connsiteY66" fmla="*/ 278860 h 357935"/>
                <a:gd name="connsiteX67" fmla="*/ 491926 w 821983"/>
                <a:gd name="connsiteY67" fmla="*/ 106367 h 357935"/>
                <a:gd name="connsiteX68" fmla="*/ 549213 w 821983"/>
                <a:gd name="connsiteY68" fmla="*/ 244116 h 357935"/>
                <a:gd name="connsiteX69" fmla="*/ 439417 w 821983"/>
                <a:gd name="connsiteY69" fmla="*/ 113561 h 357935"/>
                <a:gd name="connsiteX70" fmla="*/ 439417 w 821983"/>
                <a:gd name="connsiteY70" fmla="*/ 131519 h 357935"/>
                <a:gd name="connsiteX71" fmla="*/ 372576 w 821983"/>
                <a:gd name="connsiteY71" fmla="*/ 131519 h 357935"/>
                <a:gd name="connsiteX72" fmla="*/ 372576 w 821983"/>
                <a:gd name="connsiteY72" fmla="*/ 178234 h 357935"/>
                <a:gd name="connsiteX73" fmla="*/ 439417 w 821983"/>
                <a:gd name="connsiteY73" fmla="*/ 178234 h 357935"/>
                <a:gd name="connsiteX74" fmla="*/ 439417 w 821983"/>
                <a:gd name="connsiteY74" fmla="*/ 197419 h 357935"/>
                <a:gd name="connsiteX75" fmla="*/ 372576 w 821983"/>
                <a:gd name="connsiteY75" fmla="*/ 197419 h 357935"/>
                <a:gd name="connsiteX76" fmla="*/ 372576 w 821983"/>
                <a:gd name="connsiteY76" fmla="*/ 260903 h 357935"/>
                <a:gd name="connsiteX77" fmla="*/ 439417 w 821983"/>
                <a:gd name="connsiteY77" fmla="*/ 260903 h 357935"/>
                <a:gd name="connsiteX78" fmla="*/ 439417 w 821983"/>
                <a:gd name="connsiteY78" fmla="*/ 278879 h 357935"/>
                <a:gd name="connsiteX79" fmla="*/ 352278 w 821983"/>
                <a:gd name="connsiteY79" fmla="*/ 278879 h 357935"/>
                <a:gd name="connsiteX80" fmla="*/ 352278 w 821983"/>
                <a:gd name="connsiteY80" fmla="*/ 113561 h 357935"/>
                <a:gd name="connsiteX81" fmla="*/ 734387 w 821983"/>
                <a:gd name="connsiteY81" fmla="*/ 128219 h 357935"/>
                <a:gd name="connsiteX82" fmla="*/ 801121 w 821983"/>
                <a:gd name="connsiteY82" fmla="*/ 198237 h 357935"/>
                <a:gd name="connsiteX83" fmla="*/ 781333 w 821983"/>
                <a:gd name="connsiteY83" fmla="*/ 244730 h 357935"/>
                <a:gd name="connsiteX84" fmla="*/ 780393 w 821983"/>
                <a:gd name="connsiteY84" fmla="*/ 245689 h 357935"/>
                <a:gd name="connsiteX85" fmla="*/ 684944 w 821983"/>
                <a:gd name="connsiteY85" fmla="*/ 243404 h 357935"/>
                <a:gd name="connsiteX86" fmla="*/ 666300 w 821983"/>
                <a:gd name="connsiteY86" fmla="*/ 196537 h 357935"/>
                <a:gd name="connsiteX87" fmla="*/ 686099 w 821983"/>
                <a:gd name="connsiteY87" fmla="*/ 147826 h 357935"/>
                <a:gd name="connsiteX88" fmla="*/ 734387 w 821983"/>
                <a:gd name="connsiteY88" fmla="*/ 128219 h 35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21983" h="357935">
                  <a:moveTo>
                    <a:pt x="95467" y="62050"/>
                  </a:moveTo>
                  <a:cubicBezTo>
                    <a:pt x="47715" y="11017"/>
                    <a:pt x="11916" y="1444"/>
                    <a:pt x="-17" y="-244"/>
                  </a:cubicBezTo>
                  <a:cubicBezTo>
                    <a:pt x="63531" y="37447"/>
                    <a:pt x="87225" y="117790"/>
                    <a:pt x="54295" y="183932"/>
                  </a:cubicBezTo>
                  <a:cubicBezTo>
                    <a:pt x="43592" y="204831"/>
                    <a:pt x="29744" y="223964"/>
                    <a:pt x="13239" y="240663"/>
                  </a:cubicBezTo>
                  <a:lnTo>
                    <a:pt x="16463" y="244615"/>
                  </a:lnTo>
                  <a:cubicBezTo>
                    <a:pt x="34092" y="227083"/>
                    <a:pt x="48830" y="206866"/>
                    <a:pt x="60128" y="184719"/>
                  </a:cubicBezTo>
                  <a:cubicBezTo>
                    <a:pt x="75075" y="156699"/>
                    <a:pt x="80086" y="124441"/>
                    <a:pt x="74344" y="93206"/>
                  </a:cubicBezTo>
                  <a:cubicBezTo>
                    <a:pt x="83572" y="128566"/>
                    <a:pt x="79046" y="166109"/>
                    <a:pt x="61682" y="198264"/>
                  </a:cubicBezTo>
                  <a:cubicBezTo>
                    <a:pt x="51447" y="218354"/>
                    <a:pt x="38431" y="236902"/>
                    <a:pt x="23024" y="253363"/>
                  </a:cubicBezTo>
                  <a:lnTo>
                    <a:pt x="26132" y="258159"/>
                  </a:lnTo>
                  <a:cubicBezTo>
                    <a:pt x="42894" y="240707"/>
                    <a:pt x="57006" y="220889"/>
                    <a:pt x="68013" y="199338"/>
                  </a:cubicBezTo>
                  <a:cubicBezTo>
                    <a:pt x="83915" y="169428"/>
                    <a:pt x="89256" y="135028"/>
                    <a:pt x="83169" y="101705"/>
                  </a:cubicBezTo>
                  <a:cubicBezTo>
                    <a:pt x="92976" y="139498"/>
                    <a:pt x="88117" y="179600"/>
                    <a:pt x="69567" y="213957"/>
                  </a:cubicBezTo>
                  <a:cubicBezTo>
                    <a:pt x="59466" y="233808"/>
                    <a:pt x="46798" y="252243"/>
                    <a:pt x="31887" y="268788"/>
                  </a:cubicBezTo>
                  <a:cubicBezTo>
                    <a:pt x="32847" y="270706"/>
                    <a:pt x="33806" y="272625"/>
                    <a:pt x="34516" y="274659"/>
                  </a:cubicBezTo>
                  <a:cubicBezTo>
                    <a:pt x="51180" y="256753"/>
                    <a:pt x="65241" y="236590"/>
                    <a:pt x="76282" y="214763"/>
                  </a:cubicBezTo>
                  <a:cubicBezTo>
                    <a:pt x="93375" y="182712"/>
                    <a:pt x="99096" y="145812"/>
                    <a:pt x="92512" y="110089"/>
                  </a:cubicBezTo>
                  <a:cubicBezTo>
                    <a:pt x="102924" y="150424"/>
                    <a:pt x="97717" y="193203"/>
                    <a:pt x="77932" y="229861"/>
                  </a:cubicBezTo>
                  <a:cubicBezTo>
                    <a:pt x="67685" y="250625"/>
                    <a:pt x="54787" y="269972"/>
                    <a:pt x="39561" y="287417"/>
                  </a:cubicBezTo>
                  <a:cubicBezTo>
                    <a:pt x="39909" y="290018"/>
                    <a:pt x="40473" y="292585"/>
                    <a:pt x="41250" y="295091"/>
                  </a:cubicBezTo>
                  <a:cubicBezTo>
                    <a:pt x="58973" y="276059"/>
                    <a:pt x="73954" y="254647"/>
                    <a:pt x="85759" y="231473"/>
                  </a:cubicBezTo>
                  <a:cubicBezTo>
                    <a:pt x="103768" y="197170"/>
                    <a:pt x="109656" y="157789"/>
                    <a:pt x="102469" y="119720"/>
                  </a:cubicBezTo>
                  <a:cubicBezTo>
                    <a:pt x="113907" y="163013"/>
                    <a:pt x="108491" y="209036"/>
                    <a:pt x="87313" y="248490"/>
                  </a:cubicBezTo>
                  <a:cubicBezTo>
                    <a:pt x="75230" y="272193"/>
                    <a:pt x="59972" y="294139"/>
                    <a:pt x="41959" y="313719"/>
                  </a:cubicBezTo>
                  <a:cubicBezTo>
                    <a:pt x="41794" y="317411"/>
                    <a:pt x="41397" y="321090"/>
                    <a:pt x="40770" y="324732"/>
                  </a:cubicBezTo>
                  <a:cubicBezTo>
                    <a:pt x="62480" y="302675"/>
                    <a:pt x="80708" y="277446"/>
                    <a:pt x="94834" y="249910"/>
                  </a:cubicBezTo>
                  <a:cubicBezTo>
                    <a:pt x="114389" y="213228"/>
                    <a:pt x="120948" y="171004"/>
                    <a:pt x="113443" y="130118"/>
                  </a:cubicBezTo>
                  <a:cubicBezTo>
                    <a:pt x="125464" y="176327"/>
                    <a:pt x="119534" y="225374"/>
                    <a:pt x="96848" y="267387"/>
                  </a:cubicBezTo>
                  <a:cubicBezTo>
                    <a:pt x="79624" y="300760"/>
                    <a:pt x="56824" y="330944"/>
                    <a:pt x="29432" y="356636"/>
                  </a:cubicBezTo>
                  <a:cubicBezTo>
                    <a:pt x="29432" y="357596"/>
                    <a:pt x="32405" y="357960"/>
                    <a:pt x="38487" y="357481"/>
                  </a:cubicBezTo>
                  <a:cubicBezTo>
                    <a:pt x="65430" y="331796"/>
                    <a:pt x="87898" y="301794"/>
                    <a:pt x="104963" y="268711"/>
                  </a:cubicBezTo>
                  <a:cubicBezTo>
                    <a:pt x="125887" y="229510"/>
                    <a:pt x="132912" y="184377"/>
                    <a:pt x="124897" y="140670"/>
                  </a:cubicBezTo>
                  <a:cubicBezTo>
                    <a:pt x="137634" y="190100"/>
                    <a:pt x="131197" y="242518"/>
                    <a:pt x="106882" y="287397"/>
                  </a:cubicBezTo>
                  <a:cubicBezTo>
                    <a:pt x="95089" y="310813"/>
                    <a:pt x="80504" y="332716"/>
                    <a:pt x="63447" y="352627"/>
                  </a:cubicBezTo>
                  <a:cubicBezTo>
                    <a:pt x="67859" y="351303"/>
                    <a:pt x="72636" y="349749"/>
                    <a:pt x="77394" y="347946"/>
                  </a:cubicBezTo>
                  <a:cubicBezTo>
                    <a:pt x="92150" y="329800"/>
                    <a:pt x="104917" y="310126"/>
                    <a:pt x="115477" y="289258"/>
                  </a:cubicBezTo>
                  <a:cubicBezTo>
                    <a:pt x="137818" y="247354"/>
                    <a:pt x="145317" y="199121"/>
                    <a:pt x="136753" y="152411"/>
                  </a:cubicBezTo>
                  <a:cubicBezTo>
                    <a:pt x="150505" y="205308"/>
                    <a:pt x="143727" y="261452"/>
                    <a:pt x="117779" y="309556"/>
                  </a:cubicBezTo>
                  <a:cubicBezTo>
                    <a:pt x="113405" y="318036"/>
                    <a:pt x="108710" y="326625"/>
                    <a:pt x="103697" y="335322"/>
                  </a:cubicBezTo>
                  <a:cubicBezTo>
                    <a:pt x="110057" y="331393"/>
                    <a:pt x="116083" y="326946"/>
                    <a:pt x="121712" y="322027"/>
                  </a:cubicBezTo>
                  <a:cubicBezTo>
                    <a:pt x="123630" y="318535"/>
                    <a:pt x="125549" y="314947"/>
                    <a:pt x="127333" y="311360"/>
                  </a:cubicBezTo>
                  <a:cubicBezTo>
                    <a:pt x="170173" y="225238"/>
                    <a:pt x="163132" y="135394"/>
                    <a:pt x="95467" y="62452"/>
                  </a:cubicBezTo>
                  <a:moveTo>
                    <a:pt x="234386" y="211348"/>
                  </a:moveTo>
                  <a:lnTo>
                    <a:pt x="260631" y="150378"/>
                  </a:lnTo>
                  <a:lnTo>
                    <a:pt x="286895" y="211348"/>
                  </a:lnTo>
                  <a:close/>
                  <a:moveTo>
                    <a:pt x="260631" y="106770"/>
                  </a:moveTo>
                  <a:lnTo>
                    <a:pt x="185924" y="279033"/>
                  </a:lnTo>
                  <a:lnTo>
                    <a:pt x="206683" y="279033"/>
                  </a:lnTo>
                  <a:lnTo>
                    <a:pt x="228170" y="228250"/>
                  </a:lnTo>
                  <a:lnTo>
                    <a:pt x="292497" y="228250"/>
                  </a:lnTo>
                  <a:lnTo>
                    <a:pt x="314100" y="279033"/>
                  </a:lnTo>
                  <a:lnTo>
                    <a:pt x="335587" y="279033"/>
                  </a:lnTo>
                  <a:close/>
                  <a:moveTo>
                    <a:pt x="796374" y="257699"/>
                  </a:moveTo>
                  <a:cubicBezTo>
                    <a:pt x="761730" y="291756"/>
                    <a:pt x="706182" y="291756"/>
                    <a:pt x="671537" y="257699"/>
                  </a:cubicBezTo>
                  <a:cubicBezTo>
                    <a:pt x="637645" y="224382"/>
                    <a:pt x="637052" y="169939"/>
                    <a:pt x="670213" y="135893"/>
                  </a:cubicBezTo>
                  <a:lnTo>
                    <a:pt x="670213" y="135893"/>
                  </a:lnTo>
                  <a:lnTo>
                    <a:pt x="671518" y="134588"/>
                  </a:lnTo>
                  <a:cubicBezTo>
                    <a:pt x="706287" y="100836"/>
                    <a:pt x="761586" y="100836"/>
                    <a:pt x="796355" y="134588"/>
                  </a:cubicBezTo>
                  <a:cubicBezTo>
                    <a:pt x="830217" y="168254"/>
                    <a:pt x="830541" y="222941"/>
                    <a:pt x="797084" y="257008"/>
                  </a:cubicBezTo>
                  <a:close/>
                  <a:moveTo>
                    <a:pt x="607689" y="106367"/>
                  </a:moveTo>
                  <a:lnTo>
                    <a:pt x="641110" y="278860"/>
                  </a:lnTo>
                  <a:lnTo>
                    <a:pt x="622020" y="278860"/>
                  </a:lnTo>
                  <a:lnTo>
                    <a:pt x="600533" y="166263"/>
                  </a:lnTo>
                  <a:lnTo>
                    <a:pt x="549213" y="284788"/>
                  </a:lnTo>
                  <a:lnTo>
                    <a:pt x="497893" y="166263"/>
                  </a:lnTo>
                  <a:lnTo>
                    <a:pt x="477614" y="278860"/>
                  </a:lnTo>
                  <a:lnTo>
                    <a:pt x="458429" y="278860"/>
                  </a:lnTo>
                  <a:lnTo>
                    <a:pt x="491926" y="106367"/>
                  </a:lnTo>
                  <a:lnTo>
                    <a:pt x="549213" y="244116"/>
                  </a:lnTo>
                  <a:close/>
                  <a:moveTo>
                    <a:pt x="439417" y="113561"/>
                  </a:moveTo>
                  <a:lnTo>
                    <a:pt x="439417" y="131519"/>
                  </a:lnTo>
                  <a:lnTo>
                    <a:pt x="372576" y="131519"/>
                  </a:lnTo>
                  <a:lnTo>
                    <a:pt x="372576" y="178234"/>
                  </a:lnTo>
                  <a:lnTo>
                    <a:pt x="439417" y="178234"/>
                  </a:lnTo>
                  <a:lnTo>
                    <a:pt x="439417" y="197419"/>
                  </a:lnTo>
                  <a:lnTo>
                    <a:pt x="372576" y="197419"/>
                  </a:lnTo>
                  <a:lnTo>
                    <a:pt x="372576" y="260903"/>
                  </a:lnTo>
                  <a:lnTo>
                    <a:pt x="439417" y="260903"/>
                  </a:lnTo>
                  <a:lnTo>
                    <a:pt x="439417" y="278879"/>
                  </a:lnTo>
                  <a:lnTo>
                    <a:pt x="352278" y="278879"/>
                  </a:lnTo>
                  <a:lnTo>
                    <a:pt x="352278" y="113561"/>
                  </a:lnTo>
                  <a:close/>
                  <a:moveTo>
                    <a:pt x="734387" y="128219"/>
                  </a:moveTo>
                  <a:cubicBezTo>
                    <a:pt x="772149" y="129126"/>
                    <a:pt x="802028" y="160473"/>
                    <a:pt x="801121" y="198237"/>
                  </a:cubicBezTo>
                  <a:cubicBezTo>
                    <a:pt x="800701" y="215691"/>
                    <a:pt x="793621" y="232327"/>
                    <a:pt x="781333" y="244730"/>
                  </a:cubicBezTo>
                  <a:lnTo>
                    <a:pt x="780393" y="245689"/>
                  </a:lnTo>
                  <a:cubicBezTo>
                    <a:pt x="753404" y="271416"/>
                    <a:pt x="710671" y="270392"/>
                    <a:pt x="684944" y="243404"/>
                  </a:cubicBezTo>
                  <a:cubicBezTo>
                    <a:pt x="672907" y="230777"/>
                    <a:pt x="666227" y="213982"/>
                    <a:pt x="666300" y="196537"/>
                  </a:cubicBezTo>
                  <a:cubicBezTo>
                    <a:pt x="666169" y="178315"/>
                    <a:pt x="673293" y="160789"/>
                    <a:pt x="686099" y="147826"/>
                  </a:cubicBezTo>
                  <a:cubicBezTo>
                    <a:pt x="698916" y="135081"/>
                    <a:pt x="716313" y="128017"/>
                    <a:pt x="734387" y="128219"/>
                  </a:cubicBezTo>
                  <a:close/>
                </a:path>
              </a:pathLst>
            </a:custGeom>
            <a:grpFill/>
            <a:ln w="1912" cap="flat">
              <a:noFill/>
              <a:prstDash val="solid"/>
              <a:miter/>
            </a:ln>
          </p:spPr>
          <p:txBody>
            <a:bodyPr rtlCol="0" anchor="ctr"/>
            <a:lstStyle/>
            <a:p>
              <a:endParaRPr lang="en-GB"/>
            </a:p>
          </p:txBody>
        </p:sp>
      </p:grpSp>
      <p:pic>
        <p:nvPicPr>
          <p:cNvPr id="7" name="Picture 6">
            <a:extLst>
              <a:ext uri="{FF2B5EF4-FFF2-40B4-BE49-F238E27FC236}">
                <a16:creationId xmlns:a16="http://schemas.microsoft.com/office/drawing/2014/main" id="{C60DBC8D-CCCB-4952-BD71-B35A02266240}"/>
              </a:ext>
            </a:extLst>
          </p:cNvPr>
          <p:cNvPicPr>
            <a:picLocks noChangeAspect="1"/>
          </p:cNvPicPr>
          <p:nvPr userDrawn="1"/>
        </p:nvPicPr>
        <p:blipFill>
          <a:blip r:embed="rId3"/>
          <a:stretch>
            <a:fillRect/>
          </a:stretch>
        </p:blipFill>
        <p:spPr>
          <a:xfrm>
            <a:off x="7164288" y="4561859"/>
            <a:ext cx="442169" cy="442169"/>
          </a:xfrm>
          <a:prstGeom prst="rect">
            <a:avLst/>
          </a:prstGeom>
        </p:spPr>
      </p:pic>
    </p:spTree>
    <p:custDataLst>
      <p:tags r:id="rId1"/>
    </p:custDataLst>
    <p:extLst>
      <p:ext uri="{BB962C8B-B14F-4D97-AF65-F5344CB8AC3E}">
        <p14:creationId xmlns:p14="http://schemas.microsoft.com/office/powerpoint/2010/main" val="672631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5" name="Picture 4">
            <a:extLst>
              <a:ext uri="{FF2B5EF4-FFF2-40B4-BE49-F238E27FC236}">
                <a16:creationId xmlns:a16="http://schemas.microsoft.com/office/drawing/2014/main" id="{8ED2A108-B854-40BC-AA72-4E9E7C74E58A}"/>
              </a:ext>
            </a:extLst>
          </p:cNvPr>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1120666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44E8-BFC6-6146-A3F5-3156992B9F56}"/>
              </a:ext>
            </a:extLst>
          </p:cNvPr>
          <p:cNvSpPr>
            <a:spLocks noGrp="1"/>
          </p:cNvSpPr>
          <p:nvPr>
            <p:ph type="title"/>
          </p:nvPr>
        </p:nvSpPr>
        <p:spPr>
          <a:xfrm>
            <a:off x="1151724" y="970849"/>
            <a:ext cx="5496727" cy="1029401"/>
          </a:xfrm>
        </p:spPr>
        <p:txBody>
          <a:bodyPr/>
          <a:lstStyle/>
          <a:p>
            <a:r>
              <a:rPr lang="en-US"/>
              <a:t>Click to edit Master title style</a:t>
            </a:r>
          </a:p>
        </p:txBody>
      </p:sp>
    </p:spTree>
    <p:extLst>
      <p:ext uri="{BB962C8B-B14F-4D97-AF65-F5344CB8AC3E}">
        <p14:creationId xmlns:p14="http://schemas.microsoft.com/office/powerpoint/2010/main" val="976202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a:extLst>
              <a:ext uri="{FF2B5EF4-FFF2-40B4-BE49-F238E27FC236}">
                <a16:creationId xmlns:a16="http://schemas.microsoft.com/office/drawing/2014/main" id="{7628AE86-1CD5-4E73-826D-CE2783C6A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50632268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endParaRPr lang="en-AU"/>
          </a:p>
        </p:txBody>
      </p:sp>
      <p:pic>
        <p:nvPicPr>
          <p:cNvPr id="7" name="Picture 6">
            <a:extLst>
              <a:ext uri="{FF2B5EF4-FFF2-40B4-BE49-F238E27FC236}">
                <a16:creationId xmlns:a16="http://schemas.microsoft.com/office/drawing/2014/main" id="{E6293303-2843-4D52-97D9-AF77676C9C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2621014604"/>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a:extLst>
              <a:ext uri="{FF2B5EF4-FFF2-40B4-BE49-F238E27FC236}">
                <a16:creationId xmlns:a16="http://schemas.microsoft.com/office/drawing/2014/main" id="{98920DF2-0C7F-4A3B-9BAF-D692009CA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pic>
        <p:nvPicPr>
          <p:cNvPr id="10" name="Picture 9">
            <a:extLst>
              <a:ext uri="{FF2B5EF4-FFF2-40B4-BE49-F238E27FC236}">
                <a16:creationId xmlns:a16="http://schemas.microsoft.com/office/drawing/2014/main" id="{302589A1-48A8-4C4C-9006-4BAA8009E45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411760" y="413437"/>
            <a:ext cx="4320480" cy="4316625"/>
          </a:xfrm>
          <a:prstGeom prst="rect">
            <a:avLst/>
          </a:prstGeom>
        </p:spPr>
      </p:pic>
    </p:spTree>
    <p:extLst>
      <p:ext uri="{BB962C8B-B14F-4D97-AF65-F5344CB8AC3E}">
        <p14:creationId xmlns:p14="http://schemas.microsoft.com/office/powerpoint/2010/main" val="61327084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690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24269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9115323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993266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401180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3897395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055482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41835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4247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853357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762594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09827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B3889107-6A2B-420B-BD82-27C6EDB9A272}"/>
              </a:ext>
            </a:extLst>
          </p:cNvPr>
          <p:cNvSpPr/>
          <p:nvPr userDrawn="1"/>
        </p:nvSpPr>
        <p:spPr>
          <a:xfrm>
            <a:off x="1701496" y="-668610"/>
            <a:ext cx="1152128" cy="360332"/>
          </a:xfrm>
          <a:prstGeom prst="flowChartAlternateProcess">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algn="l"/>
            <a:r>
              <a:rPr lang="en-US" sz="1000">
                <a:solidFill>
                  <a:schemeClr val="tx2"/>
                </a:solidFill>
              </a:rPr>
              <a:t>Section title</a:t>
            </a:r>
            <a:endParaRPr lang="en-GB" sz="1000">
              <a:solidFill>
                <a:schemeClr val="tx2"/>
              </a:solidFill>
            </a:endParaRPr>
          </a:p>
        </p:txBody>
      </p:sp>
      <p:sp>
        <p:nvSpPr>
          <p:cNvPr id="67" name="Flowchart: Alternate Process 66">
            <a:extLst>
              <a:ext uri="{FF2B5EF4-FFF2-40B4-BE49-F238E27FC236}">
                <a16:creationId xmlns:a16="http://schemas.microsoft.com/office/drawing/2014/main" id="{A1EE2E39-8241-41E0-A046-604830FD9FB5}"/>
              </a:ext>
            </a:extLst>
          </p:cNvPr>
          <p:cNvSpPr/>
          <p:nvPr userDrawn="1"/>
        </p:nvSpPr>
        <p:spPr>
          <a:xfrm>
            <a:off x="2911545" y="-668610"/>
            <a:ext cx="1152128" cy="360332"/>
          </a:xfrm>
          <a:prstGeom prst="flowChartAlternateProcess">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algn="l"/>
            <a:r>
              <a:rPr lang="en-US" sz="1000">
                <a:solidFill>
                  <a:schemeClr val="tx2"/>
                </a:solidFill>
              </a:rPr>
              <a:t>Section title</a:t>
            </a:r>
            <a:endParaRPr lang="en-GB" sz="1000">
              <a:solidFill>
                <a:schemeClr val="tx2"/>
              </a:solidFill>
            </a:endParaRPr>
          </a:p>
        </p:txBody>
      </p:sp>
      <p:sp>
        <p:nvSpPr>
          <p:cNvPr id="68" name="Flowchart: Alternate Process 67">
            <a:extLst>
              <a:ext uri="{FF2B5EF4-FFF2-40B4-BE49-F238E27FC236}">
                <a16:creationId xmlns:a16="http://schemas.microsoft.com/office/drawing/2014/main" id="{B63CF73E-827E-4F9C-89AA-F01323010349}"/>
              </a:ext>
            </a:extLst>
          </p:cNvPr>
          <p:cNvSpPr/>
          <p:nvPr userDrawn="1"/>
        </p:nvSpPr>
        <p:spPr>
          <a:xfrm>
            <a:off x="4121594" y="-668610"/>
            <a:ext cx="1152128" cy="360332"/>
          </a:xfrm>
          <a:prstGeom prst="flowChartAlternateProcess">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algn="l"/>
            <a:r>
              <a:rPr lang="en-US" sz="1000">
                <a:solidFill>
                  <a:schemeClr val="tx2"/>
                </a:solidFill>
              </a:rPr>
              <a:t>Section title</a:t>
            </a:r>
            <a:endParaRPr lang="en-GB" sz="1000">
              <a:solidFill>
                <a:schemeClr val="tx2"/>
              </a:solidFill>
            </a:endParaRPr>
          </a:p>
        </p:txBody>
      </p:sp>
      <p:sp>
        <p:nvSpPr>
          <p:cNvPr id="69" name="Flowchart: Alternate Process 68">
            <a:extLst>
              <a:ext uri="{FF2B5EF4-FFF2-40B4-BE49-F238E27FC236}">
                <a16:creationId xmlns:a16="http://schemas.microsoft.com/office/drawing/2014/main" id="{50C26FAA-29DC-4EBC-AE81-18EB50DEAF58}"/>
              </a:ext>
            </a:extLst>
          </p:cNvPr>
          <p:cNvSpPr/>
          <p:nvPr userDrawn="1"/>
        </p:nvSpPr>
        <p:spPr>
          <a:xfrm>
            <a:off x="5331643" y="-668610"/>
            <a:ext cx="1152128" cy="360332"/>
          </a:xfrm>
          <a:prstGeom prst="flowChartAlternateProcess">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algn="l"/>
            <a:r>
              <a:rPr lang="en-US" sz="1000">
                <a:solidFill>
                  <a:schemeClr val="tx2"/>
                </a:solidFill>
              </a:rPr>
              <a:t>Section title</a:t>
            </a:r>
            <a:endParaRPr lang="en-GB" sz="1000">
              <a:solidFill>
                <a:schemeClr val="tx2"/>
              </a:solidFill>
            </a:endParaRPr>
          </a:p>
        </p:txBody>
      </p:sp>
      <p:sp>
        <p:nvSpPr>
          <p:cNvPr id="70" name="Flowchart: Alternate Process 69">
            <a:extLst>
              <a:ext uri="{FF2B5EF4-FFF2-40B4-BE49-F238E27FC236}">
                <a16:creationId xmlns:a16="http://schemas.microsoft.com/office/drawing/2014/main" id="{ECAA7D6D-C108-4769-B030-8126E15375CA}"/>
              </a:ext>
            </a:extLst>
          </p:cNvPr>
          <p:cNvSpPr/>
          <p:nvPr userDrawn="1"/>
        </p:nvSpPr>
        <p:spPr>
          <a:xfrm>
            <a:off x="6541692" y="-668610"/>
            <a:ext cx="1152128" cy="360332"/>
          </a:xfrm>
          <a:prstGeom prst="flowChartAlternateProcess">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algn="l"/>
            <a:r>
              <a:rPr lang="en-US" sz="1000">
                <a:solidFill>
                  <a:schemeClr val="tx2"/>
                </a:solidFill>
              </a:rPr>
              <a:t>Section title</a:t>
            </a:r>
            <a:endParaRPr lang="en-GB" sz="1000">
              <a:solidFill>
                <a:schemeClr val="tx2"/>
              </a:solidFill>
            </a:endParaRPr>
          </a:p>
        </p:txBody>
      </p:sp>
      <p:sp>
        <p:nvSpPr>
          <p:cNvPr id="71" name="Flowchart: Alternate Process 70">
            <a:extLst>
              <a:ext uri="{FF2B5EF4-FFF2-40B4-BE49-F238E27FC236}">
                <a16:creationId xmlns:a16="http://schemas.microsoft.com/office/drawing/2014/main" id="{D47E8C03-0B65-4993-BD8B-7B50DF8C85AE}"/>
              </a:ext>
            </a:extLst>
          </p:cNvPr>
          <p:cNvSpPr/>
          <p:nvPr userDrawn="1"/>
        </p:nvSpPr>
        <p:spPr>
          <a:xfrm>
            <a:off x="7751743" y="-668610"/>
            <a:ext cx="1152128" cy="360332"/>
          </a:xfrm>
          <a:prstGeom prst="flowChartAlternateProcess">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algn="l"/>
            <a:r>
              <a:rPr lang="en-US" sz="1000">
                <a:solidFill>
                  <a:schemeClr val="tx2"/>
                </a:solidFill>
              </a:rPr>
              <a:t>Section title</a:t>
            </a:r>
            <a:endParaRPr lang="en-GB" sz="1000">
              <a:solidFill>
                <a:schemeClr val="tx2"/>
              </a:solidFill>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
        <p:nvSpPr>
          <p:cNvPr id="60" name="Shape">
            <a:extLst>
              <a:ext uri="{FF2B5EF4-FFF2-40B4-BE49-F238E27FC236}">
                <a16:creationId xmlns:a16="http://schemas.microsoft.com/office/drawing/2014/main" id="{6BA0F2AE-DE23-4FBB-BA21-5BA178EE9903}"/>
              </a:ext>
            </a:extLst>
          </p:cNvPr>
          <p:cNvSpPr>
            <a:spLocks noChangeAspect="1"/>
          </p:cNvSpPr>
          <p:nvPr userDrawn="1"/>
        </p:nvSpPr>
        <p:spPr>
          <a:xfrm>
            <a:off x="3819090" y="-519347"/>
            <a:ext cx="143998" cy="144000"/>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tx1"/>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VIC" panose="00000500000000000000" pitchFamily="50" charset="0"/>
            </a:endParaRPr>
          </a:p>
        </p:txBody>
      </p:sp>
      <p:sp>
        <p:nvSpPr>
          <p:cNvPr id="61" name="Shape">
            <a:extLst>
              <a:ext uri="{FF2B5EF4-FFF2-40B4-BE49-F238E27FC236}">
                <a16:creationId xmlns:a16="http://schemas.microsoft.com/office/drawing/2014/main" id="{01A91F65-0BF4-4E1F-A468-EBD1DAF57734}"/>
              </a:ext>
            </a:extLst>
          </p:cNvPr>
          <p:cNvSpPr>
            <a:spLocks noChangeAspect="1"/>
          </p:cNvSpPr>
          <p:nvPr userDrawn="1"/>
        </p:nvSpPr>
        <p:spPr>
          <a:xfrm>
            <a:off x="6268679" y="-519347"/>
            <a:ext cx="143999" cy="1440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tx1"/>
          </a:solidFill>
          <a:ln w="12700" cap="flat">
            <a:noFill/>
            <a:miter lim="400000"/>
          </a:ln>
          <a:effectLst/>
        </p:spPr>
        <p:txBody>
          <a:bodyPr wrap="square" lIns="38100" tIns="38100" rIns="38100" bIns="38100" numCol="1" anchor="ctr">
            <a:noAutofit/>
          </a:bodyP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VIC" panose="00000500000000000000" pitchFamily="50" charset="0"/>
            </a:endParaRPr>
          </a:p>
        </p:txBody>
      </p:sp>
      <p:sp>
        <p:nvSpPr>
          <p:cNvPr id="64" name="Shape">
            <a:extLst>
              <a:ext uri="{FF2B5EF4-FFF2-40B4-BE49-F238E27FC236}">
                <a16:creationId xmlns:a16="http://schemas.microsoft.com/office/drawing/2014/main" id="{62757612-52A2-430E-A9E3-45000C355CF5}"/>
              </a:ext>
            </a:extLst>
          </p:cNvPr>
          <p:cNvSpPr>
            <a:spLocks noChangeAspect="1"/>
          </p:cNvSpPr>
          <p:nvPr userDrawn="1"/>
        </p:nvSpPr>
        <p:spPr>
          <a:xfrm>
            <a:off x="7477483" y="-519347"/>
            <a:ext cx="143999" cy="144000"/>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1"/>
          </a:solidFill>
          <a:ln w="12700" cap="flat">
            <a:noFill/>
            <a:miter lim="400000"/>
          </a:ln>
          <a:effectLst/>
        </p:spPr>
        <p:txBody>
          <a:bodyPr wrap="square" lIns="38100" tIns="38100" rIns="38100" bIns="38100" numCol="1" anchor="ctr">
            <a:noAutofit/>
          </a:bodyP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VIC" panose="00000500000000000000" pitchFamily="50" charset="0"/>
            </a:endParaRPr>
          </a:p>
        </p:txBody>
      </p:sp>
      <p:sp>
        <p:nvSpPr>
          <p:cNvPr id="65" name="Shape">
            <a:extLst>
              <a:ext uri="{FF2B5EF4-FFF2-40B4-BE49-F238E27FC236}">
                <a16:creationId xmlns:a16="http://schemas.microsoft.com/office/drawing/2014/main" id="{E7ED0C61-2428-4DC3-AAA9-379C782B9148}"/>
              </a:ext>
            </a:extLst>
          </p:cNvPr>
          <p:cNvSpPr>
            <a:spLocks noChangeAspect="1"/>
          </p:cNvSpPr>
          <p:nvPr userDrawn="1"/>
        </p:nvSpPr>
        <p:spPr>
          <a:xfrm>
            <a:off x="8686288" y="-519347"/>
            <a:ext cx="144000" cy="14400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1"/>
          </a:solidFill>
          <a:ln w="12700" cap="flat">
            <a:noFill/>
            <a:miter lim="400000"/>
          </a:ln>
          <a:effectLst/>
        </p:spPr>
        <p:txBody>
          <a:bodyPr wrap="square" lIns="38100" tIns="38100" rIns="38100" bIns="38100" numCol="1" anchor="ctr">
            <a:noAutofit/>
          </a:bodyP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VIC" panose="00000500000000000000" pitchFamily="50" charset="0"/>
            </a:endParaRPr>
          </a:p>
        </p:txBody>
      </p:sp>
      <p:sp>
        <p:nvSpPr>
          <p:cNvPr id="73" name="Shape">
            <a:extLst>
              <a:ext uri="{FF2B5EF4-FFF2-40B4-BE49-F238E27FC236}">
                <a16:creationId xmlns:a16="http://schemas.microsoft.com/office/drawing/2014/main" id="{8E6F130A-416C-46FB-9622-2AD37C6E5958}"/>
              </a:ext>
            </a:extLst>
          </p:cNvPr>
          <p:cNvSpPr>
            <a:spLocks noChangeAspect="1"/>
          </p:cNvSpPr>
          <p:nvPr userDrawn="1"/>
        </p:nvSpPr>
        <p:spPr>
          <a:xfrm>
            <a:off x="2637617" y="-519347"/>
            <a:ext cx="143999" cy="144000"/>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VIC" panose="00000500000000000000" pitchFamily="50" charset="0"/>
            </a:endParaRPr>
          </a:p>
        </p:txBody>
      </p:sp>
      <p:sp>
        <p:nvSpPr>
          <p:cNvPr id="74" name="Shape">
            <a:extLst>
              <a:ext uri="{FF2B5EF4-FFF2-40B4-BE49-F238E27FC236}">
                <a16:creationId xmlns:a16="http://schemas.microsoft.com/office/drawing/2014/main" id="{4ECF1669-0488-400B-BBEB-32AD62A8FE0C}"/>
              </a:ext>
            </a:extLst>
          </p:cNvPr>
          <p:cNvSpPr>
            <a:spLocks noChangeAspect="1"/>
          </p:cNvSpPr>
          <p:nvPr userDrawn="1"/>
        </p:nvSpPr>
        <p:spPr>
          <a:xfrm>
            <a:off x="5027893" y="-519347"/>
            <a:ext cx="175981" cy="14400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cap="flat">
            <a:noFill/>
            <a:miter lim="400000"/>
          </a:ln>
          <a:effectLst/>
        </p:spPr>
        <p:txBody>
          <a:bodyPr wrap="square" lIns="38100" tIns="38100" rIns="38100" bIns="38100" numCol="1" anchor="ctr">
            <a:noAutofit/>
          </a:bodyP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VIC" panose="00000500000000000000" pitchFamily="50" charset="0"/>
            </a:endParaRPr>
          </a:p>
        </p:txBody>
      </p:sp>
      <p:sp>
        <p:nvSpPr>
          <p:cNvPr id="75" name="Rectangle 74">
            <a:extLst>
              <a:ext uri="{FF2B5EF4-FFF2-40B4-BE49-F238E27FC236}">
                <a16:creationId xmlns:a16="http://schemas.microsoft.com/office/drawing/2014/main" id="{5B0FD498-2BC0-4983-AF11-D52F2952AAC0}"/>
              </a:ext>
            </a:extLst>
          </p:cNvPr>
          <p:cNvSpPr/>
          <p:nvPr userDrawn="1"/>
        </p:nvSpPr>
        <p:spPr>
          <a:xfrm>
            <a:off x="8893257" y="2335982"/>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5</a:t>
            </a:r>
          </a:p>
        </p:txBody>
      </p:sp>
      <p:sp>
        <p:nvSpPr>
          <p:cNvPr id="76" name="Rectangle 75">
            <a:hlinkClick r:id="" action="ppaction://noaction" highlightClick="1"/>
            <a:extLst>
              <a:ext uri="{FF2B5EF4-FFF2-40B4-BE49-F238E27FC236}">
                <a16:creationId xmlns:a16="http://schemas.microsoft.com/office/drawing/2014/main" id="{BFF3335A-AFD3-4875-AA2E-2230055854F6}"/>
              </a:ext>
            </a:extLst>
          </p:cNvPr>
          <p:cNvSpPr/>
          <p:nvPr userDrawn="1"/>
        </p:nvSpPr>
        <p:spPr>
          <a:xfrm>
            <a:off x="8893257" y="1109018"/>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1</a:t>
            </a:r>
          </a:p>
        </p:txBody>
      </p:sp>
      <p:sp>
        <p:nvSpPr>
          <p:cNvPr id="77" name="Rectangle 76">
            <a:extLst>
              <a:ext uri="{FF2B5EF4-FFF2-40B4-BE49-F238E27FC236}">
                <a16:creationId xmlns:a16="http://schemas.microsoft.com/office/drawing/2014/main" id="{8D0478C4-0F85-437A-BE45-2416435FBB07}"/>
              </a:ext>
            </a:extLst>
          </p:cNvPr>
          <p:cNvSpPr/>
          <p:nvPr userDrawn="1"/>
        </p:nvSpPr>
        <p:spPr>
          <a:xfrm>
            <a:off x="8893257" y="2642723"/>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6</a:t>
            </a:r>
          </a:p>
        </p:txBody>
      </p:sp>
      <p:sp>
        <p:nvSpPr>
          <p:cNvPr id="78" name="Rectangle 77">
            <a:extLst>
              <a:ext uri="{FF2B5EF4-FFF2-40B4-BE49-F238E27FC236}">
                <a16:creationId xmlns:a16="http://schemas.microsoft.com/office/drawing/2014/main" id="{399647EF-7AC0-4976-964B-A312F6075846}"/>
              </a:ext>
            </a:extLst>
          </p:cNvPr>
          <p:cNvSpPr/>
          <p:nvPr userDrawn="1"/>
        </p:nvSpPr>
        <p:spPr>
          <a:xfrm>
            <a:off x="8893257" y="2949464"/>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7</a:t>
            </a:r>
          </a:p>
        </p:txBody>
      </p:sp>
      <p:sp>
        <p:nvSpPr>
          <p:cNvPr id="79" name="Rectangle 78">
            <a:extLst>
              <a:ext uri="{FF2B5EF4-FFF2-40B4-BE49-F238E27FC236}">
                <a16:creationId xmlns:a16="http://schemas.microsoft.com/office/drawing/2014/main" id="{E301CBEE-888A-4F7E-80E7-45C792AFE91E}"/>
              </a:ext>
            </a:extLst>
          </p:cNvPr>
          <p:cNvSpPr/>
          <p:nvPr userDrawn="1"/>
        </p:nvSpPr>
        <p:spPr>
          <a:xfrm>
            <a:off x="8893257" y="3256205"/>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8</a:t>
            </a:r>
          </a:p>
        </p:txBody>
      </p:sp>
      <p:sp>
        <p:nvSpPr>
          <p:cNvPr id="80" name="Rectangle 79">
            <a:extLst>
              <a:ext uri="{FF2B5EF4-FFF2-40B4-BE49-F238E27FC236}">
                <a16:creationId xmlns:a16="http://schemas.microsoft.com/office/drawing/2014/main" id="{FBD5EEE4-F650-4804-99AB-156490CCF865}"/>
              </a:ext>
            </a:extLst>
          </p:cNvPr>
          <p:cNvSpPr/>
          <p:nvPr userDrawn="1"/>
        </p:nvSpPr>
        <p:spPr>
          <a:xfrm>
            <a:off x="8893257" y="3562946"/>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9</a:t>
            </a:r>
          </a:p>
        </p:txBody>
      </p:sp>
      <p:sp>
        <p:nvSpPr>
          <p:cNvPr id="86" name="Rectangle 85">
            <a:hlinkClick r:id="" action="ppaction://noaction" highlightClick="1"/>
            <a:extLst>
              <a:ext uri="{FF2B5EF4-FFF2-40B4-BE49-F238E27FC236}">
                <a16:creationId xmlns:a16="http://schemas.microsoft.com/office/drawing/2014/main" id="{847FBFAD-3DAF-41A5-A4C0-D8FCA7426D39}"/>
              </a:ext>
            </a:extLst>
          </p:cNvPr>
          <p:cNvSpPr/>
          <p:nvPr userDrawn="1"/>
        </p:nvSpPr>
        <p:spPr>
          <a:xfrm>
            <a:off x="8893257" y="1415759"/>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2</a:t>
            </a:r>
          </a:p>
        </p:txBody>
      </p:sp>
      <p:sp>
        <p:nvSpPr>
          <p:cNvPr id="87" name="Rectangle 86">
            <a:hlinkClick r:id="" action="ppaction://noaction" highlightClick="1"/>
            <a:extLst>
              <a:ext uri="{FF2B5EF4-FFF2-40B4-BE49-F238E27FC236}">
                <a16:creationId xmlns:a16="http://schemas.microsoft.com/office/drawing/2014/main" id="{D14DA8B5-70C9-4BBC-9508-F53CAC40E027}"/>
              </a:ext>
            </a:extLst>
          </p:cNvPr>
          <p:cNvSpPr/>
          <p:nvPr userDrawn="1"/>
        </p:nvSpPr>
        <p:spPr>
          <a:xfrm>
            <a:off x="8893257" y="1722500"/>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3</a:t>
            </a:r>
          </a:p>
        </p:txBody>
      </p:sp>
      <p:sp>
        <p:nvSpPr>
          <p:cNvPr id="88" name="Rectangle 87">
            <a:extLst>
              <a:ext uri="{FF2B5EF4-FFF2-40B4-BE49-F238E27FC236}">
                <a16:creationId xmlns:a16="http://schemas.microsoft.com/office/drawing/2014/main" id="{94C414AD-B4B1-45CA-8766-3550264583E1}"/>
              </a:ext>
            </a:extLst>
          </p:cNvPr>
          <p:cNvSpPr/>
          <p:nvPr userDrawn="1"/>
        </p:nvSpPr>
        <p:spPr>
          <a:xfrm>
            <a:off x="8893257" y="2029241"/>
            <a:ext cx="252000" cy="2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000">
                <a:solidFill>
                  <a:schemeClr val="tx1"/>
                </a:solidFill>
                <a:latin typeface="Arial Black" panose="020B0A04020102020204" pitchFamily="34" charset="0"/>
              </a:rPr>
              <a:t>4</a:t>
            </a:r>
          </a:p>
        </p:txBody>
      </p:sp>
      <p:grpSp>
        <p:nvGrpSpPr>
          <p:cNvPr id="89" name="Group 88">
            <a:extLst>
              <a:ext uri="{FF2B5EF4-FFF2-40B4-BE49-F238E27FC236}">
                <a16:creationId xmlns:a16="http://schemas.microsoft.com/office/drawing/2014/main" id="{65CE8B9C-A7C8-4D49-81C9-1E17A691BCA8}"/>
              </a:ext>
            </a:extLst>
          </p:cNvPr>
          <p:cNvGrpSpPr/>
          <p:nvPr userDrawn="1"/>
        </p:nvGrpSpPr>
        <p:grpSpPr>
          <a:xfrm>
            <a:off x="8893257" y="802277"/>
            <a:ext cx="252000" cy="252000"/>
            <a:chOff x="0" y="885358"/>
            <a:chExt cx="293894" cy="287835"/>
          </a:xfrm>
        </p:grpSpPr>
        <p:sp>
          <p:nvSpPr>
            <p:cNvPr id="90" name="Rectangle 89">
              <a:hlinkClick r:id="" action="ppaction://hlinkshowjump?jump=firstslide" highlightClick="1"/>
              <a:extLst>
                <a:ext uri="{FF2B5EF4-FFF2-40B4-BE49-F238E27FC236}">
                  <a16:creationId xmlns:a16="http://schemas.microsoft.com/office/drawing/2014/main" id="{01E04906-94B6-4493-8572-CDC312B12E28}"/>
                </a:ext>
              </a:extLst>
            </p:cNvPr>
            <p:cNvSpPr/>
            <p:nvPr/>
          </p:nvSpPr>
          <p:spPr>
            <a:xfrm>
              <a:off x="0" y="885358"/>
              <a:ext cx="293894" cy="287835"/>
            </a:xfrm>
            <a:prstGeom prst="rect">
              <a:avLst/>
            </a:prstGeom>
            <a:solidFill>
              <a:srgbClr val="DADBDC"/>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r"/>
              <a:endParaRPr lang="en-AU" sz="1600">
                <a:solidFill>
                  <a:schemeClr val="tx1"/>
                </a:solidFill>
                <a:latin typeface="+mj-lt"/>
              </a:endParaRPr>
            </a:p>
          </p:txBody>
        </p:sp>
        <p:pic>
          <p:nvPicPr>
            <p:cNvPr id="91" name="Graphic 90">
              <a:extLst>
                <a:ext uri="{FF2B5EF4-FFF2-40B4-BE49-F238E27FC236}">
                  <a16:creationId xmlns:a16="http://schemas.microsoft.com/office/drawing/2014/main" id="{3192F524-54B3-4AA8-ADCE-758FCB7439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47" y="957275"/>
              <a:ext cx="144000" cy="144000"/>
            </a:xfrm>
            <a:prstGeom prst="rect">
              <a:avLst/>
            </a:prstGeom>
          </p:spPr>
        </p:pic>
      </p:grpSp>
      <p:sp>
        <p:nvSpPr>
          <p:cNvPr id="92" name="Rectangle 91">
            <a:extLst>
              <a:ext uri="{FF2B5EF4-FFF2-40B4-BE49-F238E27FC236}">
                <a16:creationId xmlns:a16="http://schemas.microsoft.com/office/drawing/2014/main" id="{E0786402-FFBA-4186-AB12-B14DB33A4033}"/>
              </a:ext>
            </a:extLst>
          </p:cNvPr>
          <p:cNvSpPr/>
          <p:nvPr userDrawn="1"/>
        </p:nvSpPr>
        <p:spPr>
          <a:xfrm>
            <a:off x="8893257" y="4176428"/>
            <a:ext cx="252000" cy="252000"/>
          </a:xfrm>
          <a:prstGeom prst="rect">
            <a:avLst/>
          </a:prstGeom>
          <a:solidFill>
            <a:schemeClr val="bg2">
              <a:lumMod val="8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100">
                <a:solidFill>
                  <a:schemeClr val="tx1"/>
                </a:solidFill>
                <a:latin typeface="Arial Black" panose="020B0A04020102020204" pitchFamily="34" charset="0"/>
              </a:rPr>
              <a:t>▲</a:t>
            </a:r>
          </a:p>
        </p:txBody>
      </p:sp>
      <p:sp>
        <p:nvSpPr>
          <p:cNvPr id="93" name="Rectangle 92">
            <a:extLst>
              <a:ext uri="{FF2B5EF4-FFF2-40B4-BE49-F238E27FC236}">
                <a16:creationId xmlns:a16="http://schemas.microsoft.com/office/drawing/2014/main" id="{FAD5022A-9E4A-4C2D-A786-3AFB2BA42C8F}"/>
              </a:ext>
            </a:extLst>
          </p:cNvPr>
          <p:cNvSpPr/>
          <p:nvPr userDrawn="1"/>
        </p:nvSpPr>
        <p:spPr>
          <a:xfrm>
            <a:off x="8893257" y="4483171"/>
            <a:ext cx="252000" cy="252000"/>
          </a:xfrm>
          <a:prstGeom prst="rect">
            <a:avLst/>
          </a:prstGeom>
          <a:solidFill>
            <a:schemeClr val="bg2">
              <a:lumMod val="8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r>
              <a:rPr lang="en-AU" sz="1100">
                <a:solidFill>
                  <a:schemeClr val="tx1"/>
                </a:solidFill>
                <a:latin typeface="Arial Black" panose="020B0A04020102020204" pitchFamily="34" charset="0"/>
              </a:rPr>
              <a:t>▼</a:t>
            </a:r>
          </a:p>
        </p:txBody>
      </p:sp>
      <p:grpSp>
        <p:nvGrpSpPr>
          <p:cNvPr id="107" name="Group 106">
            <a:extLst>
              <a:ext uri="{FF2B5EF4-FFF2-40B4-BE49-F238E27FC236}">
                <a16:creationId xmlns:a16="http://schemas.microsoft.com/office/drawing/2014/main" id="{DE2F2C87-C448-48A8-BB62-7726E5E4862B}"/>
              </a:ext>
            </a:extLst>
          </p:cNvPr>
          <p:cNvGrpSpPr/>
          <p:nvPr userDrawn="1"/>
        </p:nvGrpSpPr>
        <p:grpSpPr>
          <a:xfrm>
            <a:off x="8893257" y="3869687"/>
            <a:ext cx="252000" cy="252000"/>
            <a:chOff x="8893257" y="4575897"/>
            <a:chExt cx="252000" cy="252000"/>
          </a:xfrm>
        </p:grpSpPr>
        <p:sp>
          <p:nvSpPr>
            <p:cNvPr id="95" name="Rectangle 94">
              <a:extLst>
                <a:ext uri="{FF2B5EF4-FFF2-40B4-BE49-F238E27FC236}">
                  <a16:creationId xmlns:a16="http://schemas.microsoft.com/office/drawing/2014/main" id="{5C7974EF-AA4C-469A-A363-15BB20DAC86C}"/>
                </a:ext>
              </a:extLst>
            </p:cNvPr>
            <p:cNvSpPr/>
            <p:nvPr userDrawn="1"/>
          </p:nvSpPr>
          <p:spPr>
            <a:xfrm>
              <a:off x="8893257" y="4575897"/>
              <a:ext cx="252000" cy="252000"/>
            </a:xfrm>
            <a:prstGeom prst="rect">
              <a:avLst/>
            </a:prstGeom>
            <a:solidFill>
              <a:schemeClr val="bg2">
                <a:lumMod val="85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t" anchorCtr="0"/>
            <a:lstStyle/>
            <a:p>
              <a:pPr algn="ctr"/>
              <a:endParaRPr lang="en-AU" sz="1100">
                <a:solidFill>
                  <a:schemeClr val="tx1"/>
                </a:solidFill>
                <a:latin typeface="Arial Black" panose="020B0A04020102020204" pitchFamily="34" charset="0"/>
              </a:endParaRPr>
            </a:p>
          </p:txBody>
        </p:sp>
        <p:pic>
          <p:nvPicPr>
            <p:cNvPr id="99" name="Graphic 98" descr="Badge Question Mark with solid fill">
              <a:extLst>
                <a:ext uri="{FF2B5EF4-FFF2-40B4-BE49-F238E27FC236}">
                  <a16:creationId xmlns:a16="http://schemas.microsoft.com/office/drawing/2014/main" id="{46DD2541-E4AF-4BC0-8FBB-A555E199E7F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4646" y="4627287"/>
              <a:ext cx="149219" cy="149219"/>
            </a:xfrm>
            <a:prstGeom prst="rect">
              <a:avLst/>
            </a:prstGeom>
          </p:spPr>
        </p:pic>
      </p:grpSp>
    </p:spTree>
    <p:custDataLst>
      <p:tags r:id="rId1"/>
    </p:custDataLst>
    <p:extLst>
      <p:ext uri="{BB962C8B-B14F-4D97-AF65-F5344CB8AC3E}">
        <p14:creationId xmlns:p14="http://schemas.microsoft.com/office/powerpoint/2010/main" val="1546466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13066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2872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45846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a:extLst>
              <a:ext uri="{FF2B5EF4-FFF2-40B4-BE49-F238E27FC236}">
                <a16:creationId xmlns:a16="http://schemas.microsoft.com/office/drawing/2014/main" id="{CA54D81D-7CFA-4E8D-924E-F049F52C1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3464070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pic>
        <p:nvPicPr>
          <p:cNvPr id="8" name="Picture 7">
            <a:extLst>
              <a:ext uri="{FF2B5EF4-FFF2-40B4-BE49-F238E27FC236}">
                <a16:creationId xmlns:a16="http://schemas.microsoft.com/office/drawing/2014/main" id="{DBF62FF1-8277-4CEC-A22F-7E8130E25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29259568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10" name="Picture 9">
            <a:extLst>
              <a:ext uri="{FF2B5EF4-FFF2-40B4-BE49-F238E27FC236}">
                <a16:creationId xmlns:a16="http://schemas.microsoft.com/office/drawing/2014/main" id="{F7785B6E-E88B-43F0-AF0F-FE873692A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4127032755"/>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pic>
        <p:nvPicPr>
          <p:cNvPr id="10" name="Picture 9">
            <a:extLst>
              <a:ext uri="{FF2B5EF4-FFF2-40B4-BE49-F238E27FC236}">
                <a16:creationId xmlns:a16="http://schemas.microsoft.com/office/drawing/2014/main" id="{F8FF943A-2EFE-4939-9416-AA45E8893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389864126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10" name="Picture 9">
            <a:extLst>
              <a:ext uri="{FF2B5EF4-FFF2-40B4-BE49-F238E27FC236}">
                <a16:creationId xmlns:a16="http://schemas.microsoft.com/office/drawing/2014/main" id="{3CA196B7-7271-40B8-B951-8FDD29916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158527824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917464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1124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359831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587599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434817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181558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668499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8194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9063824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0638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84940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a:extLst>
              <a:ext uri="{FF2B5EF4-FFF2-40B4-BE49-F238E27FC236}">
                <a16:creationId xmlns:a16="http://schemas.microsoft.com/office/drawing/2014/main" id="{986DC4BE-CEEE-431B-9F14-9C57722140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2082113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6984776"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5" name="Picture 4">
            <a:extLst>
              <a:ext uri="{FF2B5EF4-FFF2-40B4-BE49-F238E27FC236}">
                <a16:creationId xmlns:a16="http://schemas.microsoft.com/office/drawing/2014/main" id="{4F794113-D310-44FA-B463-B20C679AB5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114722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42047122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pic>
        <p:nvPicPr>
          <p:cNvPr id="10" name="Picture 9">
            <a:extLst>
              <a:ext uri="{FF2B5EF4-FFF2-40B4-BE49-F238E27FC236}">
                <a16:creationId xmlns:a16="http://schemas.microsoft.com/office/drawing/2014/main" id="{3D0E9AAB-FD72-2643-BFC4-B94B291F6B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995267253"/>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pic>
        <p:nvPicPr>
          <p:cNvPr id="10" name="Picture 9">
            <a:extLst>
              <a:ext uri="{FF2B5EF4-FFF2-40B4-BE49-F238E27FC236}">
                <a16:creationId xmlns:a16="http://schemas.microsoft.com/office/drawing/2014/main" id="{A3B9622D-F19E-432D-860A-326029CCE7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pic>
        <p:nvPicPr>
          <p:cNvPr id="7" name="Graphic 6">
            <a:extLst>
              <a:ext uri="{FF2B5EF4-FFF2-40B4-BE49-F238E27FC236}">
                <a16:creationId xmlns:a16="http://schemas.microsoft.com/office/drawing/2014/main" id="{19D94D16-942A-4D1D-9A9E-3D3937EDB4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39078" y="123478"/>
            <a:ext cx="2073555" cy="688730"/>
          </a:xfrm>
          <a:prstGeom prst="rect">
            <a:avLst/>
          </a:prstGeom>
        </p:spPr>
      </p:pic>
    </p:spTree>
    <p:custDataLst>
      <p:tags r:id="rId1"/>
    </p:custDataLst>
    <p:extLst>
      <p:ext uri="{BB962C8B-B14F-4D97-AF65-F5344CB8AC3E}">
        <p14:creationId xmlns:p14="http://schemas.microsoft.com/office/powerpoint/2010/main" val="2737235371"/>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9831" y="411510"/>
            <a:ext cx="4324338" cy="4320480"/>
          </a:xfrm>
          <a:prstGeom prst="rect">
            <a:avLst/>
          </a:prstGeom>
        </p:spPr>
      </p:pic>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pic>
        <p:nvPicPr>
          <p:cNvPr id="12" name="Picture 11">
            <a:extLst>
              <a:ext uri="{FF2B5EF4-FFF2-40B4-BE49-F238E27FC236}">
                <a16:creationId xmlns:a16="http://schemas.microsoft.com/office/drawing/2014/main" id="{76C8B3A7-6D79-4B41-84C1-E8DAF3E53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
        <p:nvSpPr>
          <p:cNvPr id="13" name="Rectangle 12">
            <a:extLst>
              <a:ext uri="{FF2B5EF4-FFF2-40B4-BE49-F238E27FC236}">
                <a16:creationId xmlns:a16="http://schemas.microsoft.com/office/drawing/2014/main" id="{C42C4274-80E7-4D13-B882-F2E3C65753AE}"/>
              </a:ext>
            </a:extLst>
          </p:cNvPr>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spTree>
    <p:extLst>
      <p:ext uri="{BB962C8B-B14F-4D97-AF65-F5344CB8AC3E}">
        <p14:creationId xmlns:p14="http://schemas.microsoft.com/office/powerpoint/2010/main" val="1078919717"/>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7527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6555916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Australian research leadership in the Global Power System Transformation</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98137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17225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1497607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505885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95107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custDataLst>
      <p:tags r:id="rId1"/>
    </p:custDataLst>
    <p:extLst>
      <p:ext uri="{BB962C8B-B14F-4D97-AF65-F5344CB8AC3E}">
        <p14:creationId xmlns:p14="http://schemas.microsoft.com/office/powerpoint/2010/main" val="2661925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351239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Australian research leadership in the Global Power System Transformation</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619339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8539525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Australian research leadership in the Global Power System Transformation</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94395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Australian research leadership in the Global Power System Transformation</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775385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9175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1805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pic>
        <p:nvPicPr>
          <p:cNvPr id="10" name="Picture 9">
            <a:extLst>
              <a:ext uri="{FF2B5EF4-FFF2-40B4-BE49-F238E27FC236}">
                <a16:creationId xmlns:a16="http://schemas.microsoft.com/office/drawing/2014/main" id="{E16B03B6-C4D9-4B46-A461-4BD384CE3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4686523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880320"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pic>
        <p:nvPicPr>
          <p:cNvPr id="10" name="Picture 9">
            <a:extLst>
              <a:ext uri="{FF2B5EF4-FFF2-40B4-BE49-F238E27FC236}">
                <a16:creationId xmlns:a16="http://schemas.microsoft.com/office/drawing/2014/main" id="{9CF8021B-8237-44DA-97CC-7AE087B0E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3104115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Organisation</a:t>
            </a:r>
          </a:p>
        </p:txBody>
      </p:sp>
      <p:pic>
        <p:nvPicPr>
          <p:cNvPr id="8" name="Picture 7">
            <a:extLst>
              <a:ext uri="{FF2B5EF4-FFF2-40B4-BE49-F238E27FC236}">
                <a16:creationId xmlns:a16="http://schemas.microsoft.com/office/drawing/2014/main" id="{C9FD9A8B-B204-4EC3-9CD2-BA2AD366ED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87954822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tags" Target="../tags/tag11.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11.emf"/><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3.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11.emf"/><Relationship Id="rId2" Type="http://schemas.openxmlformats.org/officeDocument/2006/relationships/slideLayout" Target="../slideLayouts/slideLayout66.xml"/><Relationship Id="rId16"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image" Target="../media/image13.emf"/><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theme" Target="../theme/theme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13.emf"/><Relationship Id="rId2" Type="http://schemas.openxmlformats.org/officeDocument/2006/relationships/slideLayout" Target="../slideLayouts/slideLayout100.xml"/><Relationship Id="rId16" Type="http://schemas.openxmlformats.org/officeDocument/2006/relationships/theme" Target="../theme/theme6.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Australian research leadership in the Global Power System Transformation</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22"/>
          <a:stretch>
            <a:fillRect/>
          </a:stretch>
        </p:blipFill>
        <p:spPr>
          <a:xfrm>
            <a:off x="251520" y="195486"/>
            <a:ext cx="442169" cy="442169"/>
          </a:xfrm>
          <a:prstGeom prst="rect">
            <a:avLst/>
          </a:prstGeom>
        </p:spPr>
      </p:pic>
    </p:spTree>
    <p:custDataLst>
      <p:tags r:id="rId21"/>
    </p:custDataLst>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703" r:id="rId3"/>
    <p:sldLayoutId id="2147483655" r:id="rId4"/>
    <p:sldLayoutId id="2147483704" r:id="rId5"/>
    <p:sldLayoutId id="2147483680" r:id="rId6"/>
    <p:sldLayoutId id="2147483679" r:id="rId7"/>
    <p:sldLayoutId id="2147483661" r:id="rId8"/>
    <p:sldLayoutId id="2147483702" r:id="rId9"/>
    <p:sldLayoutId id="2147483706" r:id="rId10"/>
    <p:sldLayoutId id="2147483698" r:id="rId11"/>
    <p:sldLayoutId id="2147483699" r:id="rId12"/>
    <p:sldLayoutId id="2147483663" r:id="rId13"/>
    <p:sldLayoutId id="2147483707" r:id="rId14"/>
    <p:sldLayoutId id="2147483664" r:id="rId15"/>
    <p:sldLayoutId id="2147483667" r:id="rId16"/>
    <p:sldLayoutId id="2147483665" r:id="rId17"/>
    <p:sldLayoutId id="2147483682" r:id="rId18"/>
    <p:sldLayoutId id="2147483681" r:id="rId19"/>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Australian research leadership in the Global Power System Transformation</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spTree>
    <p:custDataLst>
      <p:tags r:id="rId28"/>
    </p:custDataLst>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86" r:id="rId5"/>
    <p:sldLayoutId id="2147483705" r:id="rId6"/>
    <p:sldLayoutId id="2147483782" r:id="rId7"/>
    <p:sldLayoutId id="2147483790" r:id="rId8"/>
    <p:sldLayoutId id="2147483791" r:id="rId9"/>
    <p:sldLayoutId id="2147483785" r:id="rId10"/>
    <p:sldLayoutId id="2147483686" r:id="rId11"/>
    <p:sldLayoutId id="2147483783" r:id="rId12"/>
    <p:sldLayoutId id="2147483784" r:id="rId13"/>
    <p:sldLayoutId id="2147483788" r:id="rId14"/>
    <p:sldLayoutId id="2147483789" r:id="rId15"/>
    <p:sldLayoutId id="2147483687" r:id="rId16"/>
    <p:sldLayoutId id="2147483688" r:id="rId17"/>
    <p:sldLayoutId id="2147483787" r:id="rId18"/>
    <p:sldLayoutId id="2147483689" r:id="rId19"/>
    <p:sldLayoutId id="2147483708" r:id="rId20"/>
    <p:sldLayoutId id="2147483690" r:id="rId21"/>
    <p:sldLayoutId id="2147483691" r:id="rId22"/>
    <p:sldLayoutId id="2147483692" r:id="rId23"/>
    <p:sldLayoutId id="2147483693" r:id="rId24"/>
    <p:sldLayoutId id="2147483694" r:id="rId25"/>
    <p:sldLayoutId id="2147483781" r:id="rId26"/>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Australian research leadership in the Global Power System Transformation</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1" name="Picture 10">
            <a:extLst>
              <a:ext uri="{FF2B5EF4-FFF2-40B4-BE49-F238E27FC236}">
                <a16:creationId xmlns:a16="http://schemas.microsoft.com/office/drawing/2014/main" id="{C67DD59A-4148-4107-89BD-9ACB60B45F7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1519" y="195486"/>
            <a:ext cx="936488" cy="442800"/>
          </a:xfrm>
          <a:prstGeom prst="rect">
            <a:avLst/>
          </a:prstGeom>
        </p:spPr>
      </p:pic>
    </p:spTree>
    <p:extLst>
      <p:ext uri="{BB962C8B-B14F-4D97-AF65-F5344CB8AC3E}">
        <p14:creationId xmlns:p14="http://schemas.microsoft.com/office/powerpoint/2010/main" val="5513334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Australian research leadership in the Global Power System Transformation</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1" name="Picture 10">
            <a:extLst>
              <a:ext uri="{FF2B5EF4-FFF2-40B4-BE49-F238E27FC236}">
                <a16:creationId xmlns:a16="http://schemas.microsoft.com/office/drawing/2014/main" id="{35B5D801-8BF9-4650-9BFF-FFF9F24B181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85494" y="4561228"/>
            <a:ext cx="936488" cy="442800"/>
          </a:xfrm>
          <a:prstGeom prst="rect">
            <a:avLst/>
          </a:prstGeom>
        </p:spPr>
      </p:pic>
    </p:spTree>
    <p:extLst>
      <p:ext uri="{BB962C8B-B14F-4D97-AF65-F5344CB8AC3E}">
        <p14:creationId xmlns:p14="http://schemas.microsoft.com/office/powerpoint/2010/main" val="383829126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Australian research leadership in the Global Power System Transformation</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6" name="Picture 5">
            <a:extLst>
              <a:ext uri="{FF2B5EF4-FFF2-40B4-BE49-F238E27FC236}">
                <a16:creationId xmlns:a16="http://schemas.microsoft.com/office/drawing/2014/main" id="{1D99F6DE-9351-1240-AACA-18070547596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3290" y="245070"/>
            <a:ext cx="1010317" cy="232078"/>
          </a:xfrm>
          <a:prstGeom prst="rect">
            <a:avLst/>
          </a:prstGeom>
        </p:spPr>
      </p:pic>
    </p:spTree>
    <p:extLst>
      <p:ext uri="{BB962C8B-B14F-4D97-AF65-F5344CB8AC3E}">
        <p14:creationId xmlns:p14="http://schemas.microsoft.com/office/powerpoint/2010/main" val="2968426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Australian research leadership in the Global Power System Transformation</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0" name="Picture 9">
            <a:extLst>
              <a:ext uri="{FF2B5EF4-FFF2-40B4-BE49-F238E27FC236}">
                <a16:creationId xmlns:a16="http://schemas.microsoft.com/office/drawing/2014/main" id="{5D46349F-4F50-4446-8BA9-4263776EBB9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82858" y="4709569"/>
            <a:ext cx="1010317" cy="232078"/>
          </a:xfrm>
          <a:prstGeom prst="rect">
            <a:avLst/>
          </a:prstGeom>
        </p:spPr>
      </p:pic>
    </p:spTree>
    <p:extLst>
      <p:ext uri="{BB962C8B-B14F-4D97-AF65-F5344CB8AC3E}">
        <p14:creationId xmlns:p14="http://schemas.microsoft.com/office/powerpoint/2010/main" val="234322065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orient="horz" pos="31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5.gif"/><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3.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notesSlide" Target="../notesSlides/notesSlide3.xml"/><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slideLayout" Target="../slideLayouts/slideLayout23.xml"/><Relationship Id="rId16" Type="http://schemas.openxmlformats.org/officeDocument/2006/relationships/image" Target="../media/image29.png"/><Relationship Id="rId1" Type="http://schemas.openxmlformats.org/officeDocument/2006/relationships/tags" Target="../tags/tag3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notesSlide" Target="../notesSlides/notesSlide4.xm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jpeg"/><Relationship Id="rId2" Type="http://schemas.openxmlformats.org/officeDocument/2006/relationships/slideLayout" Target="../slideLayouts/slideLayout23.xml"/><Relationship Id="rId16" Type="http://schemas.openxmlformats.org/officeDocument/2006/relationships/image" Target="../media/image45.jpeg"/><Relationship Id="rId1" Type="http://schemas.openxmlformats.org/officeDocument/2006/relationships/tags" Target="../tags/tag3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5.xml"/><Relationship Id="rId7" Type="http://schemas.openxmlformats.org/officeDocument/2006/relationships/image" Target="../media/image51.svg"/><Relationship Id="rId2" Type="http://schemas.openxmlformats.org/officeDocument/2006/relationships/slideLayout" Target="../slideLayouts/slideLayout24.xml"/><Relationship Id="rId1" Type="http://schemas.openxmlformats.org/officeDocument/2006/relationships/tags" Target="../tags/tag38.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70.png"/><Relationship Id="rId3" Type="http://schemas.openxmlformats.org/officeDocument/2006/relationships/notesSlide" Target="../notesSlides/notesSlide6.xml"/><Relationship Id="rId21" Type="http://schemas.openxmlformats.org/officeDocument/2006/relationships/image" Target="../media/image73.sv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slideLayout" Target="../slideLayouts/slideLayout24.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tags" Target="../tags/tag39.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5" Type="http://schemas.openxmlformats.org/officeDocument/2006/relationships/image" Target="../media/image67.svg"/><Relationship Id="rId23" Type="http://schemas.openxmlformats.org/officeDocument/2006/relationships/image" Target="../media/image75.svg"/><Relationship Id="rId10" Type="http://schemas.openxmlformats.org/officeDocument/2006/relationships/image" Target="../media/image62.png"/><Relationship Id="rId19" Type="http://schemas.openxmlformats.org/officeDocument/2006/relationships/image" Target="../media/image71.sv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66.png"/><Relationship Id="rId22"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78.svg"/><Relationship Id="rId4" Type="http://schemas.openxmlformats.org/officeDocument/2006/relationships/image" Target="../media/image77.png"/></Relationships>
</file>

<file path=ppt/slides/_rels/slide8.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notesSlide" Target="../notesSlides/notesSlide8.xml"/><Relationship Id="rId7" Type="http://schemas.openxmlformats.org/officeDocument/2006/relationships/image" Target="../media/image82.emf"/><Relationship Id="rId2" Type="http://schemas.openxmlformats.org/officeDocument/2006/relationships/slideLayout" Target="../slideLayouts/slideLayout23.xml"/><Relationship Id="rId1" Type="http://schemas.openxmlformats.org/officeDocument/2006/relationships/tags" Target="../tags/tag40.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 Id="rId9" Type="http://schemas.openxmlformats.org/officeDocument/2006/relationships/image" Target="../media/image8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8.xml"/><Relationship Id="rId1" Type="http://schemas.openxmlformats.org/officeDocument/2006/relationships/tags" Target="../tags/tag41.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19" y="1069964"/>
            <a:ext cx="3740083" cy="1728192"/>
          </a:xfrm>
        </p:spPr>
        <p:txBody>
          <a:bodyPr>
            <a:normAutofit fontScale="90000"/>
          </a:bodyPr>
          <a:lstStyle/>
          <a:p>
            <a:r>
              <a:rPr lang="en-AU" dirty="0">
                <a:solidFill>
                  <a:srgbClr val="00A9CE"/>
                </a:solidFill>
              </a:rPr>
              <a:t>Australia’s Global Power System Transformation Research Roadmap</a:t>
            </a:r>
          </a:p>
        </p:txBody>
      </p:sp>
      <p:sp>
        <p:nvSpPr>
          <p:cNvPr id="3" name="Subtitle 2"/>
          <p:cNvSpPr>
            <a:spLocks noGrp="1"/>
          </p:cNvSpPr>
          <p:nvPr>
            <p:ph type="subTitle" idx="1"/>
          </p:nvPr>
        </p:nvSpPr>
        <p:spPr>
          <a:xfrm>
            <a:off x="251519" y="2896752"/>
            <a:ext cx="4076949" cy="576064"/>
          </a:xfrm>
        </p:spPr>
        <p:txBody>
          <a:bodyPr vert="horz" lIns="0" tIns="0" rIns="0" bIns="0" rtlCol="0" anchor="t">
            <a:normAutofit fontScale="85000" lnSpcReduction="20000"/>
          </a:bodyPr>
          <a:lstStyle/>
          <a:p>
            <a:r>
              <a:rPr lang="en-AU" dirty="0">
                <a:solidFill>
                  <a:schemeClr val="tx1">
                    <a:lumMod val="50000"/>
                    <a:lumOff val="50000"/>
                  </a:schemeClr>
                </a:solidFill>
              </a:rPr>
              <a:t>Australian research opportunities to rapidly accelerate the transition to advanced low emission power systems</a:t>
            </a:r>
          </a:p>
        </p:txBody>
      </p:sp>
      <p:sp>
        <p:nvSpPr>
          <p:cNvPr id="8" name="Text Placeholder 5">
            <a:extLst>
              <a:ext uri="{FF2B5EF4-FFF2-40B4-BE49-F238E27FC236}">
                <a16:creationId xmlns:a16="http://schemas.microsoft.com/office/drawing/2014/main" id="{CF99DBC8-F095-480E-B23A-528F5EC7D02B}"/>
              </a:ext>
            </a:extLst>
          </p:cNvPr>
          <p:cNvSpPr txBox="1">
            <a:spLocks/>
          </p:cNvSpPr>
          <p:nvPr/>
        </p:nvSpPr>
        <p:spPr>
          <a:xfrm>
            <a:off x="5627458" y="4636691"/>
            <a:ext cx="1548653" cy="402324"/>
          </a:xfrm>
          <a:prstGeom prst="rect">
            <a:avLst/>
          </a:prstGeom>
        </p:spPr>
        <p:txBody>
          <a:bodyPr vert="horz" lIns="0" tIns="0" rIns="0" bIns="0" numCol="1" spcCol="360000" rtlCol="0">
            <a:normAutofit/>
          </a:bodyPr>
          <a:lstStyle>
            <a:lvl1pPr marL="0" indent="0" algn="l" defTabSz="914400" rtl="0" eaLnBrk="1" latinLnBrk="0" hangingPunct="1">
              <a:lnSpc>
                <a:spcPct val="90000"/>
              </a:lnSpc>
              <a:spcBef>
                <a:spcPts val="3000"/>
              </a:spcBef>
              <a:buFont typeface="Arial" pitchFamily="34" charset="0"/>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563"/>
              </a:spcAft>
              <a:buFont typeface="Arial" panose="020B0604020202020204" pitchFamily="34" charset="0"/>
              <a:buNone/>
              <a:defRPr sz="1600" kern="1200">
                <a:solidFill>
                  <a:schemeClr val="tx1"/>
                </a:solidFill>
                <a:latin typeface="+mn-lt"/>
                <a:ea typeface="+mn-ea"/>
                <a:cs typeface="+mn-cs"/>
              </a:defRPr>
            </a:lvl2pPr>
            <a:lvl3pPr marL="266400" indent="-266400" algn="l" defTabSz="914400" rtl="0" eaLnBrk="1" latinLnBrk="0" hangingPunct="1">
              <a:lnSpc>
                <a:spcPct val="90000"/>
              </a:lnSpc>
              <a:spcBef>
                <a:spcPts val="0"/>
              </a:spcBef>
              <a:buFont typeface="Calibri" pitchFamily="34" charset="0"/>
              <a:buNone/>
              <a:tabLst>
                <a:tab pos="356400" algn="l"/>
              </a:tabLst>
              <a:defRPr sz="16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ct val="100000"/>
              </a:lnSpc>
              <a:spcAft>
                <a:spcPct val="0"/>
              </a:spcAft>
            </a:pPr>
            <a:r>
              <a:rPr lang="en-US" sz="1200">
                <a:solidFill>
                  <a:schemeClr val="bg1"/>
                </a:solidFill>
              </a:rPr>
              <a:t>Proudly supported by GHD Advisory </a:t>
            </a:r>
          </a:p>
        </p:txBody>
      </p:sp>
      <p:pic>
        <p:nvPicPr>
          <p:cNvPr id="9" name="Picture 8" descr="Logo, company name&#10;&#10;Description automatically generated">
            <a:extLst>
              <a:ext uri="{FF2B5EF4-FFF2-40B4-BE49-F238E27FC236}">
                <a16:creationId xmlns:a16="http://schemas.microsoft.com/office/drawing/2014/main" id="{A4FB5328-6618-4192-8759-241FEFA659D9}"/>
              </a:ext>
            </a:extLst>
          </p:cNvPr>
          <p:cNvPicPr>
            <a:picLocks noChangeAspect="1"/>
          </p:cNvPicPr>
          <p:nvPr/>
        </p:nvPicPr>
        <p:blipFill rotWithShape="1">
          <a:blip r:embed="rId4"/>
          <a:srcRect t="18640" b="18049"/>
          <a:stretch/>
        </p:blipFill>
        <p:spPr>
          <a:xfrm>
            <a:off x="7245628" y="4521202"/>
            <a:ext cx="1828855" cy="633303"/>
          </a:xfrm>
          <a:prstGeom prst="rect">
            <a:avLst/>
          </a:prstGeom>
        </p:spPr>
      </p:pic>
      <p:pic>
        <p:nvPicPr>
          <p:cNvPr id="17" name="Picture Placeholder 16">
            <a:extLst>
              <a:ext uri="{FF2B5EF4-FFF2-40B4-BE49-F238E27FC236}">
                <a16:creationId xmlns:a16="http://schemas.microsoft.com/office/drawing/2014/main" id="{B45E33F1-8619-B194-D555-4A14A738C064}"/>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5634" r="5634"/>
          <a:stretch/>
        </p:blipFill>
        <p:spPr/>
      </p:pic>
      <p:sp>
        <p:nvSpPr>
          <p:cNvPr id="4" name="Rectangle 3">
            <a:extLst>
              <a:ext uri="{FF2B5EF4-FFF2-40B4-BE49-F238E27FC236}">
                <a16:creationId xmlns:a16="http://schemas.microsoft.com/office/drawing/2014/main" id="{EB9A060F-B3C0-2153-334D-98003A8780A8}"/>
              </a:ext>
            </a:extLst>
          </p:cNvPr>
          <p:cNvSpPr/>
          <p:nvPr/>
        </p:nvSpPr>
        <p:spPr>
          <a:xfrm>
            <a:off x="0" y="4650544"/>
            <a:ext cx="4563961" cy="506809"/>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ubtitle 2">
            <a:extLst>
              <a:ext uri="{FF2B5EF4-FFF2-40B4-BE49-F238E27FC236}">
                <a16:creationId xmlns:a16="http://schemas.microsoft.com/office/drawing/2014/main" id="{696096C7-9E0D-C0E1-DA5A-91032B5EB5A0}"/>
              </a:ext>
            </a:extLst>
          </p:cNvPr>
          <p:cNvSpPr txBox="1">
            <a:spLocks/>
          </p:cNvSpPr>
          <p:nvPr/>
        </p:nvSpPr>
        <p:spPr>
          <a:xfrm>
            <a:off x="138718" y="4760218"/>
            <a:ext cx="2151275" cy="57606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600" dirty="0">
                <a:solidFill>
                  <a:schemeClr val="bg1"/>
                </a:solidFill>
              </a:rPr>
              <a:t>Jessica Guth - GHD</a:t>
            </a:r>
          </a:p>
        </p:txBody>
      </p:sp>
      <p:sp>
        <p:nvSpPr>
          <p:cNvPr id="7" name="Subtitle 2">
            <a:extLst>
              <a:ext uri="{FF2B5EF4-FFF2-40B4-BE49-F238E27FC236}">
                <a16:creationId xmlns:a16="http://schemas.microsoft.com/office/drawing/2014/main" id="{43BFA789-0163-042F-D682-7230BE4E4097}"/>
              </a:ext>
            </a:extLst>
          </p:cNvPr>
          <p:cNvSpPr txBox="1">
            <a:spLocks/>
          </p:cNvSpPr>
          <p:nvPr/>
        </p:nvSpPr>
        <p:spPr>
          <a:xfrm>
            <a:off x="3243636" y="4759657"/>
            <a:ext cx="1719986" cy="31874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600"/>
              </a:spcBef>
              <a:buFont typeface="Arial" pitchFamily="34" charset="0"/>
              <a:buNone/>
              <a:defRPr sz="2000" b="0" kern="1200">
                <a:solidFill>
                  <a:schemeClr val="accent3"/>
                </a:solidFill>
                <a:latin typeface="+mn-lt"/>
                <a:ea typeface="+mn-ea"/>
                <a:cs typeface="+mn-cs"/>
              </a:defRPr>
            </a:lvl1pPr>
            <a:lvl2pPr marL="457200" indent="0" algn="ctr" defTabSz="914400" rtl="0" eaLnBrk="1" latinLnBrk="0" hangingPunct="1">
              <a:lnSpc>
                <a:spcPct val="90000"/>
              </a:lnSpc>
              <a:spcBef>
                <a:spcPts val="6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600" dirty="0">
                <a:solidFill>
                  <a:schemeClr val="bg1"/>
                </a:solidFill>
              </a:rPr>
              <a:t>October 2024</a:t>
            </a:r>
          </a:p>
        </p:txBody>
      </p:sp>
    </p:spTree>
    <p:custDataLst>
      <p:tags r:id="rId1"/>
    </p:custDataLst>
    <p:extLst>
      <p:ext uri="{BB962C8B-B14F-4D97-AF65-F5344CB8AC3E}">
        <p14:creationId xmlns:p14="http://schemas.microsoft.com/office/powerpoint/2010/main" val="246106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3445954" y="2786825"/>
            <a:ext cx="2816483" cy="576064"/>
          </a:xfrm>
        </p:spPr>
        <p:txBody>
          <a:bodyPr/>
          <a:lstStyle/>
          <a:p>
            <a:pPr eaLnBrk="1" hangingPunct="1">
              <a:spcAft>
                <a:spcPct val="0"/>
              </a:spcAft>
            </a:pPr>
            <a:r>
              <a:rPr lang="en-US" dirty="0"/>
              <a:t>Questions?</a:t>
            </a:r>
          </a:p>
        </p:txBody>
      </p:sp>
      <p:sp>
        <p:nvSpPr>
          <p:cNvPr id="3" name="Title 3">
            <a:extLst>
              <a:ext uri="{FF2B5EF4-FFF2-40B4-BE49-F238E27FC236}">
                <a16:creationId xmlns:a16="http://schemas.microsoft.com/office/drawing/2014/main" id="{80730409-9D60-9783-2FB6-9EA56E457640}"/>
              </a:ext>
            </a:extLst>
          </p:cNvPr>
          <p:cNvSpPr txBox="1">
            <a:spLocks/>
          </p:cNvSpPr>
          <p:nvPr/>
        </p:nvSpPr>
        <p:spPr>
          <a:xfrm>
            <a:off x="3445954" y="1511314"/>
            <a:ext cx="2887919" cy="576064"/>
          </a:xfrm>
          <a:prstGeom prst="rect">
            <a:avLst/>
          </a:prstGeom>
        </p:spPr>
        <p:txBody>
          <a:bodyPr vert="horz" lIns="0" tIns="0" rIns="0" bIns="0" rtlCol="0" anchor="b" anchorCtr="0">
            <a:noAutofit/>
          </a:bodyPr>
          <a:lstStyle>
            <a:lvl1pPr algn="l" defTabSz="914400" rtl="0" eaLnBrk="1" latinLnBrk="0" hangingPunct="1">
              <a:spcBef>
                <a:spcPct val="0"/>
              </a:spcBef>
              <a:buNone/>
              <a:defRPr sz="3600" b="0" kern="1200">
                <a:solidFill>
                  <a:schemeClr val="accent3"/>
                </a:solidFill>
                <a:latin typeface="+mj-lt"/>
                <a:ea typeface="+mj-ea"/>
                <a:cs typeface="+mj-cs"/>
              </a:defRPr>
            </a:lvl1pPr>
          </a:lstStyle>
          <a:p>
            <a:pPr>
              <a:spcAft>
                <a:spcPct val="0"/>
              </a:spcAft>
            </a:pPr>
            <a:r>
              <a:rPr lang="en-US" dirty="0">
                <a:solidFill>
                  <a:schemeClr val="bg1"/>
                </a:solidFill>
              </a:rPr>
              <a:t>Thank you!</a:t>
            </a:r>
          </a:p>
        </p:txBody>
      </p:sp>
      <p:pic>
        <p:nvPicPr>
          <p:cNvPr id="9" name="Picture 8">
            <a:extLst>
              <a:ext uri="{FF2B5EF4-FFF2-40B4-BE49-F238E27FC236}">
                <a16:creationId xmlns:a16="http://schemas.microsoft.com/office/drawing/2014/main" id="{7F99ED6A-D8AF-1721-0CD3-726A86D16D6A}"/>
              </a:ext>
            </a:extLst>
          </p:cNvPr>
          <p:cNvPicPr>
            <a:picLocks noChangeAspect="1"/>
          </p:cNvPicPr>
          <p:nvPr/>
        </p:nvPicPr>
        <p:blipFill>
          <a:blip r:embed="rId3"/>
          <a:stretch>
            <a:fillRect/>
          </a:stretch>
        </p:blipFill>
        <p:spPr>
          <a:xfrm>
            <a:off x="6589579" y="4269252"/>
            <a:ext cx="1337481" cy="560595"/>
          </a:xfrm>
          <a:prstGeom prst="rect">
            <a:avLst/>
          </a:prstGeom>
        </p:spPr>
      </p:pic>
      <p:sp>
        <p:nvSpPr>
          <p:cNvPr id="10" name="Rectangle 9">
            <a:extLst>
              <a:ext uri="{FF2B5EF4-FFF2-40B4-BE49-F238E27FC236}">
                <a16:creationId xmlns:a16="http://schemas.microsoft.com/office/drawing/2014/main" id="{4FE9B119-9592-4975-932E-207C184ADBD7}"/>
              </a:ext>
            </a:extLst>
          </p:cNvPr>
          <p:cNvSpPr/>
          <p:nvPr/>
        </p:nvSpPr>
        <p:spPr>
          <a:xfrm>
            <a:off x="184552" y="4771198"/>
            <a:ext cx="2064775" cy="214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ooter Placeholder 5">
            <a:extLst>
              <a:ext uri="{FF2B5EF4-FFF2-40B4-BE49-F238E27FC236}">
                <a16:creationId xmlns:a16="http://schemas.microsoft.com/office/drawing/2014/main" id="{AA86FFFC-C67A-A6AC-B450-6BEB4A2A817C}"/>
              </a:ext>
            </a:extLst>
          </p:cNvPr>
          <p:cNvSpPr txBox="1">
            <a:spLocks/>
          </p:cNvSpPr>
          <p:nvPr/>
        </p:nvSpPr>
        <p:spPr>
          <a:xfrm>
            <a:off x="95680" y="4829847"/>
            <a:ext cx="6083845" cy="2141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50000"/>
                  </a:schemeClr>
                </a:solidFill>
              </a:rPr>
              <a:t>For further information visit: </a:t>
            </a:r>
            <a:r>
              <a:rPr lang="en-US" sz="800" u="sng" dirty="0">
                <a:solidFill>
                  <a:schemeClr val="bg1">
                    <a:lumMod val="50000"/>
                  </a:schemeClr>
                </a:solidFill>
              </a:rPr>
              <a:t>https://www.csiro.au/en/research/technology-space/energy/g-pst-research-roadmap </a:t>
            </a:r>
            <a:endParaRPr lang="en-AU" sz="800" u="sng" dirty="0">
              <a:solidFill>
                <a:schemeClr val="bg1">
                  <a:lumMod val="50000"/>
                </a:schemeClr>
              </a:solidFill>
            </a:endParaRPr>
          </a:p>
        </p:txBody>
      </p:sp>
    </p:spTree>
    <p:custDataLst>
      <p:tags r:id="rId1"/>
    </p:custDataLst>
    <p:extLst>
      <p:ext uri="{BB962C8B-B14F-4D97-AF65-F5344CB8AC3E}">
        <p14:creationId xmlns:p14="http://schemas.microsoft.com/office/powerpoint/2010/main" val="109932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C3DDAD-95AA-0E37-E13A-C2396F573972}"/>
              </a:ext>
            </a:extLst>
          </p:cNvPr>
          <p:cNvSpPr/>
          <p:nvPr/>
        </p:nvSpPr>
        <p:spPr>
          <a:xfrm>
            <a:off x="0" y="0"/>
            <a:ext cx="3604506"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ooter Placeholder 3">
            <a:extLst>
              <a:ext uri="{FF2B5EF4-FFF2-40B4-BE49-F238E27FC236}">
                <a16:creationId xmlns:a16="http://schemas.microsoft.com/office/drawing/2014/main" id="{102C7EDD-1D48-4737-696A-D1EBFA0CC7E5}"/>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5" name="Slide Number Placeholder 4">
            <a:extLst>
              <a:ext uri="{FF2B5EF4-FFF2-40B4-BE49-F238E27FC236}">
                <a16:creationId xmlns:a16="http://schemas.microsoft.com/office/drawing/2014/main" id="{4B375F0A-993C-A373-E592-D7EF83162753}"/>
              </a:ext>
            </a:extLst>
          </p:cNvPr>
          <p:cNvSpPr>
            <a:spLocks noGrp="1"/>
          </p:cNvSpPr>
          <p:nvPr>
            <p:ph type="sldNum" sz="quarter" idx="11"/>
          </p:nvPr>
        </p:nvSpPr>
        <p:spPr/>
        <p:txBody>
          <a:bodyPr/>
          <a:lstStyle/>
          <a:p>
            <a:fld id="{2ABE124A-B5C5-46E0-B944-45307B126769}" type="slidenum">
              <a:rPr lang="en-AU" smtClean="0"/>
              <a:pPr/>
              <a:t>2</a:t>
            </a:fld>
            <a:r>
              <a:rPr lang="en-AU"/>
              <a:t>  |</a:t>
            </a:r>
          </a:p>
        </p:txBody>
      </p:sp>
      <p:pic>
        <p:nvPicPr>
          <p:cNvPr id="10" name="Picture 9">
            <a:extLst>
              <a:ext uri="{FF2B5EF4-FFF2-40B4-BE49-F238E27FC236}">
                <a16:creationId xmlns:a16="http://schemas.microsoft.com/office/drawing/2014/main" id="{5B269F7E-CF42-9E4E-3B88-819CC3AA50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15267" y="881608"/>
            <a:ext cx="6804923" cy="3883131"/>
          </a:xfrm>
          <a:prstGeom prst="rect">
            <a:avLst/>
          </a:prstGeom>
        </p:spPr>
      </p:pic>
      <p:sp>
        <p:nvSpPr>
          <p:cNvPr id="2" name="Title 2">
            <a:extLst>
              <a:ext uri="{FF2B5EF4-FFF2-40B4-BE49-F238E27FC236}">
                <a16:creationId xmlns:a16="http://schemas.microsoft.com/office/drawing/2014/main" id="{D7D8D95D-407F-E160-3537-21CD0FA4442C}"/>
              </a:ext>
            </a:extLst>
          </p:cNvPr>
          <p:cNvSpPr>
            <a:spLocks noGrp="1"/>
          </p:cNvSpPr>
          <p:nvPr>
            <p:ph type="title"/>
          </p:nvPr>
        </p:nvSpPr>
        <p:spPr>
          <a:xfrm>
            <a:off x="251520" y="242243"/>
            <a:ext cx="6243670" cy="639365"/>
          </a:xfrm>
        </p:spPr>
        <p:txBody>
          <a:bodyPr>
            <a:normAutofit/>
          </a:bodyPr>
          <a:lstStyle/>
          <a:p>
            <a:r>
              <a:rPr lang="en-AU" dirty="0"/>
              <a:t>Energy Transition</a:t>
            </a:r>
          </a:p>
        </p:txBody>
      </p:sp>
    </p:spTree>
    <p:extLst>
      <p:ext uri="{BB962C8B-B14F-4D97-AF65-F5344CB8AC3E}">
        <p14:creationId xmlns:p14="http://schemas.microsoft.com/office/powerpoint/2010/main" val="192953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DA73A-AE1F-4F27-9F65-4D4A8CE580BE}"/>
              </a:ext>
            </a:extLst>
          </p:cNvPr>
          <p:cNvSpPr>
            <a:spLocks noGrp="1"/>
          </p:cNvSpPr>
          <p:nvPr>
            <p:ph type="title"/>
          </p:nvPr>
        </p:nvSpPr>
        <p:spPr>
          <a:xfrm>
            <a:off x="251520" y="242243"/>
            <a:ext cx="5818412" cy="639365"/>
          </a:xfrm>
        </p:spPr>
        <p:txBody>
          <a:bodyPr>
            <a:normAutofit/>
          </a:bodyPr>
          <a:lstStyle/>
          <a:p>
            <a:r>
              <a:rPr lang="en-US" dirty="0"/>
              <a:t>Associated challenges</a:t>
            </a:r>
            <a:endParaRPr lang="en-AU" dirty="0"/>
          </a:p>
        </p:txBody>
      </p:sp>
      <p:sp>
        <p:nvSpPr>
          <p:cNvPr id="6" name="Footer Placeholder 5">
            <a:extLst>
              <a:ext uri="{FF2B5EF4-FFF2-40B4-BE49-F238E27FC236}">
                <a16:creationId xmlns:a16="http://schemas.microsoft.com/office/drawing/2014/main" id="{FF1C1B0A-2E20-46E3-B74E-901986DEDAD4}"/>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2" name="Slide Number Placeholder 1">
            <a:extLst>
              <a:ext uri="{FF2B5EF4-FFF2-40B4-BE49-F238E27FC236}">
                <a16:creationId xmlns:a16="http://schemas.microsoft.com/office/drawing/2014/main" id="{B7D438A3-8647-4644-AFD4-06217672A72F}"/>
              </a:ext>
            </a:extLst>
          </p:cNvPr>
          <p:cNvSpPr>
            <a:spLocks noGrp="1"/>
          </p:cNvSpPr>
          <p:nvPr>
            <p:ph type="sldNum" sz="quarter" idx="11"/>
          </p:nvPr>
        </p:nvSpPr>
        <p:spPr/>
        <p:txBody>
          <a:bodyPr/>
          <a:lstStyle/>
          <a:p>
            <a:fld id="{2ABE124A-B5C5-46E0-B944-45307B126769}" type="slidenum">
              <a:rPr lang="en-AU" smtClean="0"/>
              <a:pPr/>
              <a:t>3</a:t>
            </a:fld>
            <a:r>
              <a:rPr lang="en-AU"/>
              <a:t>  |</a:t>
            </a:r>
          </a:p>
        </p:txBody>
      </p:sp>
      <p:pic>
        <p:nvPicPr>
          <p:cNvPr id="9" name="Graphic 8" descr="Badge Tick outline">
            <a:extLst>
              <a:ext uri="{FF2B5EF4-FFF2-40B4-BE49-F238E27FC236}">
                <a16:creationId xmlns:a16="http://schemas.microsoft.com/office/drawing/2014/main" id="{C2596AAE-A95D-4976-C477-DDEC02D5F1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6836" y="2814610"/>
            <a:ext cx="775354" cy="775354"/>
          </a:xfrm>
          <a:prstGeom prst="rect">
            <a:avLst/>
          </a:prstGeom>
        </p:spPr>
      </p:pic>
      <p:pic>
        <p:nvPicPr>
          <p:cNvPr id="10" name="Graphic 9">
            <a:extLst>
              <a:ext uri="{FF2B5EF4-FFF2-40B4-BE49-F238E27FC236}">
                <a16:creationId xmlns:a16="http://schemas.microsoft.com/office/drawing/2014/main" id="{80E2D8FD-7D05-8D41-1E4E-1DACA2D638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30536" y="1078839"/>
            <a:ext cx="787859" cy="775353"/>
          </a:xfrm>
          <a:prstGeom prst="rect">
            <a:avLst/>
          </a:prstGeom>
        </p:spPr>
      </p:pic>
      <p:pic>
        <p:nvPicPr>
          <p:cNvPr id="12" name="Graphic 11">
            <a:extLst>
              <a:ext uri="{FF2B5EF4-FFF2-40B4-BE49-F238E27FC236}">
                <a16:creationId xmlns:a16="http://schemas.microsoft.com/office/drawing/2014/main" id="{BC625F56-311C-408E-25B9-020756CA41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9045" y="2814610"/>
            <a:ext cx="775354" cy="775354"/>
          </a:xfrm>
          <a:prstGeom prst="rect">
            <a:avLst/>
          </a:prstGeom>
        </p:spPr>
      </p:pic>
      <p:pic>
        <p:nvPicPr>
          <p:cNvPr id="13" name="Graphic 12">
            <a:extLst>
              <a:ext uri="{FF2B5EF4-FFF2-40B4-BE49-F238E27FC236}">
                <a16:creationId xmlns:a16="http://schemas.microsoft.com/office/drawing/2014/main" id="{5045673F-121B-278D-94F7-D5C52AE4BE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38619" y="2814610"/>
            <a:ext cx="1079412" cy="775353"/>
          </a:xfrm>
          <a:prstGeom prst="rect">
            <a:avLst/>
          </a:prstGeom>
        </p:spPr>
      </p:pic>
      <p:pic>
        <p:nvPicPr>
          <p:cNvPr id="15" name="Graphic 14">
            <a:extLst>
              <a:ext uri="{FF2B5EF4-FFF2-40B4-BE49-F238E27FC236}">
                <a16:creationId xmlns:a16="http://schemas.microsoft.com/office/drawing/2014/main" id="{FC90FA78-8D02-1945-5EBB-172C665705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92251" y="2814610"/>
            <a:ext cx="800364" cy="775353"/>
          </a:xfrm>
          <a:prstGeom prst="rect">
            <a:avLst/>
          </a:prstGeom>
        </p:spPr>
      </p:pic>
      <p:pic>
        <p:nvPicPr>
          <p:cNvPr id="16" name="Graphic 15">
            <a:extLst>
              <a:ext uri="{FF2B5EF4-FFF2-40B4-BE49-F238E27FC236}">
                <a16:creationId xmlns:a16="http://schemas.microsoft.com/office/drawing/2014/main" id="{08DEFC99-75B9-18E1-EDEF-BA9E459283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7454" y="1078839"/>
            <a:ext cx="814121" cy="775353"/>
          </a:xfrm>
          <a:prstGeom prst="rect">
            <a:avLst/>
          </a:prstGeom>
        </p:spPr>
      </p:pic>
      <p:pic>
        <p:nvPicPr>
          <p:cNvPr id="27" name="Graphic 26">
            <a:extLst>
              <a:ext uri="{FF2B5EF4-FFF2-40B4-BE49-F238E27FC236}">
                <a16:creationId xmlns:a16="http://schemas.microsoft.com/office/drawing/2014/main" id="{4D007EE3-F72D-5B1D-BFBD-BB7BC970230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45905" y="1078839"/>
            <a:ext cx="1061637" cy="775353"/>
          </a:xfrm>
          <a:prstGeom prst="rect">
            <a:avLst/>
          </a:prstGeom>
        </p:spPr>
      </p:pic>
      <p:pic>
        <p:nvPicPr>
          <p:cNvPr id="29" name="Graphic 28">
            <a:extLst>
              <a:ext uri="{FF2B5EF4-FFF2-40B4-BE49-F238E27FC236}">
                <a16:creationId xmlns:a16="http://schemas.microsoft.com/office/drawing/2014/main" id="{A2403122-B9E6-DE93-0860-85B2B06E736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136602" y="1078839"/>
            <a:ext cx="764874" cy="775354"/>
          </a:xfrm>
          <a:prstGeom prst="rect">
            <a:avLst/>
          </a:prstGeom>
        </p:spPr>
      </p:pic>
      <p:sp>
        <p:nvSpPr>
          <p:cNvPr id="30" name="Content Placeholder 3">
            <a:extLst>
              <a:ext uri="{FF2B5EF4-FFF2-40B4-BE49-F238E27FC236}">
                <a16:creationId xmlns:a16="http://schemas.microsoft.com/office/drawing/2014/main" id="{4C42D28A-627C-C98B-42AE-45ECE32A48FC}"/>
              </a:ext>
            </a:extLst>
          </p:cNvPr>
          <p:cNvSpPr txBox="1">
            <a:spLocks/>
          </p:cNvSpPr>
          <p:nvPr/>
        </p:nvSpPr>
        <p:spPr>
          <a:xfrm>
            <a:off x="4798087" y="1973310"/>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Workforce capability </a:t>
            </a:r>
            <a:br>
              <a:rPr lang="en-AU" sz="1400" dirty="0">
                <a:solidFill>
                  <a:schemeClr val="tx1">
                    <a:lumMod val="75000"/>
                    <a:lumOff val="25000"/>
                  </a:schemeClr>
                </a:solidFill>
              </a:rPr>
            </a:br>
            <a:r>
              <a:rPr lang="en-AU" sz="1400" dirty="0">
                <a:solidFill>
                  <a:schemeClr val="tx1">
                    <a:lumMod val="75000"/>
                    <a:lumOff val="25000"/>
                  </a:schemeClr>
                </a:solidFill>
              </a:rPr>
              <a:t>&amp; development</a:t>
            </a:r>
          </a:p>
        </p:txBody>
      </p:sp>
      <p:sp>
        <p:nvSpPr>
          <p:cNvPr id="31" name="Content Placeholder 3">
            <a:extLst>
              <a:ext uri="{FF2B5EF4-FFF2-40B4-BE49-F238E27FC236}">
                <a16:creationId xmlns:a16="http://schemas.microsoft.com/office/drawing/2014/main" id="{883D2E53-6AFF-1E52-7931-C2215191485F}"/>
              </a:ext>
            </a:extLst>
          </p:cNvPr>
          <p:cNvSpPr txBox="1">
            <a:spLocks/>
          </p:cNvSpPr>
          <p:nvPr/>
        </p:nvSpPr>
        <p:spPr>
          <a:xfrm>
            <a:off x="2738823" y="1973310"/>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System reliability</a:t>
            </a:r>
          </a:p>
        </p:txBody>
      </p:sp>
      <p:sp>
        <p:nvSpPr>
          <p:cNvPr id="1024" name="Content Placeholder 3">
            <a:extLst>
              <a:ext uri="{FF2B5EF4-FFF2-40B4-BE49-F238E27FC236}">
                <a16:creationId xmlns:a16="http://schemas.microsoft.com/office/drawing/2014/main" id="{1107106A-4D0F-458F-E374-BB80AC9F2062}"/>
              </a:ext>
            </a:extLst>
          </p:cNvPr>
          <p:cNvSpPr txBox="1">
            <a:spLocks/>
          </p:cNvSpPr>
          <p:nvPr/>
        </p:nvSpPr>
        <p:spPr>
          <a:xfrm>
            <a:off x="679559" y="1973310"/>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System security</a:t>
            </a:r>
          </a:p>
        </p:txBody>
      </p:sp>
      <p:sp>
        <p:nvSpPr>
          <p:cNvPr id="1025" name="Content Placeholder 3">
            <a:extLst>
              <a:ext uri="{FF2B5EF4-FFF2-40B4-BE49-F238E27FC236}">
                <a16:creationId xmlns:a16="http://schemas.microsoft.com/office/drawing/2014/main" id="{CEAB3025-7C73-EC52-5490-5FD2A5A85EDC}"/>
              </a:ext>
            </a:extLst>
          </p:cNvPr>
          <p:cNvSpPr txBox="1">
            <a:spLocks/>
          </p:cNvSpPr>
          <p:nvPr/>
        </p:nvSpPr>
        <p:spPr>
          <a:xfrm>
            <a:off x="2738822" y="3693288"/>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Accelerating local technology adoption</a:t>
            </a:r>
          </a:p>
        </p:txBody>
      </p:sp>
      <p:sp>
        <p:nvSpPr>
          <p:cNvPr id="1026" name="Content Placeholder 3">
            <a:extLst>
              <a:ext uri="{FF2B5EF4-FFF2-40B4-BE49-F238E27FC236}">
                <a16:creationId xmlns:a16="http://schemas.microsoft.com/office/drawing/2014/main" id="{701B669C-9511-1180-AA37-A3B960E8D527}"/>
              </a:ext>
            </a:extLst>
          </p:cNvPr>
          <p:cNvSpPr txBox="1">
            <a:spLocks/>
          </p:cNvSpPr>
          <p:nvPr/>
        </p:nvSpPr>
        <p:spPr>
          <a:xfrm>
            <a:off x="6857350" y="3693288"/>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Standards development</a:t>
            </a:r>
          </a:p>
        </p:txBody>
      </p:sp>
      <p:sp>
        <p:nvSpPr>
          <p:cNvPr id="1027" name="Content Placeholder 3">
            <a:extLst>
              <a:ext uri="{FF2B5EF4-FFF2-40B4-BE49-F238E27FC236}">
                <a16:creationId xmlns:a16="http://schemas.microsoft.com/office/drawing/2014/main" id="{45047F70-6D12-C2F9-BAE0-BBA47129D648}"/>
              </a:ext>
            </a:extLst>
          </p:cNvPr>
          <p:cNvSpPr txBox="1">
            <a:spLocks/>
          </p:cNvSpPr>
          <p:nvPr/>
        </p:nvSpPr>
        <p:spPr>
          <a:xfrm>
            <a:off x="4895269" y="3693288"/>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Need for open data and tools</a:t>
            </a:r>
          </a:p>
        </p:txBody>
      </p:sp>
      <p:sp>
        <p:nvSpPr>
          <p:cNvPr id="1028" name="Content Placeholder 3">
            <a:extLst>
              <a:ext uri="{FF2B5EF4-FFF2-40B4-BE49-F238E27FC236}">
                <a16:creationId xmlns:a16="http://schemas.microsoft.com/office/drawing/2014/main" id="{ABBBE328-DB8D-24D1-3404-52129C2CF448}"/>
              </a:ext>
            </a:extLst>
          </p:cNvPr>
          <p:cNvSpPr txBox="1">
            <a:spLocks/>
          </p:cNvSpPr>
          <p:nvPr/>
        </p:nvSpPr>
        <p:spPr>
          <a:xfrm>
            <a:off x="6857350" y="1973310"/>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Rise of consumer activism</a:t>
            </a:r>
          </a:p>
        </p:txBody>
      </p:sp>
      <p:sp>
        <p:nvSpPr>
          <p:cNvPr id="1029" name="Content Placeholder 3">
            <a:extLst>
              <a:ext uri="{FF2B5EF4-FFF2-40B4-BE49-F238E27FC236}">
                <a16:creationId xmlns:a16="http://schemas.microsoft.com/office/drawing/2014/main" id="{DF6B8C58-C2C1-59B3-BB21-9BD1D65043A8}"/>
              </a:ext>
            </a:extLst>
          </p:cNvPr>
          <p:cNvSpPr txBox="1">
            <a:spLocks/>
          </p:cNvSpPr>
          <p:nvPr/>
        </p:nvSpPr>
        <p:spPr>
          <a:xfrm>
            <a:off x="679559" y="3693288"/>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tx1">
                    <a:lumMod val="75000"/>
                    <a:lumOff val="25000"/>
                  </a:schemeClr>
                </a:solidFill>
              </a:rPr>
              <a:t>Enabling consumer participation</a:t>
            </a:r>
          </a:p>
        </p:txBody>
      </p:sp>
    </p:spTree>
    <p:custDataLst>
      <p:tags r:id="rId1"/>
    </p:custDataLst>
    <p:extLst>
      <p:ext uri="{BB962C8B-B14F-4D97-AF65-F5344CB8AC3E}">
        <p14:creationId xmlns:p14="http://schemas.microsoft.com/office/powerpoint/2010/main" val="64279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E53E94E-C2C4-4B77-A1A2-D6E83E7BEF8C}"/>
              </a:ext>
            </a:extLst>
          </p:cNvPr>
          <p:cNvSpPr>
            <a:spLocks noGrp="1"/>
          </p:cNvSpPr>
          <p:nvPr>
            <p:ph idx="1"/>
          </p:nvPr>
        </p:nvSpPr>
        <p:spPr>
          <a:xfrm>
            <a:off x="259224" y="982243"/>
            <a:ext cx="8042565" cy="3057911"/>
          </a:xfrm>
        </p:spPr>
        <p:txBody>
          <a:bodyPr vert="horz" lIns="0" tIns="0" rIns="0" bIns="0" numCol="1" rtlCol="0" anchor="t">
            <a:normAutofit/>
          </a:bodyPr>
          <a:lstStyle/>
          <a:p>
            <a:pPr marL="0" indent="0">
              <a:buNone/>
            </a:pPr>
            <a:r>
              <a:rPr lang="en-US" sz="1400" dirty="0">
                <a:solidFill>
                  <a:schemeClr val="accent3">
                    <a:lumMod val="50000"/>
                  </a:schemeClr>
                </a:solidFill>
              </a:rPr>
              <a:t>The GPST Consortium, CSIRO, and AEMO came together to accelerate addressing issues arising from the energy transition by developing tools and processes to allow for things to move further and faster.</a:t>
            </a:r>
          </a:p>
          <a:p>
            <a:pPr marL="0" indent="0">
              <a:buNone/>
            </a:pPr>
            <a:endParaRPr lang="en-US" sz="1400" dirty="0">
              <a:solidFill>
                <a:schemeClr val="accent3">
                  <a:lumMod val="50000"/>
                </a:schemeClr>
              </a:solidFill>
            </a:endParaRPr>
          </a:p>
          <a:p>
            <a:pPr marL="0" indent="0">
              <a:buNone/>
            </a:pPr>
            <a:endParaRPr lang="en-US" sz="1400" dirty="0">
              <a:solidFill>
                <a:schemeClr val="accent3">
                  <a:lumMod val="50000"/>
                </a:schemeClr>
              </a:solidFill>
            </a:endParaRPr>
          </a:p>
          <a:p>
            <a:pPr marL="0" indent="0">
              <a:buNone/>
            </a:pPr>
            <a:endParaRPr lang="en-US" sz="1400" dirty="0">
              <a:solidFill>
                <a:schemeClr val="accent3">
                  <a:lumMod val="50000"/>
                </a:schemeClr>
              </a:solidFill>
            </a:endParaRPr>
          </a:p>
          <a:p>
            <a:pPr marL="0" indent="0">
              <a:buNone/>
            </a:pPr>
            <a:endParaRPr lang="en-AU" sz="3200" dirty="0">
              <a:solidFill>
                <a:schemeClr val="accent3">
                  <a:lumMod val="50000"/>
                </a:schemeClr>
              </a:solidFill>
            </a:endParaRPr>
          </a:p>
          <a:p>
            <a:pPr marL="0" indent="0">
              <a:buNone/>
            </a:pPr>
            <a:r>
              <a:rPr lang="en-AU" sz="1400" dirty="0">
                <a:solidFill>
                  <a:schemeClr val="accent3">
                    <a:lumMod val="50000"/>
                  </a:schemeClr>
                </a:solidFill>
              </a:rPr>
              <a:t>Australian universities, engineering organisations, and international research institutes have been involved in the research to address the challenges.</a:t>
            </a:r>
          </a:p>
        </p:txBody>
      </p:sp>
      <p:sp>
        <p:nvSpPr>
          <p:cNvPr id="3" name="Title 2">
            <a:extLst>
              <a:ext uri="{FF2B5EF4-FFF2-40B4-BE49-F238E27FC236}">
                <a16:creationId xmlns:a16="http://schemas.microsoft.com/office/drawing/2014/main" id="{131DA73A-AE1F-4F27-9F65-4D4A8CE580BE}"/>
              </a:ext>
            </a:extLst>
          </p:cNvPr>
          <p:cNvSpPr>
            <a:spLocks noGrp="1"/>
          </p:cNvSpPr>
          <p:nvPr>
            <p:ph type="title"/>
          </p:nvPr>
        </p:nvSpPr>
        <p:spPr>
          <a:xfrm>
            <a:off x="251520" y="242243"/>
            <a:ext cx="5818412" cy="639365"/>
          </a:xfrm>
        </p:spPr>
        <p:txBody>
          <a:bodyPr>
            <a:normAutofit fontScale="90000"/>
          </a:bodyPr>
          <a:lstStyle/>
          <a:p>
            <a:r>
              <a:rPr lang="en-US" dirty="0"/>
              <a:t>A</a:t>
            </a:r>
            <a:r>
              <a:rPr lang="en-AU" dirty="0"/>
              <a:t>addressing challenges together </a:t>
            </a:r>
          </a:p>
        </p:txBody>
      </p:sp>
      <p:sp>
        <p:nvSpPr>
          <p:cNvPr id="6" name="Footer Placeholder 5">
            <a:extLst>
              <a:ext uri="{FF2B5EF4-FFF2-40B4-BE49-F238E27FC236}">
                <a16:creationId xmlns:a16="http://schemas.microsoft.com/office/drawing/2014/main" id="{FF1C1B0A-2E20-46E3-B74E-901986DEDAD4}"/>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2" name="Slide Number Placeholder 1">
            <a:extLst>
              <a:ext uri="{FF2B5EF4-FFF2-40B4-BE49-F238E27FC236}">
                <a16:creationId xmlns:a16="http://schemas.microsoft.com/office/drawing/2014/main" id="{B7D438A3-8647-4644-AFD4-06217672A72F}"/>
              </a:ext>
            </a:extLst>
          </p:cNvPr>
          <p:cNvSpPr>
            <a:spLocks noGrp="1"/>
          </p:cNvSpPr>
          <p:nvPr>
            <p:ph type="sldNum" sz="quarter" idx="11"/>
          </p:nvPr>
        </p:nvSpPr>
        <p:spPr/>
        <p:txBody>
          <a:bodyPr/>
          <a:lstStyle/>
          <a:p>
            <a:fld id="{2ABE124A-B5C5-46E0-B944-45307B126769}" type="slidenum">
              <a:rPr lang="en-AU" smtClean="0"/>
              <a:pPr/>
              <a:t>4</a:t>
            </a:fld>
            <a:r>
              <a:rPr lang="en-AU"/>
              <a:t>  |</a:t>
            </a:r>
          </a:p>
        </p:txBody>
      </p:sp>
      <p:pic>
        <p:nvPicPr>
          <p:cNvPr id="14" name="Picture 13">
            <a:extLst>
              <a:ext uri="{FF2B5EF4-FFF2-40B4-BE49-F238E27FC236}">
                <a16:creationId xmlns:a16="http://schemas.microsoft.com/office/drawing/2014/main" id="{66659947-546F-B4FF-3BA5-B81B1B0322AA}"/>
              </a:ext>
            </a:extLst>
          </p:cNvPr>
          <p:cNvPicPr>
            <a:picLocks noChangeAspect="1"/>
          </p:cNvPicPr>
          <p:nvPr/>
        </p:nvPicPr>
        <p:blipFill>
          <a:blip r:embed="rId4"/>
          <a:stretch>
            <a:fillRect/>
          </a:stretch>
        </p:blipFill>
        <p:spPr>
          <a:xfrm>
            <a:off x="3684771" y="1425004"/>
            <a:ext cx="1090602" cy="1027834"/>
          </a:xfrm>
          <a:prstGeom prst="rect">
            <a:avLst/>
          </a:prstGeom>
        </p:spPr>
      </p:pic>
      <p:pic>
        <p:nvPicPr>
          <p:cNvPr id="17" name="Picture 16">
            <a:extLst>
              <a:ext uri="{FF2B5EF4-FFF2-40B4-BE49-F238E27FC236}">
                <a16:creationId xmlns:a16="http://schemas.microsoft.com/office/drawing/2014/main" id="{2658AC38-A8CE-D0E2-D796-B1BA12BBA79D}"/>
              </a:ext>
            </a:extLst>
          </p:cNvPr>
          <p:cNvPicPr>
            <a:picLocks noChangeAspect="1"/>
          </p:cNvPicPr>
          <p:nvPr/>
        </p:nvPicPr>
        <p:blipFill>
          <a:blip r:embed="rId5"/>
          <a:stretch>
            <a:fillRect/>
          </a:stretch>
        </p:blipFill>
        <p:spPr>
          <a:xfrm>
            <a:off x="4825807" y="1577775"/>
            <a:ext cx="1808436" cy="757992"/>
          </a:xfrm>
          <a:prstGeom prst="rect">
            <a:avLst/>
          </a:prstGeom>
        </p:spPr>
      </p:pic>
      <p:pic>
        <p:nvPicPr>
          <p:cNvPr id="11" name="Picture 10" descr="Logo&#10;&#10;Description automatically generated">
            <a:extLst>
              <a:ext uri="{FF2B5EF4-FFF2-40B4-BE49-F238E27FC236}">
                <a16:creationId xmlns:a16="http://schemas.microsoft.com/office/drawing/2014/main" id="{B78DDDCA-8D50-6A9E-1559-358721147D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4288" y="1521229"/>
            <a:ext cx="1680050" cy="835385"/>
          </a:xfrm>
          <a:prstGeom prst="rect">
            <a:avLst/>
          </a:prstGeom>
        </p:spPr>
      </p:pic>
      <p:pic>
        <p:nvPicPr>
          <p:cNvPr id="18" name="Picture 17" descr="A picture containing text, plate, dishware, tableware&#10;&#10;Description automatically generated">
            <a:extLst>
              <a:ext uri="{FF2B5EF4-FFF2-40B4-BE49-F238E27FC236}">
                <a16:creationId xmlns:a16="http://schemas.microsoft.com/office/drawing/2014/main" id="{9151B601-2D89-C81C-0524-465012F91C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7278" y="3349156"/>
            <a:ext cx="938523" cy="441106"/>
          </a:xfrm>
          <a:prstGeom prst="rect">
            <a:avLst/>
          </a:prstGeom>
        </p:spPr>
      </p:pic>
      <p:pic>
        <p:nvPicPr>
          <p:cNvPr id="19" name="Picture 18" descr="Text&#10;&#10;Description automatically generated">
            <a:extLst>
              <a:ext uri="{FF2B5EF4-FFF2-40B4-BE49-F238E27FC236}">
                <a16:creationId xmlns:a16="http://schemas.microsoft.com/office/drawing/2014/main" id="{B5605DEF-91A4-401E-E812-5DFAC9210D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2512" y="3331159"/>
            <a:ext cx="1583886" cy="506844"/>
          </a:xfrm>
          <a:prstGeom prst="rect">
            <a:avLst/>
          </a:prstGeom>
        </p:spPr>
      </p:pic>
      <p:pic>
        <p:nvPicPr>
          <p:cNvPr id="20" name="Picture 19" descr="Logo&#10;&#10;Description automatically generated">
            <a:extLst>
              <a:ext uri="{FF2B5EF4-FFF2-40B4-BE49-F238E27FC236}">
                <a16:creationId xmlns:a16="http://schemas.microsoft.com/office/drawing/2014/main" id="{7C52819D-AE2F-0D63-2E41-AFB9012FBF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9372" y="3338787"/>
            <a:ext cx="1319905" cy="559812"/>
          </a:xfrm>
          <a:prstGeom prst="rect">
            <a:avLst/>
          </a:prstGeom>
        </p:spPr>
      </p:pic>
      <p:pic>
        <p:nvPicPr>
          <p:cNvPr id="21" name="Picture 20">
            <a:extLst>
              <a:ext uri="{FF2B5EF4-FFF2-40B4-BE49-F238E27FC236}">
                <a16:creationId xmlns:a16="http://schemas.microsoft.com/office/drawing/2014/main" id="{BCB68C32-1CAF-F2C6-61EA-03E908FB245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104864" y="3805647"/>
            <a:ext cx="915659" cy="1166729"/>
          </a:xfrm>
          <a:prstGeom prst="rect">
            <a:avLst/>
          </a:prstGeom>
        </p:spPr>
      </p:pic>
      <p:pic>
        <p:nvPicPr>
          <p:cNvPr id="22" name="Picture 21" descr="A black and white sign&#10;&#10;Description automatically generated with low confidence">
            <a:extLst>
              <a:ext uri="{FF2B5EF4-FFF2-40B4-BE49-F238E27FC236}">
                <a16:creationId xmlns:a16="http://schemas.microsoft.com/office/drawing/2014/main" id="{5EF95FEE-1BF5-712E-2B7F-62C7129DBF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6409" y="3342090"/>
            <a:ext cx="1319904" cy="455237"/>
          </a:xfrm>
          <a:prstGeom prst="rect">
            <a:avLst/>
          </a:prstGeom>
        </p:spPr>
      </p:pic>
      <p:pic>
        <p:nvPicPr>
          <p:cNvPr id="23" name="Picture 2" descr="Logo - University of Wollongong – UOW">
            <a:extLst>
              <a:ext uri="{FF2B5EF4-FFF2-40B4-BE49-F238E27FC236}">
                <a16:creationId xmlns:a16="http://schemas.microsoft.com/office/drawing/2014/main" id="{FB976555-3C64-9FE2-3662-544047C00D5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262" t="33044" r="19228" b="35130"/>
          <a:stretch/>
        </p:blipFill>
        <p:spPr bwMode="auto">
          <a:xfrm>
            <a:off x="5663445" y="3331159"/>
            <a:ext cx="1540169" cy="5390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30CE5F17-56C2-0296-054F-E5DED295C8F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4805" y="4161215"/>
            <a:ext cx="1178270" cy="414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e University of Sydney – Universities Australia">
            <a:extLst>
              <a:ext uri="{FF2B5EF4-FFF2-40B4-BE49-F238E27FC236}">
                <a16:creationId xmlns:a16="http://schemas.microsoft.com/office/drawing/2014/main" id="{BC121733-99EB-09A5-CA4F-460A001D319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8188" b="22017"/>
          <a:stretch/>
        </p:blipFill>
        <p:spPr bwMode="auto">
          <a:xfrm>
            <a:off x="6776441" y="4043580"/>
            <a:ext cx="1284028" cy="4812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blue and black text&#10;&#10;Description automatically generated">
            <a:extLst>
              <a:ext uri="{FF2B5EF4-FFF2-40B4-BE49-F238E27FC236}">
                <a16:creationId xmlns:a16="http://schemas.microsoft.com/office/drawing/2014/main" id="{DC6914FE-67B3-3F2D-30AE-06AFA5ACF1D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68140" y="4124356"/>
            <a:ext cx="1875324" cy="348512"/>
          </a:xfrm>
          <a:prstGeom prst="rect">
            <a:avLst/>
          </a:prstGeom>
        </p:spPr>
      </p:pic>
      <p:pic>
        <p:nvPicPr>
          <p:cNvPr id="28" name="Picture 4" descr="Etik Energy | LinkedIn">
            <a:extLst>
              <a:ext uri="{FF2B5EF4-FFF2-40B4-BE49-F238E27FC236}">
                <a16:creationId xmlns:a16="http://schemas.microsoft.com/office/drawing/2014/main" id="{73C14EE7-B58E-6D2E-BA81-3C48B39707D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602" y="3202478"/>
            <a:ext cx="749690" cy="749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idQube | LinkedIn">
            <a:extLst>
              <a:ext uri="{FF2B5EF4-FFF2-40B4-BE49-F238E27FC236}">
                <a16:creationId xmlns:a16="http://schemas.microsoft.com/office/drawing/2014/main" id="{25A1FF1A-531C-940B-BA09-F764B71426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7647" y="4067979"/>
            <a:ext cx="1785533" cy="446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E47567F-D31E-66FE-BBB0-B8835D3FA34C}"/>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74276"/>
          <a:stretch/>
        </p:blipFill>
        <p:spPr bwMode="auto">
          <a:xfrm>
            <a:off x="2077239" y="4040154"/>
            <a:ext cx="1082575" cy="4880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572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9CE"/>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4EFF9091-3CCB-4665-9CF5-869EF1D6B776}"/>
              </a:ext>
            </a:extLst>
          </p:cNvPr>
          <p:cNvSpPr>
            <a:spLocks noGrp="1"/>
          </p:cNvSpPr>
          <p:nvPr>
            <p:ph type="title"/>
          </p:nvPr>
        </p:nvSpPr>
        <p:spPr>
          <a:xfrm>
            <a:off x="333001" y="242243"/>
            <a:ext cx="8545528" cy="639365"/>
          </a:xfrm>
        </p:spPr>
        <p:txBody>
          <a:bodyPr>
            <a:normAutofit/>
          </a:bodyPr>
          <a:lstStyle/>
          <a:p>
            <a:r>
              <a:rPr lang="en-AU" dirty="0">
                <a:solidFill>
                  <a:schemeClr val="bg1"/>
                </a:solidFill>
              </a:rPr>
              <a:t>Australia’s GPST Research Roadmap</a:t>
            </a:r>
            <a:endParaRPr lang="en-US" dirty="0">
              <a:solidFill>
                <a:schemeClr val="bg1"/>
              </a:solidFill>
            </a:endParaRPr>
          </a:p>
        </p:txBody>
      </p:sp>
      <p:sp>
        <p:nvSpPr>
          <p:cNvPr id="4" name="Footer Placeholder 3">
            <a:extLst>
              <a:ext uri="{FF2B5EF4-FFF2-40B4-BE49-F238E27FC236}">
                <a16:creationId xmlns:a16="http://schemas.microsoft.com/office/drawing/2014/main" id="{FAC9F90B-66EB-44F9-845A-5BEF6A29DE1B}"/>
              </a:ext>
            </a:extLst>
          </p:cNvPr>
          <p:cNvSpPr>
            <a:spLocks noGrp="1"/>
          </p:cNvSpPr>
          <p:nvPr>
            <p:ph type="ftr" sz="quarter" idx="10"/>
          </p:nvPr>
        </p:nvSpPr>
        <p:spPr/>
        <p:txBody>
          <a:bodyPr/>
          <a:lstStyle/>
          <a:p>
            <a:r>
              <a:rPr lang="en-AU" dirty="0">
                <a:solidFill>
                  <a:schemeClr val="bg2">
                    <a:lumMod val="75000"/>
                  </a:schemeClr>
                </a:solidFill>
              </a:rPr>
              <a:t>Australia’s Global Power System Transformation Research Roadmap</a:t>
            </a:r>
          </a:p>
        </p:txBody>
      </p:sp>
      <p:sp>
        <p:nvSpPr>
          <p:cNvPr id="3" name="Slide Number Placeholder 2">
            <a:extLst>
              <a:ext uri="{FF2B5EF4-FFF2-40B4-BE49-F238E27FC236}">
                <a16:creationId xmlns:a16="http://schemas.microsoft.com/office/drawing/2014/main" id="{CD18A3CE-685F-48EF-9191-083ECEE23E9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124A-B5C5-46E0-B944-45307B126769}" type="slidenum">
              <a:rPr kumimoji="0" lang="en-AU" sz="900" b="0" i="0" u="none" strike="noStrike" kern="1200" cap="none" spc="0" normalizeH="0" baseline="0" noProof="0" smtClean="0">
                <a:ln>
                  <a:noFill/>
                </a:ln>
                <a:solidFill>
                  <a:schemeClr val="bg2">
                    <a:lumMod val="75000"/>
                  </a:scheme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en-AU" sz="900" b="0" i="0" u="none" strike="noStrike" kern="1200" cap="none" spc="0" normalizeH="0" baseline="0" noProof="0" dirty="0">
                <a:ln>
                  <a:noFill/>
                </a:ln>
                <a:solidFill>
                  <a:schemeClr val="bg2">
                    <a:lumMod val="75000"/>
                  </a:schemeClr>
                </a:solidFill>
                <a:effectLst/>
                <a:uLnTx/>
                <a:uFillTx/>
                <a:latin typeface="Calibri"/>
                <a:ea typeface="+mn-ea"/>
                <a:cs typeface="+mn-cs"/>
              </a:rPr>
              <a:t>  |</a:t>
            </a:r>
          </a:p>
        </p:txBody>
      </p:sp>
      <p:sp>
        <p:nvSpPr>
          <p:cNvPr id="23" name="Rectangle 4">
            <a:extLst>
              <a:ext uri="{FF2B5EF4-FFF2-40B4-BE49-F238E27FC236}">
                <a16:creationId xmlns:a16="http://schemas.microsoft.com/office/drawing/2014/main" id="{9DFD31AC-FD13-CAF5-2C87-DEBDE55E10B0}"/>
              </a:ext>
            </a:extLst>
          </p:cNvPr>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AU"/>
          </a:p>
        </p:txBody>
      </p:sp>
      <p:sp>
        <p:nvSpPr>
          <p:cNvPr id="2052" name="Content Placeholder 3">
            <a:extLst>
              <a:ext uri="{FF2B5EF4-FFF2-40B4-BE49-F238E27FC236}">
                <a16:creationId xmlns:a16="http://schemas.microsoft.com/office/drawing/2014/main" id="{716DA4FD-C4A3-1DA6-57AE-D00B57CE6EAE}"/>
              </a:ext>
            </a:extLst>
          </p:cNvPr>
          <p:cNvSpPr txBox="1">
            <a:spLocks/>
          </p:cNvSpPr>
          <p:nvPr/>
        </p:nvSpPr>
        <p:spPr>
          <a:xfrm>
            <a:off x="975413" y="3894511"/>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accent2"/>
                </a:solidFill>
              </a:rPr>
              <a:t>Strategy to tackle highest priorities</a:t>
            </a:r>
          </a:p>
        </p:txBody>
      </p:sp>
      <p:pic>
        <p:nvPicPr>
          <p:cNvPr id="2056" name="Graphic 2055" descr="Playbook outline">
            <a:extLst>
              <a:ext uri="{FF2B5EF4-FFF2-40B4-BE49-F238E27FC236}">
                <a16:creationId xmlns:a16="http://schemas.microsoft.com/office/drawing/2014/main" id="{4A8625F2-9AC2-C104-EE86-202A1BD4B3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3345" y="3032087"/>
            <a:ext cx="914400" cy="914400"/>
          </a:xfrm>
          <a:prstGeom prst="rect">
            <a:avLst/>
          </a:prstGeom>
        </p:spPr>
      </p:pic>
      <p:sp>
        <p:nvSpPr>
          <p:cNvPr id="2058" name="TextBox 2057">
            <a:extLst>
              <a:ext uri="{FF2B5EF4-FFF2-40B4-BE49-F238E27FC236}">
                <a16:creationId xmlns:a16="http://schemas.microsoft.com/office/drawing/2014/main" id="{2A91F7B1-2627-B3E7-8B0D-1F31A94CAD64}"/>
              </a:ext>
            </a:extLst>
          </p:cNvPr>
          <p:cNvSpPr txBox="1"/>
          <p:nvPr/>
        </p:nvSpPr>
        <p:spPr>
          <a:xfrm>
            <a:off x="214718" y="810467"/>
            <a:ext cx="8832299" cy="323165"/>
          </a:xfrm>
          <a:prstGeom prst="rect">
            <a:avLst/>
          </a:prstGeom>
          <a:noFill/>
        </p:spPr>
        <p:txBody>
          <a:bodyPr wrap="square">
            <a:spAutoFit/>
          </a:bodyPr>
          <a:lstStyle/>
          <a:p>
            <a:r>
              <a:rPr lang="en-AU" sz="1500" i="1" dirty="0">
                <a:solidFill>
                  <a:schemeClr val="bg2">
                    <a:lumMod val="85000"/>
                  </a:schemeClr>
                </a:solidFill>
              </a:rPr>
              <a:t>Details the research required to support Australia's transition to a stable, secure and affordable power system.</a:t>
            </a:r>
          </a:p>
        </p:txBody>
      </p:sp>
      <p:pic>
        <p:nvPicPr>
          <p:cNvPr id="2062" name="Graphic 2061" descr="Clipboard Checked outline">
            <a:extLst>
              <a:ext uri="{FF2B5EF4-FFF2-40B4-BE49-F238E27FC236}">
                <a16:creationId xmlns:a16="http://schemas.microsoft.com/office/drawing/2014/main" id="{C8896217-9908-CC06-79DB-6459070C7D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8889" y="1575040"/>
            <a:ext cx="914400" cy="914400"/>
          </a:xfrm>
          <a:prstGeom prst="rect">
            <a:avLst/>
          </a:prstGeom>
        </p:spPr>
      </p:pic>
      <p:pic>
        <p:nvPicPr>
          <p:cNvPr id="2064" name="Graphic 2063" descr="Highway scene outline">
            <a:extLst>
              <a:ext uri="{FF2B5EF4-FFF2-40B4-BE49-F238E27FC236}">
                <a16:creationId xmlns:a16="http://schemas.microsoft.com/office/drawing/2014/main" id="{4DA89FE1-65D3-C34A-1D1F-67394C5BD6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10782" y="2346690"/>
            <a:ext cx="914400" cy="914400"/>
          </a:xfrm>
          <a:prstGeom prst="rect">
            <a:avLst/>
          </a:prstGeom>
        </p:spPr>
      </p:pic>
      <p:pic>
        <p:nvPicPr>
          <p:cNvPr id="2066" name="Graphic 2065" descr="Helicopter outline">
            <a:extLst>
              <a:ext uri="{FF2B5EF4-FFF2-40B4-BE49-F238E27FC236}">
                <a16:creationId xmlns:a16="http://schemas.microsoft.com/office/drawing/2014/main" id="{8F717508-63C5-1D58-467D-3AEB6430375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27878" y="1354476"/>
            <a:ext cx="914400" cy="914400"/>
          </a:xfrm>
          <a:prstGeom prst="rect">
            <a:avLst/>
          </a:prstGeom>
        </p:spPr>
      </p:pic>
      <p:sp>
        <p:nvSpPr>
          <p:cNvPr id="2067" name="Content Placeholder 3">
            <a:extLst>
              <a:ext uri="{FF2B5EF4-FFF2-40B4-BE49-F238E27FC236}">
                <a16:creationId xmlns:a16="http://schemas.microsoft.com/office/drawing/2014/main" id="{B8EB9E14-AA60-9990-6F7A-80A56140E09A}"/>
              </a:ext>
            </a:extLst>
          </p:cNvPr>
          <p:cNvSpPr txBox="1">
            <a:spLocks/>
          </p:cNvSpPr>
          <p:nvPr/>
        </p:nvSpPr>
        <p:spPr>
          <a:xfrm>
            <a:off x="2804704" y="2576088"/>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accent2"/>
                </a:solidFill>
              </a:rPr>
              <a:t>Research tasks and resources required</a:t>
            </a:r>
          </a:p>
        </p:txBody>
      </p:sp>
      <p:sp>
        <p:nvSpPr>
          <p:cNvPr id="2068" name="Content Placeholder 3">
            <a:extLst>
              <a:ext uri="{FF2B5EF4-FFF2-40B4-BE49-F238E27FC236}">
                <a16:creationId xmlns:a16="http://schemas.microsoft.com/office/drawing/2014/main" id="{D55F2652-362F-0C5D-18EE-1BCCADDBEB30}"/>
              </a:ext>
            </a:extLst>
          </p:cNvPr>
          <p:cNvSpPr txBox="1">
            <a:spLocks/>
          </p:cNvSpPr>
          <p:nvPr/>
        </p:nvSpPr>
        <p:spPr>
          <a:xfrm>
            <a:off x="5138721" y="3382037"/>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accent2"/>
                </a:solidFill>
              </a:rPr>
              <a:t>Implementation plan to share outcomes</a:t>
            </a:r>
          </a:p>
        </p:txBody>
      </p:sp>
      <p:sp>
        <p:nvSpPr>
          <p:cNvPr id="2069" name="Content Placeholder 3">
            <a:extLst>
              <a:ext uri="{FF2B5EF4-FFF2-40B4-BE49-F238E27FC236}">
                <a16:creationId xmlns:a16="http://schemas.microsoft.com/office/drawing/2014/main" id="{E7225537-F2BE-F137-89D5-EB26D9B5C5CD}"/>
              </a:ext>
            </a:extLst>
          </p:cNvPr>
          <p:cNvSpPr txBox="1">
            <a:spLocks/>
          </p:cNvSpPr>
          <p:nvPr/>
        </p:nvSpPr>
        <p:spPr>
          <a:xfrm>
            <a:off x="7415928" y="2233945"/>
            <a:ext cx="1394327" cy="249554"/>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r>
              <a:rPr lang="en-AU" sz="1400" dirty="0">
                <a:solidFill>
                  <a:schemeClr val="accent2"/>
                </a:solidFill>
              </a:rPr>
              <a:t>Pilot programs</a:t>
            </a:r>
          </a:p>
        </p:txBody>
      </p:sp>
      <p:sp>
        <p:nvSpPr>
          <p:cNvPr id="15" name="Freeform: Shape 14">
            <a:extLst>
              <a:ext uri="{FF2B5EF4-FFF2-40B4-BE49-F238E27FC236}">
                <a16:creationId xmlns:a16="http://schemas.microsoft.com/office/drawing/2014/main" id="{A0F45C57-54E9-E731-1863-F7DFD9EF1883}"/>
              </a:ext>
            </a:extLst>
          </p:cNvPr>
          <p:cNvSpPr/>
          <p:nvPr/>
        </p:nvSpPr>
        <p:spPr>
          <a:xfrm>
            <a:off x="-8347" y="1811676"/>
            <a:ext cx="9144000" cy="2411837"/>
          </a:xfrm>
          <a:custGeom>
            <a:avLst/>
            <a:gdLst>
              <a:gd name="connsiteX0" fmla="*/ 0 w 8728911"/>
              <a:gd name="connsiteY0" fmla="*/ 2289285 h 2289285"/>
              <a:gd name="connsiteX1" fmla="*/ 1534027 w 8728911"/>
              <a:gd name="connsiteY1" fmla="*/ 1025969 h 2289285"/>
              <a:gd name="connsiteX2" fmla="*/ 3898232 w 8728911"/>
              <a:gd name="connsiteY2" fmla="*/ 1465122 h 2289285"/>
              <a:gd name="connsiteX3" fmla="*/ 4932948 w 8728911"/>
              <a:gd name="connsiteY3" fmla="*/ 3285 h 2289285"/>
              <a:gd name="connsiteX4" fmla="*/ 7700211 w 8728911"/>
              <a:gd name="connsiteY4" fmla="*/ 1074096 h 2289285"/>
              <a:gd name="connsiteX5" fmla="*/ 8728911 w 8728911"/>
              <a:gd name="connsiteY5" fmla="*/ 1278632 h 228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8911" h="2289285">
                <a:moveTo>
                  <a:pt x="0" y="2289285"/>
                </a:moveTo>
                <a:cubicBezTo>
                  <a:pt x="442161" y="1726307"/>
                  <a:pt x="884322" y="1163329"/>
                  <a:pt x="1534027" y="1025969"/>
                </a:cubicBezTo>
                <a:cubicBezTo>
                  <a:pt x="2183732" y="888609"/>
                  <a:pt x="3331745" y="1635569"/>
                  <a:pt x="3898232" y="1465122"/>
                </a:cubicBezTo>
                <a:cubicBezTo>
                  <a:pt x="4464719" y="1294675"/>
                  <a:pt x="4299285" y="68456"/>
                  <a:pt x="4932948" y="3285"/>
                </a:cubicBezTo>
                <a:cubicBezTo>
                  <a:pt x="5566611" y="-61886"/>
                  <a:pt x="7067550" y="861538"/>
                  <a:pt x="7700211" y="1074096"/>
                </a:cubicBezTo>
                <a:cubicBezTo>
                  <a:pt x="8332872" y="1286654"/>
                  <a:pt x="8619624" y="1288658"/>
                  <a:pt x="8728911" y="1278632"/>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49F18F-83B7-5AAC-9D9D-999067756A8C}"/>
              </a:ext>
            </a:extLst>
          </p:cNvPr>
          <p:cNvSpPr/>
          <p:nvPr/>
        </p:nvSpPr>
        <p:spPr>
          <a:xfrm>
            <a:off x="4580039" y="4505122"/>
            <a:ext cx="4563961" cy="506809"/>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8479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hlinkClick r:id="" action="ppaction://noaction" highlightClick="1"/>
            <a:extLst>
              <a:ext uri="{FF2B5EF4-FFF2-40B4-BE49-F238E27FC236}">
                <a16:creationId xmlns:a16="http://schemas.microsoft.com/office/drawing/2014/main" id="{CEB7195B-C7AB-46CF-B6CD-424E46ACF055}"/>
              </a:ext>
            </a:extLst>
          </p:cNvPr>
          <p:cNvSpPr/>
          <p:nvPr/>
        </p:nvSpPr>
        <p:spPr>
          <a:xfrm>
            <a:off x="3779287" y="2771350"/>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7</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Power Systems Architecture</a:t>
            </a:r>
          </a:p>
        </p:txBody>
      </p:sp>
      <p:sp>
        <p:nvSpPr>
          <p:cNvPr id="43" name="Rectangle 42">
            <a:hlinkClick r:id="" action="ppaction://noaction" highlightClick="1"/>
            <a:extLst>
              <a:ext uri="{FF2B5EF4-FFF2-40B4-BE49-F238E27FC236}">
                <a16:creationId xmlns:a16="http://schemas.microsoft.com/office/drawing/2014/main" id="{85585BA5-9E50-4982-BD29-742C19033E7B}"/>
              </a:ext>
            </a:extLst>
          </p:cNvPr>
          <p:cNvSpPr/>
          <p:nvPr/>
        </p:nvSpPr>
        <p:spPr>
          <a:xfrm>
            <a:off x="5497648" y="2771350"/>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8</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Distributed Energy Resources (DERs)</a:t>
            </a:r>
            <a:endParaRPr kumimoji="0" lang="en-AU" sz="1400" b="0" i="0" u="none" strike="noStrike" kern="1200" cap="none" spc="0" normalizeH="0" baseline="0" noProof="0">
              <a:ln>
                <a:noFill/>
              </a:ln>
              <a:solidFill>
                <a:srgbClr val="FFFFFF"/>
              </a:solidFill>
              <a:effectLst/>
              <a:uLnTx/>
              <a:uFillTx/>
              <a:latin typeface="Calibri"/>
              <a:ea typeface="+mn-ea"/>
              <a:cs typeface="Calibri"/>
            </a:endParaRPr>
          </a:p>
        </p:txBody>
      </p:sp>
      <p:sp>
        <p:nvSpPr>
          <p:cNvPr id="44" name="Rectangle 43">
            <a:hlinkClick r:id="" action="ppaction://noaction" highlightClick="1"/>
            <a:extLst>
              <a:ext uri="{FF2B5EF4-FFF2-40B4-BE49-F238E27FC236}">
                <a16:creationId xmlns:a16="http://schemas.microsoft.com/office/drawing/2014/main" id="{1B926DAC-8B8A-4251-A42B-B641238B637F}"/>
              </a:ext>
            </a:extLst>
          </p:cNvPr>
          <p:cNvSpPr/>
          <p:nvPr/>
        </p:nvSpPr>
        <p:spPr>
          <a:xfrm>
            <a:off x="7225577" y="2771350"/>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9</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DERs and Stability </a:t>
            </a:r>
            <a:endParaRPr kumimoji="0" lang="en-AU" sz="1400" b="0" i="0" u="none" strike="noStrike" kern="1200" cap="none" spc="0" normalizeH="0" baseline="0" noProof="0">
              <a:ln>
                <a:noFill/>
              </a:ln>
              <a:solidFill>
                <a:srgbClr val="FFFFFF"/>
              </a:solidFill>
              <a:effectLst/>
              <a:uLnTx/>
              <a:uFillTx/>
              <a:latin typeface="Calibri"/>
              <a:ea typeface="+mn-ea"/>
              <a:cs typeface="Calibri"/>
            </a:endParaRPr>
          </a:p>
        </p:txBody>
      </p:sp>
      <p:sp>
        <p:nvSpPr>
          <p:cNvPr id="37" name="Rectangle 36">
            <a:hlinkClick r:id="" action="ppaction://noaction" highlightClick="1"/>
            <a:extLst>
              <a:ext uri="{FF2B5EF4-FFF2-40B4-BE49-F238E27FC236}">
                <a16:creationId xmlns:a16="http://schemas.microsoft.com/office/drawing/2014/main" id="{7BC9A53D-83BD-4F62-8E6A-F3EE9DA64367}"/>
              </a:ext>
            </a:extLst>
          </p:cNvPr>
          <p:cNvSpPr/>
          <p:nvPr/>
        </p:nvSpPr>
        <p:spPr>
          <a:xfrm>
            <a:off x="2056145" y="2771350"/>
            <a:ext cx="1490268" cy="1490268"/>
          </a:xfrm>
          <a:prstGeom prst="rect">
            <a:avLst/>
          </a:prstGeom>
          <a:solidFill>
            <a:srgbClr val="00A9CE"/>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6</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rgbClr val="FFFFFF"/>
                </a:solidFill>
                <a:latin typeface="Calibri"/>
              </a:rPr>
              <a:t>Essential System </a:t>
            </a:r>
            <a:r>
              <a:rPr kumimoji="0" lang="en-AU" sz="1400" b="0" i="0" u="none" strike="noStrike" kern="1200" cap="none" spc="0" normalizeH="0" baseline="0" noProof="0">
                <a:ln>
                  <a:noFill/>
                </a:ln>
                <a:solidFill>
                  <a:srgbClr val="FFFFFF"/>
                </a:solidFill>
                <a:effectLst/>
                <a:uLnTx/>
                <a:uFillTx/>
                <a:latin typeface="Calibri"/>
                <a:ea typeface="+mn-ea"/>
                <a:cs typeface="+mn-cs"/>
              </a:rPr>
              <a:t>Services</a:t>
            </a:r>
          </a:p>
        </p:txBody>
      </p:sp>
      <p:sp>
        <p:nvSpPr>
          <p:cNvPr id="41" name="Rectangle 40">
            <a:hlinkClick r:id="" action="ppaction://noaction" highlightClick="1"/>
            <a:extLst>
              <a:ext uri="{FF2B5EF4-FFF2-40B4-BE49-F238E27FC236}">
                <a16:creationId xmlns:a16="http://schemas.microsoft.com/office/drawing/2014/main" id="{59D40AFC-01F0-4599-9B49-665AC7FA0869}"/>
              </a:ext>
            </a:extLst>
          </p:cNvPr>
          <p:cNvSpPr/>
          <p:nvPr/>
        </p:nvSpPr>
        <p:spPr>
          <a:xfrm>
            <a:off x="328216" y="2771350"/>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5</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Restoration and Black Start </a:t>
            </a:r>
          </a:p>
        </p:txBody>
      </p:sp>
      <p:sp>
        <p:nvSpPr>
          <p:cNvPr id="40" name="Rectangle 39">
            <a:hlinkClick r:id="" action="ppaction://noaction" highlightClick="1"/>
            <a:extLst>
              <a:ext uri="{FF2B5EF4-FFF2-40B4-BE49-F238E27FC236}">
                <a16:creationId xmlns:a16="http://schemas.microsoft.com/office/drawing/2014/main" id="{E2BD0877-E294-4BCF-90AF-507250F39A2E}"/>
              </a:ext>
            </a:extLst>
          </p:cNvPr>
          <p:cNvSpPr/>
          <p:nvPr/>
        </p:nvSpPr>
        <p:spPr>
          <a:xfrm>
            <a:off x="7225577" y="961935"/>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4</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System Planning</a:t>
            </a:r>
          </a:p>
        </p:txBody>
      </p:sp>
      <p:sp>
        <p:nvSpPr>
          <p:cNvPr id="39" name="Rectangle 38">
            <a:hlinkClick r:id="" action="ppaction://noaction" highlightClick="1"/>
            <a:extLst>
              <a:ext uri="{FF2B5EF4-FFF2-40B4-BE49-F238E27FC236}">
                <a16:creationId xmlns:a16="http://schemas.microsoft.com/office/drawing/2014/main" id="{28509988-C2DD-4724-935A-F11C48263AD1}"/>
              </a:ext>
            </a:extLst>
          </p:cNvPr>
          <p:cNvSpPr/>
          <p:nvPr/>
        </p:nvSpPr>
        <p:spPr>
          <a:xfrm>
            <a:off x="5502433" y="961935"/>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3</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Control Room of the Future</a:t>
            </a:r>
          </a:p>
        </p:txBody>
      </p:sp>
      <p:sp>
        <p:nvSpPr>
          <p:cNvPr id="18" name="Rectangle 17">
            <a:hlinkClick r:id="" action="ppaction://noaction" highlightClick="1"/>
            <a:extLst>
              <a:ext uri="{FF2B5EF4-FFF2-40B4-BE49-F238E27FC236}">
                <a16:creationId xmlns:a16="http://schemas.microsoft.com/office/drawing/2014/main" id="{9CE8EF83-FB3D-44AC-A5C6-F66BAEDC35B6}"/>
              </a:ext>
            </a:extLst>
          </p:cNvPr>
          <p:cNvSpPr/>
          <p:nvPr/>
        </p:nvSpPr>
        <p:spPr>
          <a:xfrm>
            <a:off x="2056145" y="961935"/>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1</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Inverter Design</a:t>
            </a:r>
            <a:endParaRPr kumimoji="0" lang="en-AU" sz="1400" b="0" i="0" u="none" strike="noStrike" kern="1200" cap="none" spc="0" normalizeH="0" baseline="0" noProof="0">
              <a:ln>
                <a:noFill/>
              </a:ln>
              <a:solidFill>
                <a:srgbClr val="FFFFFF"/>
              </a:solidFill>
              <a:effectLst/>
              <a:uLnTx/>
              <a:uFillTx/>
              <a:latin typeface="Calibri"/>
              <a:ea typeface="+mn-ea"/>
              <a:cs typeface="Calibri"/>
            </a:endParaRPr>
          </a:p>
        </p:txBody>
      </p:sp>
      <p:sp>
        <p:nvSpPr>
          <p:cNvPr id="38" name="Rectangle 37">
            <a:hlinkClick r:id="" action="ppaction://noaction" highlightClick="1"/>
            <a:extLst>
              <a:ext uri="{FF2B5EF4-FFF2-40B4-BE49-F238E27FC236}">
                <a16:creationId xmlns:a16="http://schemas.microsoft.com/office/drawing/2014/main" id="{738DB183-EB22-4C87-A1A2-0E7E3175A16F}"/>
              </a:ext>
            </a:extLst>
          </p:cNvPr>
          <p:cNvSpPr/>
          <p:nvPr/>
        </p:nvSpPr>
        <p:spPr>
          <a:xfrm>
            <a:off x="3779289" y="961935"/>
            <a:ext cx="1490268" cy="149026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FFFF"/>
                </a:solidFill>
                <a:effectLst/>
                <a:uLnTx/>
                <a:uFillTx/>
                <a:latin typeface="Calibri"/>
                <a:ea typeface="+mn-ea"/>
                <a:cs typeface="+mn-cs"/>
              </a:rPr>
              <a:t>Topic 2</a:t>
            </a:r>
            <a:br>
              <a:rPr kumimoji="0" lang="en-AU" sz="800" b="1" i="0" u="none" strike="noStrike" kern="1200" cap="none" spc="0" normalizeH="0" baseline="0" noProof="0">
                <a:ln>
                  <a:noFill/>
                </a:ln>
                <a:solidFill>
                  <a:srgbClr val="FFFFFF"/>
                </a:solidFill>
                <a:effectLst/>
                <a:uLnTx/>
                <a:uFillTx/>
                <a:latin typeface="Calibri"/>
                <a:ea typeface="+mn-ea"/>
                <a:cs typeface="+mn-cs"/>
              </a:rPr>
            </a:br>
            <a:endParaRPr kumimoji="0" lang="en-AU" sz="8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Calibri"/>
                <a:ea typeface="+mn-ea"/>
                <a:cs typeface="+mn-cs"/>
              </a:rPr>
              <a:t>Stability Tools and Methods</a:t>
            </a:r>
            <a:endParaRPr kumimoji="0" lang="en-AU" sz="1400" b="0" i="0" u="none" strike="noStrike" kern="1200" cap="none" spc="0" normalizeH="0" baseline="0" noProof="0">
              <a:ln>
                <a:noFill/>
              </a:ln>
              <a:solidFill>
                <a:srgbClr val="FFFFFF"/>
              </a:solidFill>
              <a:effectLst/>
              <a:uLnTx/>
              <a:uFillTx/>
              <a:latin typeface="Calibri"/>
              <a:ea typeface="+mn-ea"/>
              <a:cs typeface="Calibri"/>
            </a:endParaRPr>
          </a:p>
        </p:txBody>
      </p:sp>
      <p:sp>
        <p:nvSpPr>
          <p:cNvPr id="33" name="Title 1">
            <a:extLst>
              <a:ext uri="{FF2B5EF4-FFF2-40B4-BE49-F238E27FC236}">
                <a16:creationId xmlns:a16="http://schemas.microsoft.com/office/drawing/2014/main" id="{4EFF9091-3CCB-4665-9CF5-869EF1D6B776}"/>
              </a:ext>
            </a:extLst>
          </p:cNvPr>
          <p:cNvSpPr>
            <a:spLocks noGrp="1"/>
          </p:cNvSpPr>
          <p:nvPr>
            <p:ph type="title"/>
          </p:nvPr>
        </p:nvSpPr>
        <p:spPr>
          <a:xfrm>
            <a:off x="333001" y="242243"/>
            <a:ext cx="8640960" cy="639365"/>
          </a:xfrm>
        </p:spPr>
        <p:txBody>
          <a:bodyPr/>
          <a:lstStyle/>
          <a:p>
            <a:r>
              <a:rPr lang="en-AU"/>
              <a:t>Research focus areas </a:t>
            </a:r>
            <a:endParaRPr lang="en-US"/>
          </a:p>
        </p:txBody>
      </p:sp>
      <p:sp>
        <p:nvSpPr>
          <p:cNvPr id="4" name="Footer Placeholder 3">
            <a:extLst>
              <a:ext uri="{FF2B5EF4-FFF2-40B4-BE49-F238E27FC236}">
                <a16:creationId xmlns:a16="http://schemas.microsoft.com/office/drawing/2014/main" id="{FAC9F90B-66EB-44F9-845A-5BEF6A29DE1B}"/>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3" name="Slide Number Placeholder 2">
            <a:extLst>
              <a:ext uri="{FF2B5EF4-FFF2-40B4-BE49-F238E27FC236}">
                <a16:creationId xmlns:a16="http://schemas.microsoft.com/office/drawing/2014/main" id="{CD18A3CE-685F-48EF-9191-083ECEE23E9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124A-B5C5-46E0-B944-45307B126769}" type="slidenum">
              <a:rPr kumimoji="0" lang="en-AU" sz="900" b="0" i="0" u="none" strike="noStrike" kern="1200" cap="none" spc="0" normalizeH="0" baseline="0" noProof="0" smtClean="0">
                <a:ln>
                  <a:noFill/>
                </a:ln>
                <a:solidFill>
                  <a:srgbClr val="7575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AU" sz="900" b="0" i="0" u="none" strike="noStrike" kern="1200" cap="none" spc="0" normalizeH="0" baseline="0" noProof="0">
                <a:ln>
                  <a:noFill/>
                </a:ln>
                <a:solidFill>
                  <a:srgbClr val="757579"/>
                </a:solidFill>
                <a:effectLst/>
                <a:uLnTx/>
                <a:uFillTx/>
                <a:latin typeface="Calibri"/>
                <a:ea typeface="+mn-ea"/>
                <a:cs typeface="+mn-cs"/>
              </a:rPr>
              <a:t>  |</a:t>
            </a:r>
          </a:p>
        </p:txBody>
      </p:sp>
      <p:pic>
        <p:nvPicPr>
          <p:cNvPr id="25" name="Graphic 24">
            <a:extLst>
              <a:ext uri="{FF2B5EF4-FFF2-40B4-BE49-F238E27FC236}">
                <a16:creationId xmlns:a16="http://schemas.microsoft.com/office/drawing/2014/main" id="{A7F69C22-889C-4BBE-4B43-8DB02CC8B7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0017" y="1235479"/>
            <a:ext cx="428625" cy="400050"/>
          </a:xfrm>
          <a:prstGeom prst="rect">
            <a:avLst/>
          </a:prstGeom>
        </p:spPr>
      </p:pic>
      <p:pic>
        <p:nvPicPr>
          <p:cNvPr id="27" name="Graphic 26">
            <a:extLst>
              <a:ext uri="{FF2B5EF4-FFF2-40B4-BE49-F238E27FC236}">
                <a16:creationId xmlns:a16="http://schemas.microsoft.com/office/drawing/2014/main" id="{16FC735F-1BB4-B694-9954-708600D87A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29160" y="1302154"/>
            <a:ext cx="390525" cy="314325"/>
          </a:xfrm>
          <a:prstGeom prst="rect">
            <a:avLst/>
          </a:prstGeom>
        </p:spPr>
      </p:pic>
      <p:pic>
        <p:nvPicPr>
          <p:cNvPr id="36" name="Graphic 35">
            <a:extLst>
              <a:ext uri="{FF2B5EF4-FFF2-40B4-BE49-F238E27FC236}">
                <a16:creationId xmlns:a16="http://schemas.microsoft.com/office/drawing/2014/main" id="{902CB816-5A6B-F878-41E2-6777CD9561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37739" y="1254529"/>
            <a:ext cx="361950" cy="361950"/>
          </a:xfrm>
          <a:prstGeom prst="rect">
            <a:avLst/>
          </a:prstGeom>
        </p:spPr>
      </p:pic>
      <p:pic>
        <p:nvPicPr>
          <p:cNvPr id="49" name="Graphic 48">
            <a:extLst>
              <a:ext uri="{FF2B5EF4-FFF2-40B4-BE49-F238E27FC236}">
                <a16:creationId xmlns:a16="http://schemas.microsoft.com/office/drawing/2014/main" id="{D1E194BB-5FD0-4CE4-CAE5-B710D590C8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84953" y="1258298"/>
            <a:ext cx="361950" cy="361950"/>
          </a:xfrm>
          <a:prstGeom prst="rect">
            <a:avLst/>
          </a:prstGeom>
        </p:spPr>
      </p:pic>
      <p:pic>
        <p:nvPicPr>
          <p:cNvPr id="51" name="Graphic 50">
            <a:extLst>
              <a:ext uri="{FF2B5EF4-FFF2-40B4-BE49-F238E27FC236}">
                <a16:creationId xmlns:a16="http://schemas.microsoft.com/office/drawing/2014/main" id="{1874C397-B03A-7ABC-5376-6B593E72FA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3689" y="3089211"/>
            <a:ext cx="361950" cy="352425"/>
          </a:xfrm>
          <a:prstGeom prst="rect">
            <a:avLst/>
          </a:prstGeom>
        </p:spPr>
      </p:pic>
      <p:pic>
        <p:nvPicPr>
          <p:cNvPr id="53" name="Graphic 52">
            <a:extLst>
              <a:ext uri="{FF2B5EF4-FFF2-40B4-BE49-F238E27FC236}">
                <a16:creationId xmlns:a16="http://schemas.microsoft.com/office/drawing/2014/main" id="{3C8F6EF5-BFE8-4756-1E22-51A520CEC43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36642" y="3068835"/>
            <a:ext cx="352425" cy="352425"/>
          </a:xfrm>
          <a:prstGeom prst="rect">
            <a:avLst/>
          </a:prstGeom>
        </p:spPr>
      </p:pic>
      <p:pic>
        <p:nvPicPr>
          <p:cNvPr id="55" name="Graphic 54">
            <a:extLst>
              <a:ext uri="{FF2B5EF4-FFF2-40B4-BE49-F238E27FC236}">
                <a16:creationId xmlns:a16="http://schemas.microsoft.com/office/drawing/2014/main" id="{DB05527F-628C-4B36-1EA1-9CFFDF2E258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12227" y="3085010"/>
            <a:ext cx="414939" cy="363072"/>
          </a:xfrm>
          <a:prstGeom prst="rect">
            <a:avLst/>
          </a:prstGeom>
        </p:spPr>
      </p:pic>
      <p:pic>
        <p:nvPicPr>
          <p:cNvPr id="57" name="Graphic 56">
            <a:extLst>
              <a:ext uri="{FF2B5EF4-FFF2-40B4-BE49-F238E27FC236}">
                <a16:creationId xmlns:a16="http://schemas.microsoft.com/office/drawing/2014/main" id="{0858867A-52DE-9024-3496-61816BC4C44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047519" y="3068835"/>
            <a:ext cx="390525" cy="438150"/>
          </a:xfrm>
          <a:prstGeom prst="rect">
            <a:avLst/>
          </a:prstGeom>
        </p:spPr>
      </p:pic>
      <p:pic>
        <p:nvPicPr>
          <p:cNvPr id="59" name="Graphic 58">
            <a:extLst>
              <a:ext uri="{FF2B5EF4-FFF2-40B4-BE49-F238E27FC236}">
                <a16:creationId xmlns:a16="http://schemas.microsoft.com/office/drawing/2014/main" id="{C2DA06EF-E457-0B28-FB86-C8C3FE2EE19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708753" y="3116460"/>
            <a:ext cx="514350" cy="390525"/>
          </a:xfrm>
          <a:prstGeom prst="rect">
            <a:avLst/>
          </a:prstGeom>
        </p:spPr>
      </p:pic>
      <p:grpSp>
        <p:nvGrpSpPr>
          <p:cNvPr id="28" name="Group 27">
            <a:extLst>
              <a:ext uri="{FF2B5EF4-FFF2-40B4-BE49-F238E27FC236}">
                <a16:creationId xmlns:a16="http://schemas.microsoft.com/office/drawing/2014/main" id="{8AD741A6-F678-86B8-49DB-A3766E9B8C98}"/>
              </a:ext>
            </a:extLst>
          </p:cNvPr>
          <p:cNvGrpSpPr/>
          <p:nvPr/>
        </p:nvGrpSpPr>
        <p:grpSpPr>
          <a:xfrm>
            <a:off x="328217" y="958915"/>
            <a:ext cx="1490267" cy="1493432"/>
            <a:chOff x="328217" y="958915"/>
            <a:chExt cx="1490267" cy="1493432"/>
          </a:xfrm>
        </p:grpSpPr>
        <p:sp>
          <p:nvSpPr>
            <p:cNvPr id="11" name="TextBox 10">
              <a:extLst>
                <a:ext uri="{FF2B5EF4-FFF2-40B4-BE49-F238E27FC236}">
                  <a16:creationId xmlns:a16="http://schemas.microsoft.com/office/drawing/2014/main" id="{FA30494D-5DCE-F7BE-67B6-789073710DFD}"/>
                </a:ext>
              </a:extLst>
            </p:cNvPr>
            <p:cNvSpPr txBox="1"/>
            <p:nvPr/>
          </p:nvSpPr>
          <p:spPr>
            <a:xfrm>
              <a:off x="665764" y="2126029"/>
              <a:ext cx="1152720" cy="326317"/>
            </a:xfrm>
            <a:prstGeom prst="rect">
              <a:avLst/>
            </a:prstGeom>
            <a:solidFill>
              <a:schemeClr val="bg1">
                <a:lumMod val="85000"/>
              </a:schemeClr>
            </a:solidFill>
          </p:spPr>
          <p:txBody>
            <a:bodyPr wrap="square" lIns="36000" tIns="36000" rIns="36000" bIns="36000"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1D34"/>
                  </a:solidFill>
                  <a:effectLst/>
                  <a:uLnTx/>
                  <a:uFillTx/>
                  <a:latin typeface="Calibri"/>
                  <a:ea typeface="+mn-ea"/>
                  <a:cs typeface="+mn-cs"/>
                </a:rPr>
                <a:t>DER </a:t>
              </a:r>
              <a:br>
                <a:rPr kumimoji="0" lang="en-AU" sz="1000" b="1" i="0" u="none" strike="noStrike" kern="1200" cap="none" spc="0" normalizeH="0" baseline="0" noProof="0">
                  <a:ln>
                    <a:noFill/>
                  </a:ln>
                  <a:solidFill>
                    <a:srgbClr val="001D34"/>
                  </a:solidFill>
                  <a:effectLst/>
                  <a:uLnTx/>
                  <a:uFillTx/>
                  <a:latin typeface="Calibri"/>
                  <a:ea typeface="+mn-ea"/>
                  <a:cs typeface="+mn-cs"/>
                </a:rPr>
              </a:br>
              <a:r>
                <a:rPr kumimoji="0" lang="en-AU" sz="1000" b="1" i="0" u="none" strike="noStrike" kern="1200" cap="none" spc="0" normalizeH="0" baseline="0" noProof="0">
                  <a:ln>
                    <a:noFill/>
                  </a:ln>
                  <a:solidFill>
                    <a:srgbClr val="001D34"/>
                  </a:solidFill>
                  <a:effectLst/>
                  <a:uLnTx/>
                  <a:uFillTx/>
                  <a:latin typeface="Calibri"/>
                  <a:ea typeface="+mn-ea"/>
                  <a:cs typeface="+mn-cs"/>
                </a:rPr>
                <a:t>Integration</a:t>
              </a:r>
              <a:endParaRPr kumimoji="0" lang="en-US" sz="1000" b="1" i="0" u="none" strike="noStrike" kern="1200" cap="none" spc="0" normalizeH="0" baseline="0" noProof="0">
                <a:ln>
                  <a:noFill/>
                </a:ln>
                <a:solidFill>
                  <a:srgbClr val="001D34"/>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C27E4CD6-8516-F0EB-09C6-C41938B1FBE7}"/>
                </a:ext>
              </a:extLst>
            </p:cNvPr>
            <p:cNvSpPr txBox="1"/>
            <p:nvPr/>
          </p:nvSpPr>
          <p:spPr>
            <a:xfrm>
              <a:off x="665764" y="961935"/>
              <a:ext cx="1152720" cy="326317"/>
            </a:xfrm>
            <a:prstGeom prst="rect">
              <a:avLst/>
            </a:prstGeom>
            <a:solidFill>
              <a:schemeClr val="bg1">
                <a:lumMod val="85000"/>
              </a:schemeClr>
            </a:solidFill>
          </p:spPr>
          <p:txBody>
            <a:bodyPr wrap="square" lIns="36000" tIns="36000" rIns="36000" bIns="36000"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1D34"/>
                  </a:solidFill>
                  <a:effectLst/>
                  <a:uLnTx/>
                  <a:uFillTx/>
                  <a:latin typeface="Calibri"/>
                  <a:ea typeface="+mn-ea"/>
                  <a:cs typeface="+mn-cs"/>
                </a:rPr>
                <a:t>Advanced Inverter Applications</a:t>
              </a:r>
              <a:endParaRPr kumimoji="0" lang="en-US" sz="1000" b="1" i="0" u="none" strike="noStrike" kern="1200" cap="none" spc="0" normalizeH="0" baseline="0" noProof="0">
                <a:ln>
                  <a:noFill/>
                </a:ln>
                <a:solidFill>
                  <a:srgbClr val="001D34"/>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045E629C-726A-53AE-9533-1BBD89696F8D}"/>
                </a:ext>
              </a:extLst>
            </p:cNvPr>
            <p:cNvSpPr txBox="1"/>
            <p:nvPr/>
          </p:nvSpPr>
          <p:spPr>
            <a:xfrm>
              <a:off x="665764" y="1737997"/>
              <a:ext cx="1152720" cy="326317"/>
            </a:xfrm>
            <a:prstGeom prst="rect">
              <a:avLst/>
            </a:prstGeom>
            <a:solidFill>
              <a:schemeClr val="bg1">
                <a:lumMod val="85000"/>
              </a:schemeClr>
            </a:solidFill>
          </p:spPr>
          <p:txBody>
            <a:bodyPr wrap="square" lIns="36000" tIns="36000" rIns="36000" bIns="36000"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1D34"/>
                  </a:solidFill>
                  <a:effectLst/>
                  <a:uLnTx/>
                  <a:uFillTx/>
                  <a:latin typeface="Calibri"/>
                  <a:ea typeface="+mn-ea"/>
                  <a:cs typeface="+mn-cs"/>
                </a:rPr>
                <a:t>Power System Operation</a:t>
              </a:r>
              <a:endParaRPr kumimoji="0" lang="en-US" sz="1000" b="1" i="0" u="none" strike="noStrike" kern="1200" cap="none" spc="0" normalizeH="0" baseline="0" noProof="0">
                <a:ln>
                  <a:noFill/>
                </a:ln>
                <a:solidFill>
                  <a:srgbClr val="001D34"/>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DEF6B53-4EBD-DB64-C595-38429CC57830}"/>
                </a:ext>
              </a:extLst>
            </p:cNvPr>
            <p:cNvSpPr txBox="1"/>
            <p:nvPr/>
          </p:nvSpPr>
          <p:spPr>
            <a:xfrm>
              <a:off x="665764" y="1349966"/>
              <a:ext cx="1152720" cy="326317"/>
            </a:xfrm>
            <a:prstGeom prst="rect">
              <a:avLst/>
            </a:prstGeom>
            <a:solidFill>
              <a:schemeClr val="bg1">
                <a:lumMod val="85000"/>
              </a:schemeClr>
            </a:solidFill>
          </p:spPr>
          <p:txBody>
            <a:bodyPr wrap="square" lIns="36000" tIns="36000" rIns="36000" bIns="36000"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1D34"/>
                  </a:solidFill>
                  <a:effectLst/>
                  <a:uLnTx/>
                  <a:uFillTx/>
                  <a:latin typeface="Calibri"/>
                  <a:ea typeface="+mn-ea"/>
                  <a:cs typeface="+mn-cs"/>
                </a:rPr>
                <a:t>Power System Planning</a:t>
              </a:r>
              <a:endParaRPr kumimoji="0" lang="en-US" sz="1000" b="1" i="0" u="none" strike="noStrike" kern="1200" cap="none" spc="0" normalizeH="0" baseline="0" noProof="0">
                <a:ln>
                  <a:noFill/>
                </a:ln>
                <a:solidFill>
                  <a:srgbClr val="001D34"/>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770CD60-F891-5F4E-F6BD-B86FBBF97EB6}"/>
                </a:ext>
              </a:extLst>
            </p:cNvPr>
            <p:cNvSpPr txBox="1"/>
            <p:nvPr/>
          </p:nvSpPr>
          <p:spPr>
            <a:xfrm>
              <a:off x="328217" y="958915"/>
              <a:ext cx="287589" cy="326318"/>
            </a:xfrm>
            <a:prstGeom prst="rect">
              <a:avLst/>
            </a:prstGeom>
            <a:solidFill>
              <a:schemeClr val="accent6">
                <a:lumMod val="40000"/>
                <a:lumOff val="60000"/>
              </a:schemeClr>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A</a:t>
              </a:r>
              <a:endPar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16" name="TextBox 15">
              <a:extLst>
                <a:ext uri="{FF2B5EF4-FFF2-40B4-BE49-F238E27FC236}">
                  <a16:creationId xmlns:a16="http://schemas.microsoft.com/office/drawing/2014/main" id="{2B284467-4897-CC1A-DBFE-C414A30D4448}"/>
                </a:ext>
              </a:extLst>
            </p:cNvPr>
            <p:cNvSpPr txBox="1"/>
            <p:nvPr/>
          </p:nvSpPr>
          <p:spPr>
            <a:xfrm>
              <a:off x="328217" y="1346238"/>
              <a:ext cx="287589" cy="326318"/>
            </a:xfrm>
            <a:prstGeom prst="rect">
              <a:avLst/>
            </a:prstGeom>
            <a:solidFill>
              <a:schemeClr val="accent6">
                <a:lumMod val="60000"/>
                <a:lumOff val="40000"/>
              </a:schemeClr>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B</a:t>
              </a:r>
              <a:endPar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17" name="TextBox 16">
              <a:extLst>
                <a:ext uri="{FF2B5EF4-FFF2-40B4-BE49-F238E27FC236}">
                  <a16:creationId xmlns:a16="http://schemas.microsoft.com/office/drawing/2014/main" id="{B268FE0D-F1AA-F93E-2A22-2E1774BA5836}"/>
                </a:ext>
              </a:extLst>
            </p:cNvPr>
            <p:cNvSpPr txBox="1"/>
            <p:nvPr/>
          </p:nvSpPr>
          <p:spPr>
            <a:xfrm>
              <a:off x="328217" y="1738706"/>
              <a:ext cx="287589" cy="326318"/>
            </a:xfrm>
            <a:prstGeom prst="rect">
              <a:avLst/>
            </a:prstGeom>
            <a:solidFill>
              <a:schemeClr val="accent6"/>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a:t>
              </a:r>
              <a:endPar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19" name="TextBox 18">
              <a:extLst>
                <a:ext uri="{FF2B5EF4-FFF2-40B4-BE49-F238E27FC236}">
                  <a16:creationId xmlns:a16="http://schemas.microsoft.com/office/drawing/2014/main" id="{ABCE31C7-2E69-D591-84B8-D682180E3A4A}"/>
                </a:ext>
              </a:extLst>
            </p:cNvPr>
            <p:cNvSpPr txBox="1"/>
            <p:nvPr/>
          </p:nvSpPr>
          <p:spPr>
            <a:xfrm>
              <a:off x="328217" y="2126029"/>
              <a:ext cx="287589" cy="326318"/>
            </a:xfrm>
            <a:prstGeom prst="rect">
              <a:avLst/>
            </a:prstGeom>
            <a:solidFill>
              <a:schemeClr val="accent6">
                <a:lumMod val="75000"/>
              </a:schemeClr>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D</a:t>
              </a:r>
              <a:endPar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pic>
          <p:nvPicPr>
            <p:cNvPr id="21" name="Graphic 20">
              <a:extLst>
                <a:ext uri="{FF2B5EF4-FFF2-40B4-BE49-F238E27FC236}">
                  <a16:creationId xmlns:a16="http://schemas.microsoft.com/office/drawing/2014/main" id="{CBF3D89D-5542-F1D4-B5C6-9520A3F7ECD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99851" y="1200612"/>
              <a:ext cx="252373" cy="244232"/>
            </a:xfrm>
            <a:prstGeom prst="rect">
              <a:avLst/>
            </a:prstGeom>
          </p:spPr>
        </p:pic>
        <p:pic>
          <p:nvPicPr>
            <p:cNvPr id="24" name="Graphic 23">
              <a:extLst>
                <a:ext uri="{FF2B5EF4-FFF2-40B4-BE49-F238E27FC236}">
                  <a16:creationId xmlns:a16="http://schemas.microsoft.com/office/drawing/2014/main" id="{8CE9B89A-BAE9-770B-1D6D-BE614EF7014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99851" y="1592497"/>
              <a:ext cx="252373" cy="244232"/>
            </a:xfrm>
            <a:prstGeom prst="rect">
              <a:avLst/>
            </a:prstGeom>
          </p:spPr>
        </p:pic>
        <p:pic>
          <p:nvPicPr>
            <p:cNvPr id="26" name="Graphic 25">
              <a:extLst>
                <a:ext uri="{FF2B5EF4-FFF2-40B4-BE49-F238E27FC236}">
                  <a16:creationId xmlns:a16="http://schemas.microsoft.com/office/drawing/2014/main" id="{A28A9353-842A-9F2C-61F4-7D38555989C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99851" y="1979584"/>
              <a:ext cx="252373" cy="244232"/>
            </a:xfrm>
            <a:prstGeom prst="rect">
              <a:avLst/>
            </a:prstGeom>
          </p:spPr>
        </p:pic>
      </p:grpSp>
      <p:sp>
        <p:nvSpPr>
          <p:cNvPr id="47" name="TextBox 46">
            <a:extLst>
              <a:ext uri="{FF2B5EF4-FFF2-40B4-BE49-F238E27FC236}">
                <a16:creationId xmlns:a16="http://schemas.microsoft.com/office/drawing/2014/main" id="{0E0A250E-A82F-E277-16BD-A73BCD2A6008}"/>
              </a:ext>
            </a:extLst>
          </p:cNvPr>
          <p:cNvSpPr txBox="1"/>
          <p:nvPr/>
        </p:nvSpPr>
        <p:spPr>
          <a:xfrm>
            <a:off x="3238819" y="1054397"/>
            <a:ext cx="216000" cy="216000"/>
          </a:xfrm>
          <a:prstGeom prst="rect">
            <a:avLst/>
          </a:prstGeom>
          <a:solidFill>
            <a:schemeClr val="accent6">
              <a:lumMod val="40000"/>
              <a:lumOff val="60000"/>
            </a:schemeClr>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A</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48" name="TextBox 47">
            <a:extLst>
              <a:ext uri="{FF2B5EF4-FFF2-40B4-BE49-F238E27FC236}">
                <a16:creationId xmlns:a16="http://schemas.microsoft.com/office/drawing/2014/main" id="{F9474A88-5A7E-F4F7-22F2-599BBFA7CE62}"/>
              </a:ext>
            </a:extLst>
          </p:cNvPr>
          <p:cNvSpPr txBox="1"/>
          <p:nvPr/>
        </p:nvSpPr>
        <p:spPr>
          <a:xfrm>
            <a:off x="4967727" y="1054397"/>
            <a:ext cx="216000" cy="216000"/>
          </a:xfrm>
          <a:prstGeom prst="rect">
            <a:avLst/>
          </a:prstGeom>
          <a:solidFill>
            <a:schemeClr val="accent6">
              <a:lumMod val="40000"/>
              <a:lumOff val="60000"/>
            </a:schemeClr>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A</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50" name="TextBox 49">
            <a:extLst>
              <a:ext uri="{FF2B5EF4-FFF2-40B4-BE49-F238E27FC236}">
                <a16:creationId xmlns:a16="http://schemas.microsoft.com/office/drawing/2014/main" id="{4058E285-9F1B-4C81-7378-C93DFFF77F97}"/>
              </a:ext>
            </a:extLst>
          </p:cNvPr>
          <p:cNvSpPr txBox="1"/>
          <p:nvPr/>
        </p:nvSpPr>
        <p:spPr>
          <a:xfrm>
            <a:off x="3238819" y="2843858"/>
            <a:ext cx="216000" cy="216000"/>
          </a:xfrm>
          <a:prstGeom prst="rect">
            <a:avLst/>
          </a:prstGeom>
          <a:solidFill>
            <a:schemeClr val="accent6"/>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52" name="TextBox 51">
            <a:extLst>
              <a:ext uri="{FF2B5EF4-FFF2-40B4-BE49-F238E27FC236}">
                <a16:creationId xmlns:a16="http://schemas.microsoft.com/office/drawing/2014/main" id="{A623801F-CCAE-6E21-C22C-33A1E818F975}"/>
              </a:ext>
            </a:extLst>
          </p:cNvPr>
          <p:cNvSpPr txBox="1"/>
          <p:nvPr/>
        </p:nvSpPr>
        <p:spPr>
          <a:xfrm>
            <a:off x="4967727" y="2843858"/>
            <a:ext cx="216000" cy="216000"/>
          </a:xfrm>
          <a:prstGeom prst="rect">
            <a:avLst/>
          </a:prstGeom>
          <a:solidFill>
            <a:schemeClr val="accent6">
              <a:lumMod val="60000"/>
              <a:lumOff val="40000"/>
            </a:schemeClr>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B</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54" name="TextBox 53">
            <a:extLst>
              <a:ext uri="{FF2B5EF4-FFF2-40B4-BE49-F238E27FC236}">
                <a16:creationId xmlns:a16="http://schemas.microsoft.com/office/drawing/2014/main" id="{D49319E9-2BF8-1C13-6B1E-D0A44FB58837}"/>
              </a:ext>
            </a:extLst>
          </p:cNvPr>
          <p:cNvSpPr txBox="1"/>
          <p:nvPr/>
        </p:nvSpPr>
        <p:spPr>
          <a:xfrm>
            <a:off x="6672132" y="2843858"/>
            <a:ext cx="216000" cy="216000"/>
          </a:xfrm>
          <a:prstGeom prst="rect">
            <a:avLst/>
          </a:prstGeom>
          <a:solidFill>
            <a:schemeClr val="accent6">
              <a:lumMod val="75000"/>
            </a:schemeClr>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D</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56" name="TextBox 55">
            <a:extLst>
              <a:ext uri="{FF2B5EF4-FFF2-40B4-BE49-F238E27FC236}">
                <a16:creationId xmlns:a16="http://schemas.microsoft.com/office/drawing/2014/main" id="{1935F61F-98A7-B9EF-F3CF-51318B19ADC7}"/>
              </a:ext>
            </a:extLst>
          </p:cNvPr>
          <p:cNvSpPr txBox="1"/>
          <p:nvPr/>
        </p:nvSpPr>
        <p:spPr>
          <a:xfrm>
            <a:off x="8411294" y="2843858"/>
            <a:ext cx="216000" cy="216000"/>
          </a:xfrm>
          <a:prstGeom prst="rect">
            <a:avLst/>
          </a:prstGeom>
          <a:solidFill>
            <a:schemeClr val="accent6">
              <a:lumMod val="75000"/>
            </a:schemeClr>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D</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58" name="TextBox 57">
            <a:extLst>
              <a:ext uri="{FF2B5EF4-FFF2-40B4-BE49-F238E27FC236}">
                <a16:creationId xmlns:a16="http://schemas.microsoft.com/office/drawing/2014/main" id="{9FDE4C24-AD41-CB7B-5001-EC97B33B031F}"/>
              </a:ext>
            </a:extLst>
          </p:cNvPr>
          <p:cNvSpPr txBox="1"/>
          <p:nvPr/>
        </p:nvSpPr>
        <p:spPr>
          <a:xfrm>
            <a:off x="1525037" y="2843858"/>
            <a:ext cx="216000" cy="216000"/>
          </a:xfrm>
          <a:prstGeom prst="rect">
            <a:avLst/>
          </a:prstGeom>
          <a:solidFill>
            <a:schemeClr val="accent6"/>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61" name="TextBox 60">
            <a:extLst>
              <a:ext uri="{FF2B5EF4-FFF2-40B4-BE49-F238E27FC236}">
                <a16:creationId xmlns:a16="http://schemas.microsoft.com/office/drawing/2014/main" id="{F1380D5E-45E1-E8A8-487E-440CB87582A3}"/>
              </a:ext>
            </a:extLst>
          </p:cNvPr>
          <p:cNvSpPr txBox="1"/>
          <p:nvPr/>
        </p:nvSpPr>
        <p:spPr>
          <a:xfrm>
            <a:off x="6672132" y="1039940"/>
            <a:ext cx="216000" cy="216000"/>
          </a:xfrm>
          <a:prstGeom prst="rect">
            <a:avLst/>
          </a:prstGeom>
          <a:solidFill>
            <a:schemeClr val="accent6"/>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C</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62" name="TextBox 61">
            <a:extLst>
              <a:ext uri="{FF2B5EF4-FFF2-40B4-BE49-F238E27FC236}">
                <a16:creationId xmlns:a16="http://schemas.microsoft.com/office/drawing/2014/main" id="{5AB79F95-15E1-C80E-BB2E-BBA7CB59E953}"/>
              </a:ext>
            </a:extLst>
          </p:cNvPr>
          <p:cNvSpPr txBox="1"/>
          <p:nvPr/>
        </p:nvSpPr>
        <p:spPr>
          <a:xfrm>
            <a:off x="8411294" y="1039940"/>
            <a:ext cx="216000" cy="216000"/>
          </a:xfrm>
          <a:prstGeom prst="rect">
            <a:avLst/>
          </a:prstGeom>
          <a:solidFill>
            <a:schemeClr val="accent6">
              <a:lumMod val="60000"/>
              <a:lumOff val="40000"/>
            </a:schemeClr>
          </a:solidFill>
          <a:ln>
            <a:solidFill>
              <a:schemeClr val="bg1">
                <a:lumMod val="95000"/>
              </a:schemeClr>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B</a:t>
            </a: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Tree>
    <p:custDataLst>
      <p:tags r:id="rId1"/>
    </p:custDataLst>
    <p:extLst>
      <p:ext uri="{BB962C8B-B14F-4D97-AF65-F5344CB8AC3E}">
        <p14:creationId xmlns:p14="http://schemas.microsoft.com/office/powerpoint/2010/main" val="243393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71CB2E-3C1F-BFFE-C03B-11BA13F2AE4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50" b="50"/>
          <a:stretch/>
        </p:blipFill>
        <p:spPr>
          <a:xfrm>
            <a:off x="-29687" y="-1"/>
            <a:ext cx="9173687" cy="5157169"/>
          </a:xfrm>
          <a:prstGeom prst="rect">
            <a:avLst/>
          </a:prstGeom>
        </p:spPr>
      </p:pic>
      <p:sp>
        <p:nvSpPr>
          <p:cNvPr id="3" name="Title 2">
            <a:extLst>
              <a:ext uri="{FF2B5EF4-FFF2-40B4-BE49-F238E27FC236}">
                <a16:creationId xmlns:a16="http://schemas.microsoft.com/office/drawing/2014/main" id="{ECC18BD4-AEF1-00BF-5E60-CFE012C669C2}"/>
              </a:ext>
            </a:extLst>
          </p:cNvPr>
          <p:cNvSpPr>
            <a:spLocks noGrp="1"/>
          </p:cNvSpPr>
          <p:nvPr>
            <p:ph type="title"/>
          </p:nvPr>
        </p:nvSpPr>
        <p:spPr>
          <a:xfrm>
            <a:off x="251520" y="242243"/>
            <a:ext cx="8515962" cy="639365"/>
          </a:xfrm>
        </p:spPr>
        <p:txBody>
          <a:bodyPr>
            <a:normAutofit/>
          </a:bodyPr>
          <a:lstStyle/>
          <a:p>
            <a:r>
              <a:rPr lang="en-US" sz="3200" dirty="0">
                <a:solidFill>
                  <a:schemeClr val="bg1"/>
                </a:solidFill>
              </a:rPr>
              <a:t>Key breakthroughs</a:t>
            </a:r>
            <a:endParaRPr lang="en-AU" sz="3200" dirty="0">
              <a:solidFill>
                <a:schemeClr val="bg1"/>
              </a:solidFill>
            </a:endParaRPr>
          </a:p>
        </p:txBody>
      </p:sp>
      <p:sp>
        <p:nvSpPr>
          <p:cNvPr id="4" name="Footer Placeholder 3">
            <a:extLst>
              <a:ext uri="{FF2B5EF4-FFF2-40B4-BE49-F238E27FC236}">
                <a16:creationId xmlns:a16="http://schemas.microsoft.com/office/drawing/2014/main" id="{AE842FC2-F754-8B34-07A9-EFA906A7039C}"/>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5" name="Slide Number Placeholder 4">
            <a:extLst>
              <a:ext uri="{FF2B5EF4-FFF2-40B4-BE49-F238E27FC236}">
                <a16:creationId xmlns:a16="http://schemas.microsoft.com/office/drawing/2014/main" id="{35D3998C-131F-B017-9720-CB5796A41BB1}"/>
              </a:ext>
            </a:extLst>
          </p:cNvPr>
          <p:cNvSpPr>
            <a:spLocks noGrp="1"/>
          </p:cNvSpPr>
          <p:nvPr>
            <p:ph type="sldNum" sz="quarter" idx="11"/>
          </p:nvPr>
        </p:nvSpPr>
        <p:spPr/>
        <p:txBody>
          <a:bodyPr/>
          <a:lstStyle/>
          <a:p>
            <a:fld id="{2ABE124A-B5C5-46E0-B944-45307B126769}" type="slidenum">
              <a:rPr lang="en-AU" smtClean="0"/>
              <a:pPr/>
              <a:t>7</a:t>
            </a:fld>
            <a:r>
              <a:rPr lang="en-AU"/>
              <a:t>  |</a:t>
            </a:r>
          </a:p>
        </p:txBody>
      </p:sp>
      <p:sp>
        <p:nvSpPr>
          <p:cNvPr id="23" name="Rectangle 22">
            <a:extLst>
              <a:ext uri="{FF2B5EF4-FFF2-40B4-BE49-F238E27FC236}">
                <a16:creationId xmlns:a16="http://schemas.microsoft.com/office/drawing/2014/main" id="{EC546051-D95E-2BCF-BBAB-68135FE72738}"/>
              </a:ext>
            </a:extLst>
          </p:cNvPr>
          <p:cNvSpPr/>
          <p:nvPr/>
        </p:nvSpPr>
        <p:spPr>
          <a:xfrm>
            <a:off x="1827681" y="4124335"/>
            <a:ext cx="1931049" cy="60516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700" b="1" dirty="0">
                <a:solidFill>
                  <a:schemeClr val="tx1"/>
                </a:solidFill>
              </a:rPr>
              <a:t>KEY BREAKTHROUGHS TOPIC 3: </a:t>
            </a:r>
          </a:p>
          <a:p>
            <a:r>
              <a:rPr lang="en-AU" sz="900" dirty="0">
                <a:solidFill>
                  <a:schemeClr val="tx1"/>
                </a:solidFill>
              </a:rPr>
              <a:t>Prototype that uses machine learning to identify incidents from alarms in operational data sets.</a:t>
            </a:r>
          </a:p>
        </p:txBody>
      </p:sp>
      <p:sp>
        <p:nvSpPr>
          <p:cNvPr id="27" name="Rectangle 26">
            <a:extLst>
              <a:ext uri="{FF2B5EF4-FFF2-40B4-BE49-F238E27FC236}">
                <a16:creationId xmlns:a16="http://schemas.microsoft.com/office/drawing/2014/main" id="{3EF79913-FB7C-7017-2366-8EA2A0658C4D}"/>
              </a:ext>
            </a:extLst>
          </p:cNvPr>
          <p:cNvSpPr/>
          <p:nvPr/>
        </p:nvSpPr>
        <p:spPr>
          <a:xfrm>
            <a:off x="2675790" y="2295665"/>
            <a:ext cx="1858563" cy="61414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prstClr val="black"/>
                </a:solidFill>
                <a:effectLst/>
                <a:uLnTx/>
                <a:uFillTx/>
                <a:latin typeface="Calibri"/>
                <a:ea typeface="+mn-ea"/>
                <a:cs typeface="+mn-cs"/>
              </a:rPr>
              <a:t>KEY BREAKTHROUGHS TOPIC 4: </a:t>
            </a:r>
            <a:endParaRPr lang="en-AU" sz="900" b="1" dirty="0">
              <a:solidFill>
                <a:schemeClr val="tx1"/>
              </a:solidFill>
            </a:endParaRPr>
          </a:p>
          <a:p>
            <a:r>
              <a:rPr lang="en-AU" sz="900" dirty="0">
                <a:solidFill>
                  <a:schemeClr val="tx1"/>
                </a:solidFill>
              </a:rPr>
              <a:t>New multi-stage stochastic planning methods that can hedge against long-term uncertainty </a:t>
            </a:r>
          </a:p>
        </p:txBody>
      </p:sp>
      <p:sp>
        <p:nvSpPr>
          <p:cNvPr id="30" name="Rectangle 29">
            <a:extLst>
              <a:ext uri="{FF2B5EF4-FFF2-40B4-BE49-F238E27FC236}">
                <a16:creationId xmlns:a16="http://schemas.microsoft.com/office/drawing/2014/main" id="{D57991CD-B3E6-B6BE-5B53-5D7757E1F358}"/>
              </a:ext>
            </a:extLst>
          </p:cNvPr>
          <p:cNvSpPr/>
          <p:nvPr/>
        </p:nvSpPr>
        <p:spPr>
          <a:xfrm>
            <a:off x="4572000" y="3447969"/>
            <a:ext cx="1858563" cy="73811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700" b="1" dirty="0">
                <a:solidFill>
                  <a:schemeClr val="tx1"/>
                </a:solidFill>
              </a:rPr>
              <a:t>KEY BREAKTHROUGHS TOPIC 7: </a:t>
            </a:r>
          </a:p>
          <a:p>
            <a:r>
              <a:rPr lang="en-AU" sz="900" dirty="0">
                <a:solidFill>
                  <a:schemeClr val="tx1"/>
                </a:solidFill>
              </a:rPr>
              <a:t>Gaining industry traction for Power Systems Architecture as an enabler of structured grid transformation in Australia. </a:t>
            </a:r>
          </a:p>
        </p:txBody>
      </p:sp>
      <p:cxnSp>
        <p:nvCxnSpPr>
          <p:cNvPr id="37" name="Straight Arrow Connector 36">
            <a:extLst>
              <a:ext uri="{FF2B5EF4-FFF2-40B4-BE49-F238E27FC236}">
                <a16:creationId xmlns:a16="http://schemas.microsoft.com/office/drawing/2014/main" id="{99BD55E9-EE4A-23DB-FCC5-D3EBF3B6BA56}"/>
              </a:ext>
            </a:extLst>
          </p:cNvPr>
          <p:cNvCxnSpPr>
            <a:cxnSpLocks/>
            <a:stCxn id="27" idx="2"/>
          </p:cNvCxnSpPr>
          <p:nvPr/>
        </p:nvCxnSpPr>
        <p:spPr>
          <a:xfrm>
            <a:off x="3605072" y="2909813"/>
            <a:ext cx="0" cy="423595"/>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pic>
        <p:nvPicPr>
          <p:cNvPr id="38" name="Graphic 37">
            <a:extLst>
              <a:ext uri="{FF2B5EF4-FFF2-40B4-BE49-F238E27FC236}">
                <a16:creationId xmlns:a16="http://schemas.microsoft.com/office/drawing/2014/main" id="{A2E86A4F-46AE-6A5E-0AF1-EF12BCBAE0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4701" y="2622648"/>
            <a:ext cx="292384" cy="292384"/>
          </a:xfrm>
          <a:prstGeom prst="rect">
            <a:avLst/>
          </a:prstGeom>
        </p:spPr>
      </p:pic>
      <p:pic>
        <p:nvPicPr>
          <p:cNvPr id="40" name="Graphic 39">
            <a:extLst>
              <a:ext uri="{FF2B5EF4-FFF2-40B4-BE49-F238E27FC236}">
                <a16:creationId xmlns:a16="http://schemas.microsoft.com/office/drawing/2014/main" id="{5B89D0A4-364F-64AB-2BDD-1869A95A99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6346" y="3237413"/>
            <a:ext cx="292384" cy="292384"/>
          </a:xfrm>
          <a:prstGeom prst="rect">
            <a:avLst/>
          </a:prstGeom>
        </p:spPr>
      </p:pic>
      <p:pic>
        <p:nvPicPr>
          <p:cNvPr id="41" name="Graphic 40">
            <a:extLst>
              <a:ext uri="{FF2B5EF4-FFF2-40B4-BE49-F238E27FC236}">
                <a16:creationId xmlns:a16="http://schemas.microsoft.com/office/drawing/2014/main" id="{935D6CDE-2CD9-DBE3-2452-AA9555987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4315" y="2540935"/>
            <a:ext cx="292384" cy="292384"/>
          </a:xfrm>
          <a:prstGeom prst="rect">
            <a:avLst/>
          </a:prstGeom>
        </p:spPr>
      </p:pic>
      <p:cxnSp>
        <p:nvCxnSpPr>
          <p:cNvPr id="43" name="Straight Arrow Connector 42">
            <a:extLst>
              <a:ext uri="{FF2B5EF4-FFF2-40B4-BE49-F238E27FC236}">
                <a16:creationId xmlns:a16="http://schemas.microsoft.com/office/drawing/2014/main" id="{51D332AF-F1CA-6903-BF35-51AA6671B49D}"/>
              </a:ext>
            </a:extLst>
          </p:cNvPr>
          <p:cNvCxnSpPr>
            <a:cxnSpLocks/>
          </p:cNvCxnSpPr>
          <p:nvPr/>
        </p:nvCxnSpPr>
        <p:spPr>
          <a:xfrm flipV="1">
            <a:off x="5884165" y="2768840"/>
            <a:ext cx="0" cy="689212"/>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4611BC68-86C7-AF7C-AF1E-F99D2EA79C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9993" y="2996076"/>
            <a:ext cx="292384" cy="292384"/>
          </a:xfrm>
          <a:prstGeom prst="rect">
            <a:avLst/>
          </a:prstGeom>
        </p:spPr>
      </p:pic>
      <p:cxnSp>
        <p:nvCxnSpPr>
          <p:cNvPr id="45" name="Straight Arrow Connector 44">
            <a:extLst>
              <a:ext uri="{FF2B5EF4-FFF2-40B4-BE49-F238E27FC236}">
                <a16:creationId xmlns:a16="http://schemas.microsoft.com/office/drawing/2014/main" id="{C90DC474-6EDB-2D76-7EA0-2AB878EB2824}"/>
              </a:ext>
            </a:extLst>
          </p:cNvPr>
          <p:cNvCxnSpPr>
            <a:cxnSpLocks/>
            <a:stCxn id="23" idx="0"/>
          </p:cNvCxnSpPr>
          <p:nvPr/>
        </p:nvCxnSpPr>
        <p:spPr>
          <a:xfrm flipV="1">
            <a:off x="2793206" y="3145094"/>
            <a:ext cx="0" cy="979241"/>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793DB76-C866-8C78-C396-096948584B25}"/>
              </a:ext>
            </a:extLst>
          </p:cNvPr>
          <p:cNvSpPr/>
          <p:nvPr/>
        </p:nvSpPr>
        <p:spPr>
          <a:xfrm>
            <a:off x="761430" y="1180845"/>
            <a:ext cx="1858563" cy="63158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prstClr val="black"/>
                </a:solidFill>
                <a:effectLst/>
                <a:uLnTx/>
                <a:uFillTx/>
                <a:latin typeface="Calibri"/>
                <a:ea typeface="+mn-ea"/>
                <a:cs typeface="+mn-cs"/>
              </a:rPr>
              <a:t>KEY BREAKTHROUGHS TOPIC 2: </a:t>
            </a:r>
          </a:p>
          <a:p>
            <a:r>
              <a:rPr lang="en-AU" sz="900" dirty="0">
                <a:solidFill>
                  <a:schemeClr val="tx1"/>
                </a:solidFill>
              </a:rPr>
              <a:t>Framework to estimate the frequency characteristics at any operating point for an IBR</a:t>
            </a:r>
          </a:p>
        </p:txBody>
      </p:sp>
      <p:cxnSp>
        <p:nvCxnSpPr>
          <p:cNvPr id="48" name="Straight Arrow Connector 47">
            <a:extLst>
              <a:ext uri="{FF2B5EF4-FFF2-40B4-BE49-F238E27FC236}">
                <a16:creationId xmlns:a16="http://schemas.microsoft.com/office/drawing/2014/main" id="{09CFD80F-FF71-723A-1847-B4EFB6F6FB65}"/>
              </a:ext>
            </a:extLst>
          </p:cNvPr>
          <p:cNvCxnSpPr>
            <a:cxnSpLocks/>
          </p:cNvCxnSpPr>
          <p:nvPr/>
        </p:nvCxnSpPr>
        <p:spPr>
          <a:xfrm>
            <a:off x="1932035" y="1812426"/>
            <a:ext cx="0" cy="874701"/>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823F7AF3-8477-CC56-41BF-783825CCE9FD}"/>
              </a:ext>
            </a:extLst>
          </p:cNvPr>
          <p:cNvSpPr/>
          <p:nvPr/>
        </p:nvSpPr>
        <p:spPr>
          <a:xfrm>
            <a:off x="178092" y="3464900"/>
            <a:ext cx="1858563" cy="48569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700" b="1" dirty="0">
                <a:solidFill>
                  <a:schemeClr val="tx1"/>
                </a:solidFill>
              </a:rPr>
              <a:t>KEY BREAKTHROUGHS TOPIC 1: </a:t>
            </a:r>
          </a:p>
          <a:p>
            <a:r>
              <a:rPr lang="en-AU" sz="900" dirty="0">
                <a:solidFill>
                  <a:schemeClr val="tx1"/>
                </a:solidFill>
              </a:rPr>
              <a:t>Transient stability assessment tool for multi-IBR networks</a:t>
            </a:r>
          </a:p>
        </p:txBody>
      </p:sp>
      <p:pic>
        <p:nvPicPr>
          <p:cNvPr id="50" name="Graphic 49">
            <a:extLst>
              <a:ext uri="{FF2B5EF4-FFF2-40B4-BE49-F238E27FC236}">
                <a16:creationId xmlns:a16="http://schemas.microsoft.com/office/drawing/2014/main" id="{C0DDF94C-4B59-0D6D-98B5-F91C443288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404" y="2581827"/>
            <a:ext cx="292384" cy="292384"/>
          </a:xfrm>
          <a:prstGeom prst="rect">
            <a:avLst/>
          </a:prstGeom>
        </p:spPr>
      </p:pic>
      <p:cxnSp>
        <p:nvCxnSpPr>
          <p:cNvPr id="51" name="Straight Arrow Connector 50">
            <a:extLst>
              <a:ext uri="{FF2B5EF4-FFF2-40B4-BE49-F238E27FC236}">
                <a16:creationId xmlns:a16="http://schemas.microsoft.com/office/drawing/2014/main" id="{9859D861-3F74-AF1C-1AB6-1C8D4B121541}"/>
              </a:ext>
            </a:extLst>
          </p:cNvPr>
          <p:cNvCxnSpPr>
            <a:cxnSpLocks/>
            <a:stCxn id="49" idx="0"/>
          </p:cNvCxnSpPr>
          <p:nvPr/>
        </p:nvCxnSpPr>
        <p:spPr>
          <a:xfrm flipV="1">
            <a:off x="1107374" y="2719001"/>
            <a:ext cx="0" cy="745899"/>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758ADF2-04D6-D5E3-084B-89D20472B49A}"/>
              </a:ext>
            </a:extLst>
          </p:cNvPr>
          <p:cNvSpPr/>
          <p:nvPr/>
        </p:nvSpPr>
        <p:spPr>
          <a:xfrm>
            <a:off x="3930622" y="865384"/>
            <a:ext cx="1858563" cy="73811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700" b="1" dirty="0">
                <a:solidFill>
                  <a:schemeClr val="tx1"/>
                </a:solidFill>
              </a:rPr>
              <a:t>KEY BREAKTHROUGHS TOPIC 5: </a:t>
            </a:r>
          </a:p>
          <a:p>
            <a:r>
              <a:rPr lang="en-AU" sz="900" dirty="0">
                <a:solidFill>
                  <a:schemeClr val="tx1"/>
                </a:solidFill>
              </a:rPr>
              <a:t>Ability to support 100% IBR restart of black start incapable IBRs up to 10 times the MVA rating of the black start device </a:t>
            </a:r>
          </a:p>
        </p:txBody>
      </p:sp>
      <p:cxnSp>
        <p:nvCxnSpPr>
          <p:cNvPr id="63" name="Straight Arrow Connector 62">
            <a:extLst>
              <a:ext uri="{FF2B5EF4-FFF2-40B4-BE49-F238E27FC236}">
                <a16:creationId xmlns:a16="http://schemas.microsoft.com/office/drawing/2014/main" id="{18021010-3342-7EDD-37E7-7DB044ACA440}"/>
              </a:ext>
            </a:extLst>
          </p:cNvPr>
          <p:cNvCxnSpPr>
            <a:cxnSpLocks/>
          </p:cNvCxnSpPr>
          <p:nvPr/>
        </p:nvCxnSpPr>
        <p:spPr>
          <a:xfrm>
            <a:off x="4859904" y="1603495"/>
            <a:ext cx="0" cy="937440"/>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33BA75B1-00A4-B48C-0B5A-4AAED2C8EA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8107" y="2430590"/>
            <a:ext cx="292384" cy="292384"/>
          </a:xfrm>
          <a:prstGeom prst="rect">
            <a:avLst/>
          </a:prstGeom>
        </p:spPr>
      </p:pic>
      <p:sp>
        <p:nvSpPr>
          <p:cNvPr id="65" name="Rectangle 64">
            <a:extLst>
              <a:ext uri="{FF2B5EF4-FFF2-40B4-BE49-F238E27FC236}">
                <a16:creationId xmlns:a16="http://schemas.microsoft.com/office/drawing/2014/main" id="{2F28D060-6A97-A086-92E6-983BBA27FDD7}"/>
              </a:ext>
            </a:extLst>
          </p:cNvPr>
          <p:cNvSpPr/>
          <p:nvPr/>
        </p:nvSpPr>
        <p:spPr>
          <a:xfrm>
            <a:off x="5946291" y="1510278"/>
            <a:ext cx="1858563" cy="73811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AU" sz="700" b="1" i="0" u="none" strike="noStrike" kern="1200" cap="none" spc="0" normalizeH="0" baseline="0" noProof="0" dirty="0">
                <a:ln>
                  <a:noFill/>
                </a:ln>
                <a:solidFill>
                  <a:prstClr val="black"/>
                </a:solidFill>
                <a:effectLst/>
                <a:uLnTx/>
                <a:uFillTx/>
                <a:latin typeface="Calibri"/>
                <a:ea typeface="+mn-ea"/>
                <a:cs typeface="+mn-cs"/>
              </a:rPr>
              <a:t>KEY BREAKTHROUGHS TOPIC 8:</a:t>
            </a:r>
            <a:r>
              <a:rPr lang="en-AU" sz="700" b="1" dirty="0">
                <a:solidFill>
                  <a:prstClr val="black"/>
                </a:solidFill>
                <a:latin typeface="Calibri"/>
              </a:rPr>
              <a:t> </a:t>
            </a:r>
            <a:endParaRPr kumimoji="0" lang="en-AU" sz="700" b="1" i="0" u="none" strike="noStrike" kern="1200" cap="none" spc="0" normalizeH="0" baseline="0" noProof="0" dirty="0">
              <a:ln>
                <a:noFill/>
              </a:ln>
              <a:solidFill>
                <a:prstClr val="black"/>
              </a:solidFill>
              <a:effectLst/>
              <a:uLnTx/>
              <a:uFillTx/>
              <a:latin typeface="Calibri"/>
              <a:ea typeface="+mn-ea"/>
              <a:cs typeface="+mn-cs"/>
            </a:endParaRPr>
          </a:p>
          <a:p>
            <a:r>
              <a:rPr lang="en-AU" sz="900" dirty="0">
                <a:solidFill>
                  <a:schemeClr val="tx1"/>
                </a:solidFill>
              </a:rPr>
              <a:t>Demonstrate flexible dynamic export limits are key to significantly increase residential solar PV generation rather than fixed limits.</a:t>
            </a:r>
            <a:endParaRPr lang="en-AU" sz="900" dirty="0">
              <a:solidFill>
                <a:schemeClr val="tx1"/>
              </a:solidFill>
              <a:ea typeface="Calibri"/>
              <a:cs typeface="Calibri"/>
            </a:endParaRPr>
          </a:p>
        </p:txBody>
      </p:sp>
      <p:cxnSp>
        <p:nvCxnSpPr>
          <p:cNvPr id="66" name="Straight Arrow Connector 65">
            <a:extLst>
              <a:ext uri="{FF2B5EF4-FFF2-40B4-BE49-F238E27FC236}">
                <a16:creationId xmlns:a16="http://schemas.microsoft.com/office/drawing/2014/main" id="{0ABEAD5F-2DCC-0E84-51A6-0D563281D291}"/>
              </a:ext>
            </a:extLst>
          </p:cNvPr>
          <p:cNvCxnSpPr>
            <a:cxnSpLocks/>
            <a:stCxn id="65" idx="2"/>
          </p:cNvCxnSpPr>
          <p:nvPr/>
        </p:nvCxnSpPr>
        <p:spPr>
          <a:xfrm>
            <a:off x="6875573" y="2248388"/>
            <a:ext cx="0" cy="323362"/>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pic>
        <p:nvPicPr>
          <p:cNvPr id="67" name="Graphic 66">
            <a:extLst>
              <a:ext uri="{FF2B5EF4-FFF2-40B4-BE49-F238E27FC236}">
                <a16:creationId xmlns:a16="http://schemas.microsoft.com/office/drawing/2014/main" id="{041421D3-AA0C-D353-0F4D-AF708B854D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6692" y="2422906"/>
            <a:ext cx="292384" cy="292384"/>
          </a:xfrm>
          <a:prstGeom prst="rect">
            <a:avLst/>
          </a:prstGeom>
        </p:spPr>
      </p:pic>
      <p:sp>
        <p:nvSpPr>
          <p:cNvPr id="69" name="Rectangle 68">
            <a:extLst>
              <a:ext uri="{FF2B5EF4-FFF2-40B4-BE49-F238E27FC236}">
                <a16:creationId xmlns:a16="http://schemas.microsoft.com/office/drawing/2014/main" id="{CD91DE39-4A38-90C5-2C4C-236EA23042C4}"/>
              </a:ext>
            </a:extLst>
          </p:cNvPr>
          <p:cNvSpPr/>
          <p:nvPr/>
        </p:nvSpPr>
        <p:spPr>
          <a:xfrm>
            <a:off x="6710847" y="3700383"/>
            <a:ext cx="1858563" cy="73811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1" i="0" u="none" strike="noStrike" kern="1200" cap="none" spc="0" normalizeH="0" baseline="0" noProof="0" dirty="0">
                <a:ln>
                  <a:noFill/>
                </a:ln>
                <a:solidFill>
                  <a:prstClr val="black"/>
                </a:solidFill>
                <a:effectLst/>
                <a:uLnTx/>
                <a:uFillTx/>
                <a:latin typeface="Calibri"/>
                <a:ea typeface="+mn-ea"/>
                <a:cs typeface="+mn-cs"/>
              </a:rPr>
              <a:t>KEY BREAKTHROUGHS TOPIC 9: </a:t>
            </a:r>
            <a:endParaRPr lang="en-AU" sz="900" b="1" dirty="0">
              <a:solidFill>
                <a:schemeClr val="tx1"/>
              </a:solidFill>
            </a:endParaRPr>
          </a:p>
          <a:p>
            <a:r>
              <a:rPr lang="en-AU" sz="900" dirty="0">
                <a:solidFill>
                  <a:schemeClr val="tx1"/>
                </a:solidFill>
              </a:rPr>
              <a:t>Extensive testing of DER, ESS, loads has led to AEMO producing more accurate composite load models for system security assessment</a:t>
            </a:r>
          </a:p>
        </p:txBody>
      </p:sp>
      <p:pic>
        <p:nvPicPr>
          <p:cNvPr id="70" name="Graphic 69">
            <a:extLst>
              <a:ext uri="{FF2B5EF4-FFF2-40B4-BE49-F238E27FC236}">
                <a16:creationId xmlns:a16="http://schemas.microsoft.com/office/drawing/2014/main" id="{70D47B26-4DDB-7084-1F4A-E1CFB089FA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8977" y="2622648"/>
            <a:ext cx="292384" cy="292384"/>
          </a:xfrm>
          <a:prstGeom prst="rect">
            <a:avLst/>
          </a:prstGeom>
        </p:spPr>
      </p:pic>
      <p:cxnSp>
        <p:nvCxnSpPr>
          <p:cNvPr id="71" name="Straight Arrow Connector 70">
            <a:extLst>
              <a:ext uri="{FF2B5EF4-FFF2-40B4-BE49-F238E27FC236}">
                <a16:creationId xmlns:a16="http://schemas.microsoft.com/office/drawing/2014/main" id="{799555BA-33AA-BB92-AEBB-9F49A249C711}"/>
              </a:ext>
            </a:extLst>
          </p:cNvPr>
          <p:cNvCxnSpPr>
            <a:cxnSpLocks/>
            <a:stCxn id="69" idx="0"/>
          </p:cNvCxnSpPr>
          <p:nvPr/>
        </p:nvCxnSpPr>
        <p:spPr>
          <a:xfrm flipH="1" flipV="1">
            <a:off x="7628441" y="2768840"/>
            <a:ext cx="11688" cy="931543"/>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2963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DA73A-AE1F-4F27-9F65-4D4A8CE580BE}"/>
              </a:ext>
            </a:extLst>
          </p:cNvPr>
          <p:cNvSpPr>
            <a:spLocks noGrp="1"/>
          </p:cNvSpPr>
          <p:nvPr>
            <p:ph type="title"/>
          </p:nvPr>
        </p:nvSpPr>
        <p:spPr>
          <a:xfrm>
            <a:off x="251520" y="242243"/>
            <a:ext cx="5818412" cy="639365"/>
          </a:xfrm>
        </p:spPr>
        <p:txBody>
          <a:bodyPr>
            <a:normAutofit/>
          </a:bodyPr>
          <a:lstStyle/>
          <a:p>
            <a:r>
              <a:rPr lang="en-US" dirty="0"/>
              <a:t>Benefits of the GSPT Roadmap</a:t>
            </a:r>
            <a:endParaRPr lang="en-AU" dirty="0"/>
          </a:p>
        </p:txBody>
      </p:sp>
      <p:sp>
        <p:nvSpPr>
          <p:cNvPr id="6" name="Footer Placeholder 5">
            <a:extLst>
              <a:ext uri="{FF2B5EF4-FFF2-40B4-BE49-F238E27FC236}">
                <a16:creationId xmlns:a16="http://schemas.microsoft.com/office/drawing/2014/main" id="{FF1C1B0A-2E20-46E3-B74E-901986DEDAD4}"/>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2" name="Slide Number Placeholder 1">
            <a:extLst>
              <a:ext uri="{FF2B5EF4-FFF2-40B4-BE49-F238E27FC236}">
                <a16:creationId xmlns:a16="http://schemas.microsoft.com/office/drawing/2014/main" id="{B7D438A3-8647-4644-AFD4-06217672A72F}"/>
              </a:ext>
            </a:extLst>
          </p:cNvPr>
          <p:cNvSpPr>
            <a:spLocks noGrp="1"/>
          </p:cNvSpPr>
          <p:nvPr>
            <p:ph type="sldNum" sz="quarter" idx="11"/>
          </p:nvPr>
        </p:nvSpPr>
        <p:spPr/>
        <p:txBody>
          <a:bodyPr/>
          <a:lstStyle/>
          <a:p>
            <a:fld id="{2ABE124A-B5C5-46E0-B944-45307B126769}" type="slidenum">
              <a:rPr lang="en-AU" smtClean="0"/>
              <a:pPr/>
              <a:t>8</a:t>
            </a:fld>
            <a:r>
              <a:rPr lang="en-AU"/>
              <a:t>  |</a:t>
            </a:r>
          </a:p>
        </p:txBody>
      </p:sp>
      <p:sp>
        <p:nvSpPr>
          <p:cNvPr id="4" name="Content Placeholder 3">
            <a:extLst>
              <a:ext uri="{FF2B5EF4-FFF2-40B4-BE49-F238E27FC236}">
                <a16:creationId xmlns:a16="http://schemas.microsoft.com/office/drawing/2014/main" id="{E37E112F-6EDD-924E-05D5-1F5B86843ECD}"/>
              </a:ext>
            </a:extLst>
          </p:cNvPr>
          <p:cNvSpPr txBox="1">
            <a:spLocks/>
          </p:cNvSpPr>
          <p:nvPr/>
        </p:nvSpPr>
        <p:spPr>
          <a:xfrm>
            <a:off x="6336331" y="941599"/>
            <a:ext cx="2817706" cy="2208091"/>
          </a:xfrm>
          <a:prstGeom prst="rect">
            <a:avLst/>
          </a:prstGeom>
        </p:spPr>
        <p:txBody>
          <a:bodyPr vert="horz" lIns="0" tIns="0" rIns="0" bIns="0" rtlCol="0" anchor="t">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a:p>
            <a:pPr marL="0" indent="0" algn="ctr">
              <a:spcBef>
                <a:spcPts val="0"/>
              </a:spcBef>
              <a:buFont typeface="Arial" pitchFamily="34" charset="0"/>
              <a:buNone/>
            </a:pPr>
            <a:endParaRPr lang="en-AU" sz="900" dirty="0">
              <a:solidFill>
                <a:schemeClr val="tx1">
                  <a:lumMod val="50000"/>
                  <a:lumOff val="50000"/>
                </a:schemeClr>
              </a:solidFill>
            </a:endParaRPr>
          </a:p>
        </p:txBody>
      </p:sp>
      <p:pic>
        <p:nvPicPr>
          <p:cNvPr id="5" name="Picture 4">
            <a:extLst>
              <a:ext uri="{FF2B5EF4-FFF2-40B4-BE49-F238E27FC236}">
                <a16:creationId xmlns:a16="http://schemas.microsoft.com/office/drawing/2014/main" id="{8B8FBCC1-884F-ECB0-1E81-1DFA4848F2C8}"/>
              </a:ext>
            </a:extLst>
          </p:cNvPr>
          <p:cNvPicPr>
            <a:picLocks noChangeAspect="1"/>
          </p:cNvPicPr>
          <p:nvPr/>
        </p:nvPicPr>
        <p:blipFill>
          <a:blip r:embed="rId4"/>
          <a:stretch>
            <a:fillRect/>
          </a:stretch>
        </p:blipFill>
        <p:spPr>
          <a:xfrm>
            <a:off x="1413769" y="1126464"/>
            <a:ext cx="836344" cy="836344"/>
          </a:xfrm>
          <a:prstGeom prst="rect">
            <a:avLst/>
          </a:prstGeom>
        </p:spPr>
      </p:pic>
      <p:pic>
        <p:nvPicPr>
          <p:cNvPr id="8" name="Picture 7">
            <a:extLst>
              <a:ext uri="{FF2B5EF4-FFF2-40B4-BE49-F238E27FC236}">
                <a16:creationId xmlns:a16="http://schemas.microsoft.com/office/drawing/2014/main" id="{27A3750E-2F9F-2A90-7E80-508019832424}"/>
              </a:ext>
            </a:extLst>
          </p:cNvPr>
          <p:cNvPicPr>
            <a:picLocks noChangeAspect="1"/>
          </p:cNvPicPr>
          <p:nvPr/>
        </p:nvPicPr>
        <p:blipFill>
          <a:blip r:embed="rId5"/>
          <a:stretch>
            <a:fillRect/>
          </a:stretch>
        </p:blipFill>
        <p:spPr>
          <a:xfrm>
            <a:off x="6750735" y="1126464"/>
            <a:ext cx="836344" cy="836344"/>
          </a:xfrm>
          <a:prstGeom prst="rect">
            <a:avLst/>
          </a:prstGeom>
        </p:spPr>
      </p:pic>
      <p:pic>
        <p:nvPicPr>
          <p:cNvPr id="11" name="Picture 10">
            <a:extLst>
              <a:ext uri="{FF2B5EF4-FFF2-40B4-BE49-F238E27FC236}">
                <a16:creationId xmlns:a16="http://schemas.microsoft.com/office/drawing/2014/main" id="{91F81249-DC0B-5993-736F-E2B736D34EAB}"/>
              </a:ext>
            </a:extLst>
          </p:cNvPr>
          <p:cNvPicPr>
            <a:picLocks noChangeAspect="1"/>
          </p:cNvPicPr>
          <p:nvPr/>
        </p:nvPicPr>
        <p:blipFill>
          <a:blip r:embed="rId6"/>
          <a:stretch>
            <a:fillRect/>
          </a:stretch>
        </p:blipFill>
        <p:spPr>
          <a:xfrm>
            <a:off x="4076278" y="2898949"/>
            <a:ext cx="836344" cy="848292"/>
          </a:xfrm>
          <a:prstGeom prst="rect">
            <a:avLst/>
          </a:prstGeom>
        </p:spPr>
      </p:pic>
      <p:pic>
        <p:nvPicPr>
          <p:cNvPr id="17" name="Picture 16">
            <a:extLst>
              <a:ext uri="{FF2B5EF4-FFF2-40B4-BE49-F238E27FC236}">
                <a16:creationId xmlns:a16="http://schemas.microsoft.com/office/drawing/2014/main" id="{AFB5FC23-BF10-01B4-46B3-1E90684246B9}"/>
              </a:ext>
            </a:extLst>
          </p:cNvPr>
          <p:cNvPicPr>
            <a:picLocks noChangeAspect="1"/>
          </p:cNvPicPr>
          <p:nvPr/>
        </p:nvPicPr>
        <p:blipFill>
          <a:blip r:embed="rId7"/>
          <a:stretch>
            <a:fillRect/>
          </a:stretch>
        </p:blipFill>
        <p:spPr>
          <a:xfrm>
            <a:off x="4076278" y="1126464"/>
            <a:ext cx="848292" cy="836344"/>
          </a:xfrm>
          <a:prstGeom prst="rect">
            <a:avLst/>
          </a:prstGeom>
        </p:spPr>
      </p:pic>
      <p:sp>
        <p:nvSpPr>
          <p:cNvPr id="18" name="TextBox 17">
            <a:extLst>
              <a:ext uri="{FF2B5EF4-FFF2-40B4-BE49-F238E27FC236}">
                <a16:creationId xmlns:a16="http://schemas.microsoft.com/office/drawing/2014/main" id="{9CF86D02-DF10-9A78-77E8-B9E4348ED882}"/>
              </a:ext>
            </a:extLst>
          </p:cNvPr>
          <p:cNvSpPr txBox="1"/>
          <p:nvPr/>
        </p:nvSpPr>
        <p:spPr>
          <a:xfrm>
            <a:off x="3520242" y="2057067"/>
            <a:ext cx="2044784" cy="615553"/>
          </a:xfrm>
          <a:prstGeom prst="rect">
            <a:avLst/>
          </a:prstGeom>
          <a:noFill/>
        </p:spPr>
        <p:txBody>
          <a:bodyPr wrap="square">
            <a:spAutoFit/>
          </a:bodyPr>
          <a:lstStyle/>
          <a:p>
            <a:pPr marL="0" indent="0" algn="ctr">
              <a:spcBef>
                <a:spcPts val="0"/>
              </a:spcBef>
              <a:buNone/>
            </a:pPr>
            <a:r>
              <a:rPr lang="en-AU" sz="1200" b="1" dirty="0">
                <a:solidFill>
                  <a:schemeClr val="tx1">
                    <a:lumMod val="50000"/>
                    <a:lumOff val="50000"/>
                  </a:schemeClr>
                </a:solidFill>
              </a:rPr>
              <a:t>Reliability</a:t>
            </a:r>
          </a:p>
          <a:p>
            <a:pPr marL="0" indent="0" algn="ctr">
              <a:spcBef>
                <a:spcPts val="0"/>
              </a:spcBef>
              <a:buFont typeface="Arial" pitchFamily="34" charset="0"/>
              <a:buNone/>
            </a:pPr>
            <a:r>
              <a:rPr lang="en-AU" sz="1100" dirty="0">
                <a:solidFill>
                  <a:schemeClr val="tx1">
                    <a:lumMod val="50000"/>
                    <a:lumOff val="50000"/>
                  </a:schemeClr>
                </a:solidFill>
              </a:rPr>
              <a:t>Controlling the chaos of weather dependent energy systems</a:t>
            </a:r>
          </a:p>
        </p:txBody>
      </p:sp>
      <p:sp>
        <p:nvSpPr>
          <p:cNvPr id="21" name="TextBox 20">
            <a:extLst>
              <a:ext uri="{FF2B5EF4-FFF2-40B4-BE49-F238E27FC236}">
                <a16:creationId xmlns:a16="http://schemas.microsoft.com/office/drawing/2014/main" id="{878CD3E2-C817-7A1F-5669-A658E6D44C28}"/>
              </a:ext>
            </a:extLst>
          </p:cNvPr>
          <p:cNvSpPr txBox="1"/>
          <p:nvPr/>
        </p:nvSpPr>
        <p:spPr>
          <a:xfrm>
            <a:off x="6063957" y="2033844"/>
            <a:ext cx="2197951" cy="615553"/>
          </a:xfrm>
          <a:prstGeom prst="rect">
            <a:avLst/>
          </a:prstGeom>
          <a:noFill/>
        </p:spPr>
        <p:txBody>
          <a:bodyPr wrap="square">
            <a:spAutoFit/>
          </a:bodyPr>
          <a:lstStyle/>
          <a:p>
            <a:pPr marL="0" indent="0" algn="ctr">
              <a:spcBef>
                <a:spcPts val="0"/>
              </a:spcBef>
              <a:buNone/>
            </a:pPr>
            <a:r>
              <a:rPr lang="en-AU" sz="1200" b="1" dirty="0">
                <a:solidFill>
                  <a:schemeClr val="tx1">
                    <a:lumMod val="50000"/>
                    <a:lumOff val="50000"/>
                  </a:schemeClr>
                </a:solidFill>
              </a:rPr>
              <a:t>Research</a:t>
            </a:r>
          </a:p>
          <a:p>
            <a:pPr marL="0" indent="0" algn="ctr">
              <a:spcBef>
                <a:spcPts val="0"/>
              </a:spcBef>
              <a:buFont typeface="Arial" pitchFamily="34" charset="0"/>
              <a:buNone/>
            </a:pPr>
            <a:r>
              <a:rPr lang="en-AU" sz="1100" dirty="0">
                <a:solidFill>
                  <a:schemeClr val="tx1">
                    <a:lumMod val="50000"/>
                    <a:lumOff val="50000"/>
                  </a:schemeClr>
                </a:solidFill>
              </a:rPr>
              <a:t>Advance critically needed Australian research</a:t>
            </a:r>
            <a:endParaRPr lang="en-AU" sz="1100" dirty="0">
              <a:solidFill>
                <a:schemeClr val="tx1">
                  <a:lumMod val="50000"/>
                  <a:lumOff val="50000"/>
                </a:schemeClr>
              </a:solidFill>
              <a:cs typeface="Calibri"/>
            </a:endParaRPr>
          </a:p>
        </p:txBody>
      </p:sp>
      <p:sp>
        <p:nvSpPr>
          <p:cNvPr id="22" name="TextBox 21">
            <a:extLst>
              <a:ext uri="{FF2B5EF4-FFF2-40B4-BE49-F238E27FC236}">
                <a16:creationId xmlns:a16="http://schemas.microsoft.com/office/drawing/2014/main" id="{F13A5FE8-ADEB-8B85-5072-CA048D8DE61A}"/>
              </a:ext>
            </a:extLst>
          </p:cNvPr>
          <p:cNvSpPr txBox="1"/>
          <p:nvPr/>
        </p:nvSpPr>
        <p:spPr>
          <a:xfrm>
            <a:off x="3382391" y="3817470"/>
            <a:ext cx="2320485" cy="615553"/>
          </a:xfrm>
          <a:prstGeom prst="rect">
            <a:avLst/>
          </a:prstGeom>
          <a:noFill/>
        </p:spPr>
        <p:txBody>
          <a:bodyPr wrap="square">
            <a:spAutoFit/>
          </a:bodyPr>
          <a:lstStyle/>
          <a:p>
            <a:pPr marL="0" indent="0" algn="ctr">
              <a:spcBef>
                <a:spcPts val="0"/>
              </a:spcBef>
              <a:buNone/>
            </a:pPr>
            <a:r>
              <a:rPr lang="en-AU" sz="1200" b="1" dirty="0">
                <a:solidFill>
                  <a:schemeClr val="tx1">
                    <a:lumMod val="50000"/>
                    <a:lumOff val="50000"/>
                  </a:schemeClr>
                </a:solidFill>
              </a:rPr>
              <a:t>Affordability</a:t>
            </a:r>
            <a:endParaRPr lang="en-AU" sz="1200" b="1" dirty="0">
              <a:solidFill>
                <a:schemeClr val="tx1">
                  <a:lumMod val="50000"/>
                  <a:lumOff val="50000"/>
                </a:schemeClr>
              </a:solidFill>
              <a:cs typeface="Calibri"/>
            </a:endParaRPr>
          </a:p>
          <a:p>
            <a:pPr marL="0" indent="0" algn="ctr">
              <a:spcBef>
                <a:spcPts val="0"/>
              </a:spcBef>
              <a:buFont typeface="Arial" pitchFamily="34" charset="0"/>
              <a:buNone/>
            </a:pPr>
            <a:r>
              <a:rPr lang="en-AU" sz="1100" dirty="0">
                <a:solidFill>
                  <a:schemeClr val="tx1">
                    <a:lumMod val="50000"/>
                    <a:lumOff val="50000"/>
                  </a:schemeClr>
                </a:solidFill>
              </a:rPr>
              <a:t>Create more stability and financial security for consumers</a:t>
            </a:r>
            <a:endParaRPr lang="en-AU" sz="1100" dirty="0">
              <a:solidFill>
                <a:schemeClr val="tx1">
                  <a:lumMod val="50000"/>
                  <a:lumOff val="50000"/>
                </a:schemeClr>
              </a:solidFill>
              <a:cs typeface="Calibri"/>
            </a:endParaRPr>
          </a:p>
        </p:txBody>
      </p:sp>
      <p:sp>
        <p:nvSpPr>
          <p:cNvPr id="23" name="TextBox 22">
            <a:extLst>
              <a:ext uri="{FF2B5EF4-FFF2-40B4-BE49-F238E27FC236}">
                <a16:creationId xmlns:a16="http://schemas.microsoft.com/office/drawing/2014/main" id="{AD461461-7DD2-1232-9704-D6F6FCF722FC}"/>
              </a:ext>
            </a:extLst>
          </p:cNvPr>
          <p:cNvSpPr txBox="1"/>
          <p:nvPr/>
        </p:nvSpPr>
        <p:spPr>
          <a:xfrm>
            <a:off x="694852" y="2038044"/>
            <a:ext cx="2320485" cy="615553"/>
          </a:xfrm>
          <a:prstGeom prst="rect">
            <a:avLst/>
          </a:prstGeom>
          <a:noFill/>
        </p:spPr>
        <p:txBody>
          <a:bodyPr wrap="square">
            <a:spAutoFit/>
          </a:bodyPr>
          <a:lstStyle/>
          <a:p>
            <a:pPr marL="0" indent="0" algn="ctr">
              <a:spcBef>
                <a:spcPts val="0"/>
              </a:spcBef>
              <a:buNone/>
            </a:pPr>
            <a:r>
              <a:rPr lang="en-AU" sz="1200" b="1" dirty="0">
                <a:solidFill>
                  <a:schemeClr val="tx1">
                    <a:lumMod val="50000"/>
                    <a:lumOff val="50000"/>
                  </a:schemeClr>
                </a:solidFill>
              </a:rPr>
              <a:t>Security</a:t>
            </a:r>
          </a:p>
          <a:p>
            <a:pPr marL="0" indent="0" algn="ctr">
              <a:spcBef>
                <a:spcPts val="0"/>
              </a:spcBef>
              <a:buFont typeface="Arial" pitchFamily="34" charset="0"/>
              <a:buNone/>
            </a:pPr>
            <a:r>
              <a:rPr lang="en-AU" sz="1100" dirty="0">
                <a:solidFill>
                  <a:schemeClr val="tx1">
                    <a:lumMod val="50000"/>
                    <a:lumOff val="50000"/>
                  </a:schemeClr>
                </a:solidFill>
              </a:rPr>
              <a:t>Facilitate a safe, cost-effective energy transition for consumers</a:t>
            </a:r>
          </a:p>
        </p:txBody>
      </p:sp>
      <p:pic>
        <p:nvPicPr>
          <p:cNvPr id="24" name="Picture 23">
            <a:extLst>
              <a:ext uri="{FF2B5EF4-FFF2-40B4-BE49-F238E27FC236}">
                <a16:creationId xmlns:a16="http://schemas.microsoft.com/office/drawing/2014/main" id="{FBB20704-ECEF-0836-AC73-BC5ABE2E7783}"/>
              </a:ext>
            </a:extLst>
          </p:cNvPr>
          <p:cNvPicPr>
            <a:picLocks noChangeAspect="1"/>
          </p:cNvPicPr>
          <p:nvPr/>
        </p:nvPicPr>
        <p:blipFill>
          <a:blip r:embed="rId8"/>
          <a:stretch>
            <a:fillRect/>
          </a:stretch>
        </p:blipFill>
        <p:spPr>
          <a:xfrm>
            <a:off x="1431222" y="2898949"/>
            <a:ext cx="848292" cy="836344"/>
          </a:xfrm>
          <a:prstGeom prst="rect">
            <a:avLst/>
          </a:prstGeom>
        </p:spPr>
      </p:pic>
      <p:sp>
        <p:nvSpPr>
          <p:cNvPr id="25" name="TextBox 24">
            <a:extLst>
              <a:ext uri="{FF2B5EF4-FFF2-40B4-BE49-F238E27FC236}">
                <a16:creationId xmlns:a16="http://schemas.microsoft.com/office/drawing/2014/main" id="{FF7707D8-9BFE-F864-67DE-1C9B495C5633}"/>
              </a:ext>
            </a:extLst>
          </p:cNvPr>
          <p:cNvSpPr txBox="1"/>
          <p:nvPr/>
        </p:nvSpPr>
        <p:spPr>
          <a:xfrm>
            <a:off x="809549" y="3817470"/>
            <a:ext cx="2044784" cy="784830"/>
          </a:xfrm>
          <a:prstGeom prst="rect">
            <a:avLst/>
          </a:prstGeom>
          <a:noFill/>
        </p:spPr>
        <p:txBody>
          <a:bodyPr wrap="square">
            <a:spAutoFit/>
          </a:bodyPr>
          <a:lstStyle/>
          <a:p>
            <a:pPr marL="0" indent="0" algn="ctr">
              <a:spcBef>
                <a:spcPts val="0"/>
              </a:spcBef>
              <a:buNone/>
            </a:pPr>
            <a:r>
              <a:rPr lang="en-AU" sz="1200" b="1" dirty="0">
                <a:solidFill>
                  <a:schemeClr val="tx1">
                    <a:lumMod val="50000"/>
                    <a:lumOff val="50000"/>
                  </a:schemeClr>
                </a:solidFill>
              </a:rPr>
              <a:t>Environment</a:t>
            </a:r>
            <a:endParaRPr lang="en-AU" sz="1200" b="1" dirty="0">
              <a:solidFill>
                <a:schemeClr val="tx1">
                  <a:lumMod val="50000"/>
                  <a:lumOff val="50000"/>
                </a:schemeClr>
              </a:solidFill>
              <a:cs typeface="Calibri"/>
            </a:endParaRPr>
          </a:p>
          <a:p>
            <a:pPr marL="0" indent="0" algn="ctr">
              <a:spcBef>
                <a:spcPts val="0"/>
              </a:spcBef>
              <a:buFont typeface="Arial" pitchFamily="34" charset="0"/>
              <a:buNone/>
            </a:pPr>
            <a:r>
              <a:rPr lang="en-AU" sz="1100" dirty="0">
                <a:solidFill>
                  <a:schemeClr val="tx1">
                    <a:lumMod val="50000"/>
                    <a:lumOff val="50000"/>
                  </a:schemeClr>
                </a:solidFill>
              </a:rPr>
              <a:t>Support achievement of Australian net-zero emission goals</a:t>
            </a:r>
            <a:endParaRPr lang="en-AU" sz="1400" dirty="0">
              <a:solidFill>
                <a:schemeClr val="tx1">
                  <a:lumMod val="50000"/>
                  <a:lumOff val="50000"/>
                </a:schemeClr>
              </a:solidFill>
            </a:endParaRPr>
          </a:p>
        </p:txBody>
      </p:sp>
      <p:pic>
        <p:nvPicPr>
          <p:cNvPr id="26" name="Picture 25">
            <a:extLst>
              <a:ext uri="{FF2B5EF4-FFF2-40B4-BE49-F238E27FC236}">
                <a16:creationId xmlns:a16="http://schemas.microsoft.com/office/drawing/2014/main" id="{0FDFC498-9A98-8CF3-2481-D7EFC9A33101}"/>
              </a:ext>
            </a:extLst>
          </p:cNvPr>
          <p:cNvPicPr>
            <a:picLocks noChangeAspect="1"/>
          </p:cNvPicPr>
          <p:nvPr/>
        </p:nvPicPr>
        <p:blipFill>
          <a:blip r:embed="rId9"/>
          <a:stretch>
            <a:fillRect/>
          </a:stretch>
        </p:blipFill>
        <p:spPr>
          <a:xfrm>
            <a:off x="6750735" y="2898949"/>
            <a:ext cx="836344" cy="836344"/>
          </a:xfrm>
          <a:prstGeom prst="rect">
            <a:avLst/>
          </a:prstGeom>
        </p:spPr>
      </p:pic>
      <p:sp>
        <p:nvSpPr>
          <p:cNvPr id="28" name="TextBox 27">
            <a:extLst>
              <a:ext uri="{FF2B5EF4-FFF2-40B4-BE49-F238E27FC236}">
                <a16:creationId xmlns:a16="http://schemas.microsoft.com/office/drawing/2014/main" id="{E913067E-F8D5-81A6-B62C-69B297F37AC6}"/>
              </a:ext>
            </a:extLst>
          </p:cNvPr>
          <p:cNvSpPr txBox="1"/>
          <p:nvPr/>
        </p:nvSpPr>
        <p:spPr>
          <a:xfrm>
            <a:off x="6140540" y="3817470"/>
            <a:ext cx="2044784" cy="784830"/>
          </a:xfrm>
          <a:prstGeom prst="rect">
            <a:avLst/>
          </a:prstGeom>
          <a:noFill/>
        </p:spPr>
        <p:txBody>
          <a:bodyPr wrap="square">
            <a:spAutoFit/>
          </a:bodyPr>
          <a:lstStyle/>
          <a:p>
            <a:pPr marL="0" indent="0" algn="ctr">
              <a:spcBef>
                <a:spcPts val="0"/>
              </a:spcBef>
              <a:buNone/>
            </a:pPr>
            <a:r>
              <a:rPr lang="en-AU" sz="1200" b="1" dirty="0">
                <a:solidFill>
                  <a:schemeClr val="tx1">
                    <a:lumMod val="50000"/>
                    <a:lumOff val="50000"/>
                  </a:schemeClr>
                </a:solidFill>
              </a:rPr>
              <a:t>Knowledge sharing</a:t>
            </a:r>
          </a:p>
          <a:p>
            <a:pPr marL="0" indent="0" algn="ctr">
              <a:spcBef>
                <a:spcPts val="0"/>
              </a:spcBef>
              <a:buFont typeface="Arial" pitchFamily="34" charset="0"/>
              <a:buNone/>
            </a:pPr>
            <a:r>
              <a:rPr lang="en-AU" sz="1100" dirty="0">
                <a:solidFill>
                  <a:schemeClr val="tx1">
                    <a:lumMod val="50000"/>
                    <a:lumOff val="50000"/>
                  </a:schemeClr>
                </a:solidFill>
              </a:rPr>
              <a:t>Share knowledge and export solutions to support a global transition</a:t>
            </a:r>
            <a:endParaRPr lang="en-AU" sz="1400"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68953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2EEF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F916E7-F3AD-D69F-101E-475BF1318A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14"/>
          <a:stretch/>
        </p:blipFill>
        <p:spPr>
          <a:xfrm>
            <a:off x="0" y="0"/>
            <a:ext cx="9144000" cy="5143500"/>
          </a:xfrm>
          <a:prstGeom prst="rect">
            <a:avLst/>
          </a:prstGeom>
        </p:spPr>
      </p:pic>
      <p:sp>
        <p:nvSpPr>
          <p:cNvPr id="19" name="Title 18">
            <a:extLst>
              <a:ext uri="{FF2B5EF4-FFF2-40B4-BE49-F238E27FC236}">
                <a16:creationId xmlns:a16="http://schemas.microsoft.com/office/drawing/2014/main" id="{58BA8AE4-C9E6-2DD4-ADC7-2E41DB7A3F3F}"/>
              </a:ext>
            </a:extLst>
          </p:cNvPr>
          <p:cNvSpPr>
            <a:spLocks noGrp="1"/>
          </p:cNvSpPr>
          <p:nvPr>
            <p:ph type="title"/>
          </p:nvPr>
        </p:nvSpPr>
        <p:spPr/>
        <p:txBody>
          <a:bodyPr/>
          <a:lstStyle/>
          <a:p>
            <a:r>
              <a:rPr lang="en-AU" dirty="0">
                <a:solidFill>
                  <a:schemeClr val="accent2"/>
                </a:solidFill>
              </a:rPr>
              <a:t>Where to next?</a:t>
            </a:r>
            <a:endParaRPr lang="en-GB" dirty="0">
              <a:solidFill>
                <a:schemeClr val="accent2"/>
              </a:solidFill>
            </a:endParaRPr>
          </a:p>
        </p:txBody>
      </p:sp>
      <p:sp>
        <p:nvSpPr>
          <p:cNvPr id="3" name="Footer Placeholder 2">
            <a:extLst>
              <a:ext uri="{FF2B5EF4-FFF2-40B4-BE49-F238E27FC236}">
                <a16:creationId xmlns:a16="http://schemas.microsoft.com/office/drawing/2014/main" id="{53AA4F29-6CBD-45A6-9441-CD2BB1C12CC0}"/>
              </a:ext>
            </a:extLst>
          </p:cNvPr>
          <p:cNvSpPr>
            <a:spLocks noGrp="1"/>
          </p:cNvSpPr>
          <p:nvPr>
            <p:ph type="ftr" sz="quarter" idx="10"/>
          </p:nvPr>
        </p:nvSpPr>
        <p:spPr/>
        <p:txBody>
          <a:bodyPr/>
          <a:lstStyle/>
          <a:p>
            <a:r>
              <a:rPr lang="en-AU" dirty="0">
                <a:solidFill>
                  <a:schemeClr val="bg1">
                    <a:lumMod val="50000"/>
                  </a:schemeClr>
                </a:solidFill>
              </a:rPr>
              <a:t>Australia’s Global Power System Transformation Research Roadmap</a:t>
            </a:r>
          </a:p>
        </p:txBody>
      </p:sp>
      <p:sp>
        <p:nvSpPr>
          <p:cNvPr id="2" name="Slide Number Placeholder 1">
            <a:extLst>
              <a:ext uri="{FF2B5EF4-FFF2-40B4-BE49-F238E27FC236}">
                <a16:creationId xmlns:a16="http://schemas.microsoft.com/office/drawing/2014/main" id="{EFF66623-0F55-4D76-A477-EE9D65CFA7A0}"/>
              </a:ext>
            </a:extLst>
          </p:cNvPr>
          <p:cNvSpPr>
            <a:spLocks noGrp="1"/>
          </p:cNvSpPr>
          <p:nvPr>
            <p:ph type="sldNum" sz="quarter" idx="11"/>
          </p:nvPr>
        </p:nvSpPr>
        <p:spPr/>
        <p:txBody>
          <a:bodyPr/>
          <a:lstStyle/>
          <a:p>
            <a:fld id="{2ABE124A-B5C5-46E0-B944-45307B126769}" type="slidenum">
              <a:rPr lang="en-AU" smtClean="0"/>
              <a:pPr/>
              <a:t>9</a:t>
            </a:fld>
            <a:r>
              <a:rPr lang="en-AU"/>
              <a:t>  |</a:t>
            </a:r>
          </a:p>
        </p:txBody>
      </p:sp>
      <p:sp>
        <p:nvSpPr>
          <p:cNvPr id="32" name="Graphic 24">
            <a:extLst>
              <a:ext uri="{FF2B5EF4-FFF2-40B4-BE49-F238E27FC236}">
                <a16:creationId xmlns:a16="http://schemas.microsoft.com/office/drawing/2014/main" id="{2FFBBFA5-7396-7F9A-E48F-419579E0151A}"/>
              </a:ext>
            </a:extLst>
          </p:cNvPr>
          <p:cNvSpPr/>
          <p:nvPr/>
        </p:nvSpPr>
        <p:spPr>
          <a:xfrm>
            <a:off x="397971" y="3180486"/>
            <a:ext cx="2122685" cy="701499"/>
          </a:xfrm>
          <a:custGeom>
            <a:avLst/>
            <a:gdLst>
              <a:gd name="connsiteX0" fmla="*/ 0 w 1502854"/>
              <a:gd name="connsiteY0" fmla="*/ 496660 h 496659"/>
              <a:gd name="connsiteX1" fmla="*/ 678180 w 1502854"/>
              <a:gd name="connsiteY1" fmla="*/ 12980 h 496659"/>
              <a:gd name="connsiteX2" fmla="*/ 1502855 w 1502854"/>
              <a:gd name="connsiteY2" fmla="*/ 130423 h 496659"/>
            </a:gdLst>
            <a:ahLst/>
            <a:cxnLst>
              <a:cxn ang="0">
                <a:pos x="connsiteX0" y="connsiteY0"/>
              </a:cxn>
              <a:cxn ang="0">
                <a:pos x="connsiteX1" y="connsiteY1"/>
              </a:cxn>
              <a:cxn ang="0">
                <a:pos x="connsiteX2" y="connsiteY2"/>
              </a:cxn>
            </a:cxnLst>
            <a:rect l="l" t="t" r="r" b="b"/>
            <a:pathLst>
              <a:path w="1502854" h="496659">
                <a:moveTo>
                  <a:pt x="0" y="496660"/>
                </a:moveTo>
                <a:cubicBezTo>
                  <a:pt x="300609" y="423412"/>
                  <a:pt x="377571" y="86227"/>
                  <a:pt x="678180" y="12980"/>
                </a:cubicBezTo>
                <a:cubicBezTo>
                  <a:pt x="978789" y="-60267"/>
                  <a:pt x="1202246" y="203671"/>
                  <a:pt x="1502855" y="130423"/>
                </a:cubicBezTo>
              </a:path>
            </a:pathLst>
          </a:custGeom>
          <a:noFill/>
          <a:ln w="317500" cap="rnd">
            <a:solidFill>
              <a:schemeClr val="accent1">
                <a:alpha val="70000"/>
              </a:schemeClr>
            </a:solidFill>
            <a:prstDash val="solid"/>
            <a:round/>
          </a:ln>
        </p:spPr>
        <p:txBody>
          <a:bodyPr rtlCol="0" anchor="ctr"/>
          <a:lstStyle/>
          <a:p>
            <a:endParaRPr lang="en-GB"/>
          </a:p>
        </p:txBody>
      </p:sp>
      <p:sp>
        <p:nvSpPr>
          <p:cNvPr id="31" name="Graphic 26">
            <a:extLst>
              <a:ext uri="{FF2B5EF4-FFF2-40B4-BE49-F238E27FC236}">
                <a16:creationId xmlns:a16="http://schemas.microsoft.com/office/drawing/2014/main" id="{5BEFD7CA-9613-41C6-157C-0BF77FC4B3D0}"/>
              </a:ext>
            </a:extLst>
          </p:cNvPr>
          <p:cNvSpPr/>
          <p:nvPr/>
        </p:nvSpPr>
        <p:spPr>
          <a:xfrm>
            <a:off x="2502745" y="2183697"/>
            <a:ext cx="3080571" cy="1200451"/>
          </a:xfrm>
          <a:custGeom>
            <a:avLst/>
            <a:gdLst>
              <a:gd name="connsiteX0" fmla="*/ 0 w 2181034"/>
              <a:gd name="connsiteY0" fmla="*/ 849916 h 849915"/>
              <a:gd name="connsiteX1" fmla="*/ 678180 w 2181034"/>
              <a:gd name="connsiteY1" fmla="*/ 366236 h 849915"/>
              <a:gd name="connsiteX2" fmla="*/ 1502855 w 2181034"/>
              <a:gd name="connsiteY2" fmla="*/ 483680 h 849915"/>
              <a:gd name="connsiteX3" fmla="*/ 2181035 w 2181034"/>
              <a:gd name="connsiteY3" fmla="*/ 0 h 849915"/>
            </a:gdLst>
            <a:ahLst/>
            <a:cxnLst>
              <a:cxn ang="0">
                <a:pos x="connsiteX0" y="connsiteY0"/>
              </a:cxn>
              <a:cxn ang="0">
                <a:pos x="connsiteX1" y="connsiteY1"/>
              </a:cxn>
              <a:cxn ang="0">
                <a:pos x="connsiteX2" y="connsiteY2"/>
              </a:cxn>
              <a:cxn ang="0">
                <a:pos x="connsiteX3" y="connsiteY3"/>
              </a:cxn>
            </a:cxnLst>
            <a:rect l="l" t="t" r="r" b="b"/>
            <a:pathLst>
              <a:path w="2181034" h="849915">
                <a:moveTo>
                  <a:pt x="0" y="849916"/>
                </a:moveTo>
                <a:cubicBezTo>
                  <a:pt x="300609" y="776669"/>
                  <a:pt x="377571" y="439484"/>
                  <a:pt x="678180" y="366236"/>
                </a:cubicBezTo>
                <a:cubicBezTo>
                  <a:pt x="978789" y="292989"/>
                  <a:pt x="1202246" y="556927"/>
                  <a:pt x="1502855" y="483680"/>
                </a:cubicBezTo>
                <a:cubicBezTo>
                  <a:pt x="1803464" y="410432"/>
                  <a:pt x="1880426" y="73247"/>
                  <a:pt x="2181035" y="0"/>
                </a:cubicBezTo>
              </a:path>
            </a:pathLst>
          </a:custGeom>
          <a:noFill/>
          <a:ln w="317500" cap="rnd">
            <a:solidFill>
              <a:schemeClr val="accent1">
                <a:lumMod val="75000"/>
                <a:alpha val="70000"/>
              </a:schemeClr>
            </a:solidFill>
            <a:prstDash val="solid"/>
            <a:round/>
          </a:ln>
        </p:spPr>
        <p:txBody>
          <a:bodyPr rtlCol="0" anchor="ctr"/>
          <a:lstStyle/>
          <a:p>
            <a:endParaRPr lang="en-GB"/>
          </a:p>
        </p:txBody>
      </p:sp>
      <p:sp>
        <p:nvSpPr>
          <p:cNvPr id="30" name="Graphic 28">
            <a:extLst>
              <a:ext uri="{FF2B5EF4-FFF2-40B4-BE49-F238E27FC236}">
                <a16:creationId xmlns:a16="http://schemas.microsoft.com/office/drawing/2014/main" id="{8583F4ED-4E44-0868-A762-E64BFB79F258}"/>
              </a:ext>
            </a:extLst>
          </p:cNvPr>
          <p:cNvSpPr/>
          <p:nvPr/>
        </p:nvSpPr>
        <p:spPr>
          <a:xfrm>
            <a:off x="5566978" y="1659808"/>
            <a:ext cx="3287487" cy="719833"/>
          </a:xfrm>
          <a:custGeom>
            <a:avLst/>
            <a:gdLst>
              <a:gd name="connsiteX0" fmla="*/ 0 w 2327529"/>
              <a:gd name="connsiteY0" fmla="*/ 379216 h 509639"/>
              <a:gd name="connsiteX1" fmla="*/ 824675 w 2327529"/>
              <a:gd name="connsiteY1" fmla="*/ 496660 h 509639"/>
              <a:gd name="connsiteX2" fmla="*/ 1502855 w 2327529"/>
              <a:gd name="connsiteY2" fmla="*/ 12980 h 509639"/>
              <a:gd name="connsiteX3" fmla="*/ 2327529 w 2327529"/>
              <a:gd name="connsiteY3" fmla="*/ 130423 h 509639"/>
            </a:gdLst>
            <a:ahLst/>
            <a:cxnLst>
              <a:cxn ang="0">
                <a:pos x="connsiteX0" y="connsiteY0"/>
              </a:cxn>
              <a:cxn ang="0">
                <a:pos x="connsiteX1" y="connsiteY1"/>
              </a:cxn>
              <a:cxn ang="0">
                <a:pos x="connsiteX2" y="connsiteY2"/>
              </a:cxn>
              <a:cxn ang="0">
                <a:pos x="connsiteX3" y="connsiteY3"/>
              </a:cxn>
            </a:cxnLst>
            <a:rect l="l" t="t" r="r" b="b"/>
            <a:pathLst>
              <a:path w="2327529" h="509639">
                <a:moveTo>
                  <a:pt x="0" y="379216"/>
                </a:moveTo>
                <a:cubicBezTo>
                  <a:pt x="300609" y="305969"/>
                  <a:pt x="524065" y="569907"/>
                  <a:pt x="824675" y="496660"/>
                </a:cubicBezTo>
                <a:cubicBezTo>
                  <a:pt x="1125284" y="423412"/>
                  <a:pt x="1202246" y="86227"/>
                  <a:pt x="1502855" y="12980"/>
                </a:cubicBezTo>
                <a:cubicBezTo>
                  <a:pt x="1803464" y="-60267"/>
                  <a:pt x="2026920" y="203671"/>
                  <a:pt x="2327529" y="130423"/>
                </a:cubicBezTo>
              </a:path>
            </a:pathLst>
          </a:custGeom>
          <a:noFill/>
          <a:ln w="317500" cap="rnd">
            <a:solidFill>
              <a:schemeClr val="accent1">
                <a:lumMod val="50000"/>
                <a:alpha val="70000"/>
              </a:schemeClr>
            </a:solidFill>
            <a:prstDash val="solid"/>
            <a:round/>
          </a:ln>
        </p:spPr>
        <p:txBody>
          <a:bodyPr rtlCol="0" anchor="ctr"/>
          <a:lstStyle/>
          <a:p>
            <a:endParaRPr lang="en-GB"/>
          </a:p>
        </p:txBody>
      </p:sp>
      <p:sp>
        <p:nvSpPr>
          <p:cNvPr id="38" name="Graphic 36">
            <a:extLst>
              <a:ext uri="{FF2B5EF4-FFF2-40B4-BE49-F238E27FC236}">
                <a16:creationId xmlns:a16="http://schemas.microsoft.com/office/drawing/2014/main" id="{30A151B7-C87A-9253-6307-D92BFA27C141}"/>
              </a:ext>
            </a:extLst>
          </p:cNvPr>
          <p:cNvSpPr/>
          <p:nvPr/>
        </p:nvSpPr>
        <p:spPr>
          <a:xfrm>
            <a:off x="8594474" y="1528270"/>
            <a:ext cx="298322" cy="625030"/>
          </a:xfrm>
          <a:custGeom>
            <a:avLst/>
            <a:gdLst>
              <a:gd name="connsiteX0" fmla="*/ 0 w 298322"/>
              <a:gd name="connsiteY0" fmla="*/ 0 h 625030"/>
              <a:gd name="connsiteX1" fmla="*/ 298323 w 298322"/>
              <a:gd name="connsiteY1" fmla="*/ 305372 h 625030"/>
              <a:gd name="connsiteX2" fmla="*/ 0 w 298322"/>
              <a:gd name="connsiteY2" fmla="*/ 625031 h 625030"/>
            </a:gdLst>
            <a:ahLst/>
            <a:cxnLst>
              <a:cxn ang="0">
                <a:pos x="connsiteX0" y="connsiteY0"/>
              </a:cxn>
              <a:cxn ang="0">
                <a:pos x="connsiteX1" y="connsiteY1"/>
              </a:cxn>
              <a:cxn ang="0">
                <a:pos x="connsiteX2" y="connsiteY2"/>
              </a:cxn>
            </a:cxnLst>
            <a:rect l="l" t="t" r="r" b="b"/>
            <a:pathLst>
              <a:path w="298322" h="625030">
                <a:moveTo>
                  <a:pt x="0" y="0"/>
                </a:moveTo>
                <a:lnTo>
                  <a:pt x="298323" y="305372"/>
                </a:lnTo>
                <a:lnTo>
                  <a:pt x="0" y="625031"/>
                </a:lnTo>
              </a:path>
            </a:pathLst>
          </a:custGeom>
          <a:noFill/>
          <a:ln w="317500" cap="rnd">
            <a:solidFill>
              <a:schemeClr val="accent1">
                <a:lumMod val="50000"/>
                <a:alpha val="70000"/>
              </a:schemeClr>
            </a:solidFill>
            <a:prstDash val="solid"/>
            <a:round/>
          </a:ln>
        </p:spPr>
        <p:txBody>
          <a:bodyPr rtlCol="0" anchor="ctr"/>
          <a:lstStyle/>
          <a:p>
            <a:endParaRPr lang="en-GB"/>
          </a:p>
        </p:txBody>
      </p:sp>
      <p:sp>
        <p:nvSpPr>
          <p:cNvPr id="39" name="Shape">
            <a:extLst>
              <a:ext uri="{FF2B5EF4-FFF2-40B4-BE49-F238E27FC236}">
                <a16:creationId xmlns:a16="http://schemas.microsoft.com/office/drawing/2014/main" id="{21DCC613-2A85-EDF1-25F0-8DF9048CFD83}"/>
              </a:ext>
            </a:extLst>
          </p:cNvPr>
          <p:cNvSpPr/>
          <p:nvPr/>
        </p:nvSpPr>
        <p:spPr>
          <a:xfrm>
            <a:off x="270969" y="3444913"/>
            <a:ext cx="332913" cy="332913"/>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accent2"/>
          </a:solidFill>
          <a:ln w="12700" cap="flat">
            <a:noFill/>
            <a:miter lim="400000"/>
          </a:ln>
          <a:effectLst/>
        </p:spPr>
        <p:txBody>
          <a:bodyPr wrap="square" lIns="38100" tIns="38100" rIns="38100" bIns="38100" numCol="1" anchor="ctr">
            <a:noAutofit/>
          </a:bodyP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 name="Rectangle: Rounded Corners 57">
            <a:extLst>
              <a:ext uri="{FF2B5EF4-FFF2-40B4-BE49-F238E27FC236}">
                <a16:creationId xmlns:a16="http://schemas.microsoft.com/office/drawing/2014/main" id="{CE5FCFA2-2979-7F97-B06E-47AC628882B5}"/>
              </a:ext>
            </a:extLst>
          </p:cNvPr>
          <p:cNvSpPr/>
          <p:nvPr/>
        </p:nvSpPr>
        <p:spPr>
          <a:xfrm>
            <a:off x="3173137" y="2743732"/>
            <a:ext cx="2218907" cy="504768"/>
          </a:xfrm>
          <a:prstGeom prst="roundRect">
            <a:avLst/>
          </a:prstGeom>
          <a:solidFill>
            <a:srgbClr val="C2EE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sz="1800">
                <a:solidFill>
                  <a:srgbClr val="4C5056"/>
                </a:solidFill>
                <a:latin typeface="Aileron Bold"/>
                <a:ea typeface="Aileron Bold"/>
                <a:cs typeface="Aileron Bold"/>
                <a:sym typeface="Aileron"/>
              </a:defRPr>
            </a:pPr>
            <a:r>
              <a:rPr lang="en-AU" sz="1400" b="1">
                <a:solidFill>
                  <a:schemeClr val="accent2"/>
                </a:solidFill>
                <a:latin typeface="Calibri"/>
                <a:sym typeface="Aileron"/>
              </a:rPr>
              <a:t>Implementation &amp; piloting</a:t>
            </a:r>
            <a:br>
              <a:rPr lang="en-AU" sz="1200">
                <a:solidFill>
                  <a:schemeClr val="accent2"/>
                </a:solidFill>
                <a:latin typeface="Calibri"/>
                <a:sym typeface="Aileron"/>
              </a:rPr>
            </a:br>
            <a:r>
              <a:rPr lang="en-AU" sz="1200">
                <a:solidFill>
                  <a:schemeClr val="accent2"/>
                </a:solidFill>
                <a:latin typeface="Aileron Bold"/>
                <a:sym typeface="Aileron"/>
              </a:rPr>
              <a:t>3 – 5 years</a:t>
            </a:r>
          </a:p>
        </p:txBody>
      </p:sp>
      <p:sp>
        <p:nvSpPr>
          <p:cNvPr id="59" name="Rectangle: Rounded Corners 58">
            <a:extLst>
              <a:ext uri="{FF2B5EF4-FFF2-40B4-BE49-F238E27FC236}">
                <a16:creationId xmlns:a16="http://schemas.microsoft.com/office/drawing/2014/main" id="{975A55D6-A799-8683-B31B-634441155D94}"/>
              </a:ext>
            </a:extLst>
          </p:cNvPr>
          <p:cNvSpPr/>
          <p:nvPr/>
        </p:nvSpPr>
        <p:spPr>
          <a:xfrm>
            <a:off x="5866868" y="2167368"/>
            <a:ext cx="2805918" cy="504768"/>
          </a:xfrm>
          <a:prstGeom prst="roundRect">
            <a:avLst/>
          </a:prstGeom>
          <a:solidFill>
            <a:srgbClr val="C2EE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4C5056"/>
                </a:solidFill>
                <a:latin typeface="Aileron Bold"/>
                <a:ea typeface="Aileron Bold"/>
                <a:cs typeface="Aileron Bold"/>
                <a:sym typeface="Aileron"/>
              </a:defRPr>
            </a:pPr>
            <a:r>
              <a:rPr kumimoji="0" lang="en-AU" sz="1400" b="1" i="0" u="none" strike="noStrike" kern="1200" cap="none" spc="0" normalizeH="0" baseline="0" noProof="0">
                <a:ln>
                  <a:noFill/>
                </a:ln>
                <a:solidFill>
                  <a:srgbClr val="001D34"/>
                </a:solidFill>
                <a:effectLst/>
                <a:uLnTx/>
                <a:uFillTx/>
                <a:latin typeface="Calibri"/>
                <a:sym typeface="Aileron"/>
              </a:rPr>
              <a:t>Longer research</a:t>
            </a: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4C5056"/>
                </a:solidFill>
                <a:latin typeface="Aileron Bold"/>
                <a:ea typeface="Aileron Bold"/>
                <a:cs typeface="Aileron Bold"/>
                <a:sym typeface="Aileron"/>
              </a:defRPr>
            </a:pPr>
            <a:r>
              <a:rPr kumimoji="0" lang="en-AU" sz="1200" b="0" i="0" u="none" strike="noStrike" kern="1200" cap="none" spc="0" normalizeH="0" baseline="0" noProof="0">
                <a:ln>
                  <a:noFill/>
                </a:ln>
                <a:solidFill>
                  <a:srgbClr val="001D34"/>
                </a:solidFill>
                <a:effectLst/>
                <a:uLnTx/>
                <a:uFillTx/>
                <a:latin typeface="Calibri"/>
                <a:sym typeface="Aileron"/>
              </a:rPr>
              <a:t>5 – 10 years +</a:t>
            </a:r>
            <a:endParaRPr kumimoji="0" lang="en-AU" sz="1200" b="0" i="0" u="none" strike="noStrike" kern="1200" cap="none" spc="0" normalizeH="0" baseline="0" noProof="0">
              <a:ln>
                <a:noFill/>
              </a:ln>
              <a:solidFill>
                <a:srgbClr val="001D34"/>
              </a:solidFill>
              <a:effectLst/>
              <a:uLnTx/>
              <a:uFillTx/>
              <a:latin typeface="Aileron Bold"/>
              <a:sym typeface="Aileron"/>
            </a:endParaRPr>
          </a:p>
        </p:txBody>
      </p:sp>
      <p:sp>
        <p:nvSpPr>
          <p:cNvPr id="60" name="Rectangle: Rounded Corners 59">
            <a:extLst>
              <a:ext uri="{FF2B5EF4-FFF2-40B4-BE49-F238E27FC236}">
                <a16:creationId xmlns:a16="http://schemas.microsoft.com/office/drawing/2014/main" id="{CBC491F1-2391-2720-160B-0584156C077D}"/>
              </a:ext>
            </a:extLst>
          </p:cNvPr>
          <p:cNvSpPr/>
          <p:nvPr/>
        </p:nvSpPr>
        <p:spPr>
          <a:xfrm>
            <a:off x="874851" y="3146267"/>
            <a:ext cx="1302966" cy="504768"/>
          </a:xfrm>
          <a:prstGeom prst="roundRect">
            <a:avLst/>
          </a:prstGeom>
          <a:solidFill>
            <a:srgbClr val="C2EE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4C5056"/>
                </a:solidFill>
                <a:latin typeface="Aileron Bold"/>
                <a:ea typeface="Aileron Bold"/>
                <a:cs typeface="Aileron Bold"/>
                <a:sym typeface="Aileron"/>
              </a:defRPr>
            </a:pPr>
            <a:r>
              <a:rPr kumimoji="0" lang="en-US" sz="1400" b="1" i="0" u="none" strike="noStrike" kern="1200" cap="none" spc="0" normalizeH="0" baseline="0" noProof="0">
                <a:ln>
                  <a:noFill/>
                </a:ln>
                <a:solidFill>
                  <a:srgbClr val="001D34"/>
                </a:solidFill>
                <a:effectLst/>
                <a:uLnTx/>
                <a:uFillTx/>
                <a:latin typeface="Calibri"/>
                <a:sym typeface="Aileron"/>
              </a:rPr>
              <a:t>High priorities</a:t>
            </a:r>
            <a:br>
              <a:rPr kumimoji="0" lang="en-US" sz="1400" b="0" i="0" u="none" strike="noStrike" kern="1200" cap="none" spc="0" normalizeH="0" baseline="0" noProof="0">
                <a:ln>
                  <a:noFill/>
                </a:ln>
                <a:solidFill>
                  <a:srgbClr val="001D34"/>
                </a:solidFill>
                <a:effectLst/>
                <a:uLnTx/>
                <a:uFillTx/>
                <a:latin typeface="Calibri"/>
                <a:sym typeface="Aileron"/>
              </a:rPr>
            </a:br>
            <a:r>
              <a:rPr lang="en-US" sz="1400">
                <a:solidFill>
                  <a:srgbClr val="001D34"/>
                </a:solidFill>
                <a:latin typeface="Aileron Bold"/>
                <a:sym typeface="Aileron"/>
              </a:rPr>
              <a:t>3</a:t>
            </a:r>
            <a:r>
              <a:rPr kumimoji="0" lang="en-US" sz="1400" b="0" i="0" u="none" strike="noStrike" kern="1200" cap="none" spc="0" normalizeH="0" baseline="0" noProof="0">
                <a:ln>
                  <a:noFill/>
                </a:ln>
                <a:solidFill>
                  <a:srgbClr val="001D34"/>
                </a:solidFill>
                <a:effectLst/>
                <a:uLnTx/>
                <a:uFillTx/>
                <a:latin typeface="Aileron Bold"/>
                <a:sym typeface="Aileron"/>
              </a:rPr>
              <a:t> years</a:t>
            </a:r>
          </a:p>
        </p:txBody>
      </p:sp>
      <p:sp>
        <p:nvSpPr>
          <p:cNvPr id="12" name="Arc 11">
            <a:extLst>
              <a:ext uri="{FF2B5EF4-FFF2-40B4-BE49-F238E27FC236}">
                <a16:creationId xmlns:a16="http://schemas.microsoft.com/office/drawing/2014/main" id="{E3A4D37B-B4D4-BB98-BB09-6D9DDDB063DB}"/>
              </a:ext>
            </a:extLst>
          </p:cNvPr>
          <p:cNvSpPr/>
          <p:nvPr/>
        </p:nvSpPr>
        <p:spPr>
          <a:xfrm>
            <a:off x="5908244" y="1023502"/>
            <a:ext cx="1344399" cy="1344399"/>
          </a:xfrm>
          <a:prstGeom prst="arc">
            <a:avLst>
              <a:gd name="adj1" fmla="val 10677022"/>
              <a:gd name="adj2" fmla="val 3460959"/>
            </a:avLst>
          </a:prstGeom>
          <a:noFill/>
          <a:ln w="317500" cap="rnd">
            <a:solidFill>
              <a:schemeClr val="accent1">
                <a:lumMod val="50000"/>
                <a:alpha val="30000"/>
              </a:schemeClr>
            </a:solidFill>
            <a:prstDash val="solid"/>
            <a:round/>
          </a:ln>
        </p:spPr>
        <p:txBody>
          <a:bodyPr rtlCol="0" anchor="ctr"/>
          <a:lstStyle/>
          <a:p>
            <a:endParaRPr lang="en-AU"/>
          </a:p>
        </p:txBody>
      </p:sp>
      <p:sp>
        <p:nvSpPr>
          <p:cNvPr id="13" name="Graphic 36">
            <a:extLst>
              <a:ext uri="{FF2B5EF4-FFF2-40B4-BE49-F238E27FC236}">
                <a16:creationId xmlns:a16="http://schemas.microsoft.com/office/drawing/2014/main" id="{E725874F-02DF-6C03-FECC-9CA84506008D}"/>
              </a:ext>
            </a:extLst>
          </p:cNvPr>
          <p:cNvSpPr/>
          <p:nvPr/>
        </p:nvSpPr>
        <p:spPr>
          <a:xfrm rot="5400000">
            <a:off x="5759083" y="1267222"/>
            <a:ext cx="298322" cy="625030"/>
          </a:xfrm>
          <a:custGeom>
            <a:avLst/>
            <a:gdLst>
              <a:gd name="connsiteX0" fmla="*/ 0 w 298322"/>
              <a:gd name="connsiteY0" fmla="*/ 0 h 625030"/>
              <a:gd name="connsiteX1" fmla="*/ 298323 w 298322"/>
              <a:gd name="connsiteY1" fmla="*/ 305372 h 625030"/>
              <a:gd name="connsiteX2" fmla="*/ 0 w 298322"/>
              <a:gd name="connsiteY2" fmla="*/ 625031 h 625030"/>
            </a:gdLst>
            <a:ahLst/>
            <a:cxnLst>
              <a:cxn ang="0">
                <a:pos x="connsiteX0" y="connsiteY0"/>
              </a:cxn>
              <a:cxn ang="0">
                <a:pos x="connsiteX1" y="connsiteY1"/>
              </a:cxn>
              <a:cxn ang="0">
                <a:pos x="connsiteX2" y="connsiteY2"/>
              </a:cxn>
            </a:cxnLst>
            <a:rect l="l" t="t" r="r" b="b"/>
            <a:pathLst>
              <a:path w="298322" h="625030">
                <a:moveTo>
                  <a:pt x="0" y="0"/>
                </a:moveTo>
                <a:lnTo>
                  <a:pt x="298323" y="305372"/>
                </a:lnTo>
                <a:lnTo>
                  <a:pt x="0" y="625031"/>
                </a:lnTo>
              </a:path>
            </a:pathLst>
          </a:custGeom>
          <a:noFill/>
          <a:ln w="317500" cap="rnd">
            <a:solidFill>
              <a:schemeClr val="accent1">
                <a:lumMod val="50000"/>
                <a:alpha val="30000"/>
              </a:schemeClr>
            </a:solidFill>
            <a:prstDash val="solid"/>
            <a:round/>
          </a:ln>
        </p:spPr>
        <p:txBody>
          <a:bodyPr rtlCol="0" anchor="ctr"/>
          <a:lstStyle/>
          <a:p>
            <a:endParaRPr lang="en-GB"/>
          </a:p>
        </p:txBody>
      </p:sp>
      <p:sp>
        <p:nvSpPr>
          <p:cNvPr id="14" name="Arc 13">
            <a:extLst>
              <a:ext uri="{FF2B5EF4-FFF2-40B4-BE49-F238E27FC236}">
                <a16:creationId xmlns:a16="http://schemas.microsoft.com/office/drawing/2014/main" id="{F3F29CAD-6EBF-64A4-960F-2294F43D5436}"/>
              </a:ext>
            </a:extLst>
          </p:cNvPr>
          <p:cNvSpPr/>
          <p:nvPr/>
        </p:nvSpPr>
        <p:spPr>
          <a:xfrm>
            <a:off x="3805124" y="1536973"/>
            <a:ext cx="1344399" cy="1344399"/>
          </a:xfrm>
          <a:prstGeom prst="arc">
            <a:avLst>
              <a:gd name="adj1" fmla="val 10677022"/>
              <a:gd name="adj2" fmla="val 3460959"/>
            </a:avLst>
          </a:prstGeom>
          <a:noFill/>
          <a:ln w="317500" cap="rnd">
            <a:solidFill>
              <a:schemeClr val="accent1">
                <a:lumMod val="75000"/>
                <a:alpha val="30000"/>
              </a:schemeClr>
            </a:solidFill>
            <a:prstDash val="solid"/>
            <a:round/>
          </a:ln>
        </p:spPr>
        <p:txBody>
          <a:bodyPr rtlCol="0" anchor="ctr"/>
          <a:lstStyle/>
          <a:p>
            <a:endParaRPr lang="en-AU"/>
          </a:p>
        </p:txBody>
      </p:sp>
      <p:sp>
        <p:nvSpPr>
          <p:cNvPr id="15" name="Graphic 36">
            <a:extLst>
              <a:ext uri="{FF2B5EF4-FFF2-40B4-BE49-F238E27FC236}">
                <a16:creationId xmlns:a16="http://schemas.microsoft.com/office/drawing/2014/main" id="{A350BDDC-C2E5-DCF8-C26E-7D5EFDF67BBF}"/>
              </a:ext>
            </a:extLst>
          </p:cNvPr>
          <p:cNvSpPr/>
          <p:nvPr/>
        </p:nvSpPr>
        <p:spPr>
          <a:xfrm rot="5400000">
            <a:off x="3655963" y="1780693"/>
            <a:ext cx="298322" cy="625030"/>
          </a:xfrm>
          <a:custGeom>
            <a:avLst/>
            <a:gdLst>
              <a:gd name="connsiteX0" fmla="*/ 0 w 298322"/>
              <a:gd name="connsiteY0" fmla="*/ 0 h 625030"/>
              <a:gd name="connsiteX1" fmla="*/ 298323 w 298322"/>
              <a:gd name="connsiteY1" fmla="*/ 305372 h 625030"/>
              <a:gd name="connsiteX2" fmla="*/ 0 w 298322"/>
              <a:gd name="connsiteY2" fmla="*/ 625031 h 625030"/>
            </a:gdLst>
            <a:ahLst/>
            <a:cxnLst>
              <a:cxn ang="0">
                <a:pos x="connsiteX0" y="connsiteY0"/>
              </a:cxn>
              <a:cxn ang="0">
                <a:pos x="connsiteX1" y="connsiteY1"/>
              </a:cxn>
              <a:cxn ang="0">
                <a:pos x="connsiteX2" y="connsiteY2"/>
              </a:cxn>
            </a:cxnLst>
            <a:rect l="l" t="t" r="r" b="b"/>
            <a:pathLst>
              <a:path w="298322" h="625030">
                <a:moveTo>
                  <a:pt x="0" y="0"/>
                </a:moveTo>
                <a:lnTo>
                  <a:pt x="298323" y="305372"/>
                </a:lnTo>
                <a:lnTo>
                  <a:pt x="0" y="625031"/>
                </a:lnTo>
              </a:path>
            </a:pathLst>
          </a:custGeom>
          <a:noFill/>
          <a:ln w="317500" cap="rnd">
            <a:solidFill>
              <a:schemeClr val="accent1">
                <a:lumMod val="75000"/>
                <a:alpha val="30000"/>
              </a:schemeClr>
            </a:solidFill>
            <a:prstDash val="solid"/>
            <a:round/>
          </a:ln>
        </p:spPr>
        <p:txBody>
          <a:bodyPr rtlCol="0" anchor="ctr"/>
          <a:lstStyle/>
          <a:p>
            <a:endParaRPr lang="en-GB"/>
          </a:p>
        </p:txBody>
      </p:sp>
      <p:sp>
        <p:nvSpPr>
          <p:cNvPr id="16" name="Arc 15">
            <a:extLst>
              <a:ext uri="{FF2B5EF4-FFF2-40B4-BE49-F238E27FC236}">
                <a16:creationId xmlns:a16="http://schemas.microsoft.com/office/drawing/2014/main" id="{0845FD13-4E86-FD18-0079-892681ED0565}"/>
              </a:ext>
            </a:extLst>
          </p:cNvPr>
          <p:cNvSpPr/>
          <p:nvPr/>
        </p:nvSpPr>
        <p:spPr>
          <a:xfrm>
            <a:off x="1673869" y="2064512"/>
            <a:ext cx="1344399" cy="1344399"/>
          </a:xfrm>
          <a:prstGeom prst="arc">
            <a:avLst>
              <a:gd name="adj1" fmla="val 10677022"/>
              <a:gd name="adj2" fmla="val 3460959"/>
            </a:avLst>
          </a:prstGeom>
          <a:noFill/>
          <a:ln w="317500" cap="rnd">
            <a:solidFill>
              <a:schemeClr val="accent1">
                <a:alpha val="30000"/>
              </a:schemeClr>
            </a:solidFill>
            <a:prstDash val="solid"/>
            <a:round/>
          </a:ln>
        </p:spPr>
        <p:txBody>
          <a:bodyPr rtlCol="0" anchor="ctr"/>
          <a:lstStyle/>
          <a:p>
            <a:endParaRPr lang="en-AU"/>
          </a:p>
        </p:txBody>
      </p:sp>
      <p:sp>
        <p:nvSpPr>
          <p:cNvPr id="17" name="Graphic 36">
            <a:extLst>
              <a:ext uri="{FF2B5EF4-FFF2-40B4-BE49-F238E27FC236}">
                <a16:creationId xmlns:a16="http://schemas.microsoft.com/office/drawing/2014/main" id="{2DC8BCA8-EBBB-D205-D79D-1A72D9BB54EC}"/>
              </a:ext>
            </a:extLst>
          </p:cNvPr>
          <p:cNvSpPr/>
          <p:nvPr/>
        </p:nvSpPr>
        <p:spPr>
          <a:xfrm rot="5400000">
            <a:off x="1524708" y="2308232"/>
            <a:ext cx="298322" cy="625030"/>
          </a:xfrm>
          <a:custGeom>
            <a:avLst/>
            <a:gdLst>
              <a:gd name="connsiteX0" fmla="*/ 0 w 298322"/>
              <a:gd name="connsiteY0" fmla="*/ 0 h 625030"/>
              <a:gd name="connsiteX1" fmla="*/ 298323 w 298322"/>
              <a:gd name="connsiteY1" fmla="*/ 305372 h 625030"/>
              <a:gd name="connsiteX2" fmla="*/ 0 w 298322"/>
              <a:gd name="connsiteY2" fmla="*/ 625031 h 625030"/>
            </a:gdLst>
            <a:ahLst/>
            <a:cxnLst>
              <a:cxn ang="0">
                <a:pos x="connsiteX0" y="connsiteY0"/>
              </a:cxn>
              <a:cxn ang="0">
                <a:pos x="connsiteX1" y="connsiteY1"/>
              </a:cxn>
              <a:cxn ang="0">
                <a:pos x="connsiteX2" y="connsiteY2"/>
              </a:cxn>
            </a:cxnLst>
            <a:rect l="l" t="t" r="r" b="b"/>
            <a:pathLst>
              <a:path w="298322" h="625030">
                <a:moveTo>
                  <a:pt x="0" y="0"/>
                </a:moveTo>
                <a:lnTo>
                  <a:pt x="298323" y="305372"/>
                </a:lnTo>
                <a:lnTo>
                  <a:pt x="0" y="625031"/>
                </a:lnTo>
              </a:path>
            </a:pathLst>
          </a:custGeom>
          <a:noFill/>
          <a:ln w="317500" cap="rnd">
            <a:solidFill>
              <a:schemeClr val="accent1">
                <a:alpha val="30000"/>
              </a:schemeClr>
            </a:solidFill>
            <a:prstDash val="solid"/>
            <a:round/>
          </a:ln>
        </p:spPr>
        <p:txBody>
          <a:bodyPr rtlCol="0" anchor="ctr"/>
          <a:lstStyle/>
          <a:p>
            <a:endParaRPr lang="en-GB"/>
          </a:p>
        </p:txBody>
      </p:sp>
      <p:sp>
        <p:nvSpPr>
          <p:cNvPr id="7" name="TextBox 6">
            <a:extLst>
              <a:ext uri="{FF2B5EF4-FFF2-40B4-BE49-F238E27FC236}">
                <a16:creationId xmlns:a16="http://schemas.microsoft.com/office/drawing/2014/main" id="{2BED7FA0-18EB-6ED9-7A88-140524F3EA9D}"/>
              </a:ext>
            </a:extLst>
          </p:cNvPr>
          <p:cNvSpPr txBox="1"/>
          <p:nvPr/>
        </p:nvSpPr>
        <p:spPr>
          <a:xfrm>
            <a:off x="289535" y="866007"/>
            <a:ext cx="8756599" cy="1194099"/>
          </a:xfrm>
          <a:prstGeom prst="rect">
            <a:avLst/>
          </a:prstGeom>
          <a:noFill/>
        </p:spPr>
        <p:txBody>
          <a:bodyPr wrap="square" lIns="0" tIns="0" rIns="0" bIns="0" numCol="2" spcCol="432000" rtlCol="0" anchor="t">
            <a:noAutofit/>
          </a:bodyPr>
          <a:lstStyle/>
          <a:p>
            <a:pPr marL="285750" indent="-285750">
              <a:buFont typeface="Arial" panose="020B0604020202020204" pitchFamily="34" charset="0"/>
              <a:buChar char="•"/>
            </a:pPr>
            <a:r>
              <a:rPr lang="en-AU" sz="1400" i="1" dirty="0">
                <a:solidFill>
                  <a:schemeClr val="accent2"/>
                </a:solidFill>
              </a:rPr>
              <a:t>Continuing stage 4 research</a:t>
            </a:r>
          </a:p>
          <a:p>
            <a:pPr marL="285750" indent="-285750">
              <a:buFont typeface="Arial" panose="020B0604020202020204" pitchFamily="34" charset="0"/>
              <a:buChar char="•"/>
            </a:pPr>
            <a:r>
              <a:rPr lang="en-AU" sz="1400" i="1" dirty="0">
                <a:solidFill>
                  <a:schemeClr val="accent2"/>
                </a:solidFill>
              </a:rPr>
              <a:t>Refining research and conducting pilot projects</a:t>
            </a:r>
          </a:p>
          <a:p>
            <a:pPr marL="285750" indent="-285750">
              <a:buFont typeface="Arial" panose="020B0604020202020204" pitchFamily="34" charset="0"/>
              <a:buChar char="•"/>
            </a:pPr>
            <a:r>
              <a:rPr lang="en-AU" sz="1400" i="1" dirty="0">
                <a:solidFill>
                  <a:schemeClr val="accent2"/>
                </a:solidFill>
              </a:rPr>
              <a:t>Reassessing to align with industry needs and priorities</a:t>
            </a:r>
          </a:p>
          <a:p>
            <a:endParaRPr lang="en-AU" sz="1400" i="1" dirty="0">
              <a:solidFill>
                <a:schemeClr val="accent2"/>
              </a:solidFill>
            </a:endParaRPr>
          </a:p>
          <a:p>
            <a:endParaRPr lang="en-AU" sz="1400" dirty="0">
              <a:solidFill>
                <a:schemeClr val="accent2"/>
              </a:solidFill>
            </a:endParaRPr>
          </a:p>
          <a:p>
            <a:endParaRPr lang="en-AU" sz="1400" dirty="0">
              <a:solidFill>
                <a:schemeClr val="accent2"/>
              </a:solidFill>
            </a:endParaRPr>
          </a:p>
        </p:txBody>
      </p:sp>
      <p:sp>
        <p:nvSpPr>
          <p:cNvPr id="8" name="LAYER 05…">
            <a:extLst>
              <a:ext uri="{FF2B5EF4-FFF2-40B4-BE49-F238E27FC236}">
                <a16:creationId xmlns:a16="http://schemas.microsoft.com/office/drawing/2014/main" id="{546AE73B-6650-CB38-3DE8-DF13DCF22D79}"/>
              </a:ext>
            </a:extLst>
          </p:cNvPr>
          <p:cNvSpPr txBox="1"/>
          <p:nvPr/>
        </p:nvSpPr>
        <p:spPr>
          <a:xfrm>
            <a:off x="272803" y="2280892"/>
            <a:ext cx="1663527"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algn="l">
              <a:defRPr sz="1800">
                <a:solidFill>
                  <a:srgbClr val="4C5056"/>
                </a:solidFill>
                <a:latin typeface="Aileron Bold"/>
                <a:ea typeface="Aileron Bold"/>
                <a:cs typeface="Aileron Bold"/>
                <a:sym typeface="Aileron"/>
              </a:defRPr>
            </a:pPr>
            <a:endParaRPr dirty="0">
              <a:solidFill>
                <a:schemeClr val="accent2"/>
              </a:solidFill>
            </a:endParaRPr>
          </a:p>
        </p:txBody>
      </p:sp>
    </p:spTree>
    <p:custDataLst>
      <p:tags r:id="rId1"/>
    </p:custDataLst>
    <p:extLst>
      <p:ext uri="{BB962C8B-B14F-4D97-AF65-F5344CB8AC3E}">
        <p14:creationId xmlns:p14="http://schemas.microsoft.com/office/powerpoint/2010/main" val="13956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25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1000"/>
                                        <p:tgtEl>
                                          <p:spTgt spid="31"/>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anim calcmode="lin" valueType="num">
                                      <p:cBhvr>
                                        <p:cTn id="22" dur="1000" fill="hold"/>
                                        <p:tgtEl>
                                          <p:spTgt spid="58"/>
                                        </p:tgtEl>
                                        <p:attrNameLst>
                                          <p:attrName>ppt_x</p:attrName>
                                        </p:attrNameLst>
                                      </p:cBhvr>
                                      <p:tavLst>
                                        <p:tav tm="0">
                                          <p:val>
                                            <p:strVal val="#ppt_x"/>
                                          </p:val>
                                        </p:tav>
                                        <p:tav tm="100000">
                                          <p:val>
                                            <p:strVal val="#ppt_x"/>
                                          </p:val>
                                        </p:tav>
                                      </p:tavLst>
                                    </p:anim>
                                    <p:anim calcmode="lin" valueType="num">
                                      <p:cBhvr>
                                        <p:cTn id="23" dur="1000" fill="hold"/>
                                        <p:tgtEl>
                                          <p:spTgt spid="58"/>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2" presetClass="entr" presetSubtype="8" fill="hold" grpId="0"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00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38" grpId="0" animBg="1"/>
      <p:bldP spid="58" grpId="0" animBg="1"/>
      <p:bldP spid="59" grpId="0" animBg="1"/>
      <p:bldP spid="60" grpId="0" animBg="1"/>
      <p:bldP spid="13" grpId="0" animBg="1"/>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SIRO VERTICAL" val="u9c18kG6"/>
  <p:tag name="ARTICULATE_DESIGN_ID_US LOCKUP VERTICAL" val="a5JyiBr6"/>
  <p:tag name="ARTICULATE_DESIGN_ID_CSIRO HORIZONTAL" val="UD2ycD0M"/>
  <p:tag name="ARTICULATE_DESIGN_ID_DATA61 VERTICAL" val="b8uvcCcJ"/>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22E5BAC0-ABA6-4D8D-86B1-A9970D7344FA}"/>
    </a:ext>
  </a:ext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83BC8D37-3530-42BF-B8CF-1673C8E17CC7}"/>
    </a:ext>
  </a:extLst>
</a:theme>
</file>

<file path=ppt/theme/theme3.xml><?xml version="1.0" encoding="utf-8"?>
<a:theme xmlns:a="http://schemas.openxmlformats.org/drawingml/2006/main" name="Data61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A0381ED2-D871-431D-A8E1-CCAA5AEF78D2}"/>
    </a:ext>
  </a:extLst>
</a:theme>
</file>

<file path=ppt/theme/theme4.xml><?xml version="1.0" encoding="utf-8"?>
<a:theme xmlns:a="http://schemas.openxmlformats.org/drawingml/2006/main" name="2_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6DF3DBF3-0551-4A4E-823B-5E6A9378440F}"/>
    </a:ext>
  </a:extLst>
</a:theme>
</file>

<file path=ppt/theme/theme5.xml><?xml version="1.0" encoding="utf-8"?>
<a:theme xmlns:a="http://schemas.openxmlformats.org/drawingml/2006/main" name="US Lockup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5B64B5B4-E1D8-4C1B-A633-4905EE9FF439}"/>
    </a:ext>
  </a:extLst>
</a:theme>
</file>

<file path=ppt/theme/theme6.xml><?xml version="1.0" encoding="utf-8"?>
<a:theme xmlns:a="http://schemas.openxmlformats.org/drawingml/2006/main" name="US Lockup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976207B6-97BE-476D-BFFC-48250EDD3CB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102c61c-0b94-4dc7-88be-622bd30b80a1">
      <UserInfo>
        <DisplayName>Walker, Scott (CorpAffairs, Kensington WA)</DisplayName>
        <AccountId>28</AccountId>
        <AccountType/>
      </UserInfo>
      <UserInfo>
        <DisplayName>Ward, John (Energy, Newcastle)</DisplayName>
        <AccountId>13</AccountId>
        <AccountType/>
      </UserInfo>
      <UserInfo>
        <DisplayName>Dunne, Amanda (CorpAffairs, Dutton Park)</DisplayName>
        <AccountId>29</AccountId>
        <AccountType/>
      </UserInfo>
    </SharedWithUsers>
    <lcf76f155ced4ddcb4097134ff3c332f xmlns="b5cb6bc7-7dbb-459a-bb2f-c8e7c1024b1e">
      <Terms xmlns="http://schemas.microsoft.com/office/infopath/2007/PartnerControls"/>
    </lcf76f155ced4ddcb4097134ff3c332f>
    <TaxCatchAll xmlns="a102c61c-0b94-4dc7-88be-622bd30b80a1" xsi:nil="true"/>
  </documentManagement>
</p:properties>
</file>

<file path=customXml/itemProps1.xml><?xml version="1.0" encoding="utf-8"?>
<ds:datastoreItem xmlns:ds="http://schemas.openxmlformats.org/officeDocument/2006/customXml" ds:itemID="{1B930795-55B4-4910-9B43-E9C74F096682}">
  <ds:schemaRefs>
    <ds:schemaRef ds:uri="http://schemas.microsoft.com/sharepoint/v3/contenttype/forms"/>
  </ds:schemaRefs>
</ds:datastoreItem>
</file>

<file path=customXml/itemProps2.xml><?xml version="1.0" encoding="utf-8"?>
<ds:datastoreItem xmlns:ds="http://schemas.openxmlformats.org/officeDocument/2006/customXml" ds:itemID="{C55D0374-F089-47AC-8B51-FFEF2F2DBE1C}"/>
</file>

<file path=customXml/itemProps3.xml><?xml version="1.0" encoding="utf-8"?>
<ds:datastoreItem xmlns:ds="http://schemas.openxmlformats.org/officeDocument/2006/customXml" ds:itemID="{9C21B364-93F6-4BFF-AD40-7CAF06F63D49}">
  <ds:schemaRefs>
    <ds:schemaRef ds:uri="http://schemas.microsoft.com/office/2006/documentManagement/types"/>
    <ds:schemaRef ds:uri="http://schemas.microsoft.com/office/infopath/2007/PartnerControls"/>
    <ds:schemaRef ds:uri="03e03b6f-340b-477a-ae88-c808a8205cff"/>
    <ds:schemaRef ds:uri="http://purl.org/dc/elements/1.1/"/>
    <ds:schemaRef ds:uri="http://schemas.microsoft.com/office/2006/metadata/properties"/>
    <ds:schemaRef ds:uri="http://purl.org/dc/terms/"/>
    <ds:schemaRef ds:uri="http://schemas.openxmlformats.org/package/2006/metadata/core-properties"/>
    <ds:schemaRef ds:uri="dba06dc7-2482-4f2c-81a7-4506dab5c8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CSIRO Template PowerPoint 16.9 Widescreen</Template>
  <TotalTime>0</TotalTime>
  <Words>628</Words>
  <Application>Microsoft Office PowerPoint</Application>
  <PresentationFormat>On-screen Show (16:9)</PresentationFormat>
  <Paragraphs>157</Paragraphs>
  <Slides>10</Slides>
  <Notes>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10</vt:i4>
      </vt:variant>
    </vt:vector>
  </HeadingPairs>
  <TitlesOfParts>
    <vt:vector size="21" baseType="lpstr">
      <vt:lpstr>Aileron Bold</vt:lpstr>
      <vt:lpstr>Arial</vt:lpstr>
      <vt:lpstr>Arial Black</vt:lpstr>
      <vt:lpstr>Calibri</vt:lpstr>
      <vt:lpstr>VIC</vt:lpstr>
      <vt:lpstr>CSIRO vertical</vt:lpstr>
      <vt:lpstr>CSIRO horizontal</vt:lpstr>
      <vt:lpstr>Data61 vertical</vt:lpstr>
      <vt:lpstr>2_CSIRO horizontal</vt:lpstr>
      <vt:lpstr>US Lockup vertical</vt:lpstr>
      <vt:lpstr>US Lockup horizontal</vt:lpstr>
      <vt:lpstr>Australia’s Global Power System Transformation Research Roadmap</vt:lpstr>
      <vt:lpstr>Energy Transition</vt:lpstr>
      <vt:lpstr>Associated challenges</vt:lpstr>
      <vt:lpstr>Aaddressing challenges together </vt:lpstr>
      <vt:lpstr>Australia’s GPST Research Roadmap</vt:lpstr>
      <vt:lpstr>Research focus areas </vt:lpstr>
      <vt:lpstr>Key breakthroughs</vt:lpstr>
      <vt:lpstr>Benefits of the GSPT Roadmap</vt:lpstr>
      <vt:lpstr>Where to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research leadership in the Global Power System Transformation</dc:title>
  <dc:creator/>
  <cp:lastModifiedBy/>
  <cp:revision>1</cp:revision>
  <dcterms:created xsi:type="dcterms:W3CDTF">2021-10-15T07:14:16Z</dcterms:created>
  <dcterms:modified xsi:type="dcterms:W3CDTF">2024-10-15T07:51:03Z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y fmtid="{D5CDD505-2E9C-101B-9397-08002B2CF9AE}" pid="3" name="_dlc_DocIdItemGuid">
    <vt:lpwstr>838e9be5-a2ff-43cd-ba5e-e3a701948019</vt:lpwstr>
  </property>
  <property fmtid="{D5CDD505-2E9C-101B-9397-08002B2CF9AE}" pid="4" name="ArticulateGUID">
    <vt:lpwstr>E1ABEEC5-0343-4433-9864-B6077703E5CE</vt:lpwstr>
  </property>
  <property fmtid="{D5CDD505-2E9C-101B-9397-08002B2CF9AE}" pid="5" name="ArticulatePath">
    <vt:lpwstr>https://ghdnet.sharepoint.com/sites/12550942/Shared Documents/Deliverables - GHD (Variation deliverables)/Deliverable 3 - Slide deck summary for stakeholder engagement/12550942 - CSIRO GPST Coordination - Slide Summary - Final V3</vt:lpwstr>
  </property>
</Properties>
</file>