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5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6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7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3" r:id="rId2"/>
    <p:sldMasterId id="2147483745" r:id="rId3"/>
    <p:sldMasterId id="2147483765" r:id="rId4"/>
    <p:sldMasterId id="2147483781" r:id="rId5"/>
    <p:sldMasterId id="2147483801" r:id="rId6"/>
    <p:sldMasterId id="2147483709" r:id="rId7"/>
    <p:sldMasterId id="2147483729" r:id="rId8"/>
  </p:sldMasterIdLst>
  <p:notesMasterIdLst>
    <p:notesMasterId r:id="rId22"/>
  </p:notesMasterIdLst>
  <p:handoutMasterIdLst>
    <p:handoutMasterId r:id="rId23"/>
  </p:handoutMasterIdLst>
  <p:sldIdLst>
    <p:sldId id="392" r:id="rId9"/>
    <p:sldId id="18681" r:id="rId10"/>
    <p:sldId id="18684" r:id="rId11"/>
    <p:sldId id="289" r:id="rId12"/>
    <p:sldId id="291" r:id="rId13"/>
    <p:sldId id="290" r:id="rId14"/>
    <p:sldId id="18685" r:id="rId15"/>
    <p:sldId id="18682" r:id="rId16"/>
    <p:sldId id="18686" r:id="rId17"/>
    <p:sldId id="18687" r:id="rId18"/>
    <p:sldId id="18689" r:id="rId19"/>
    <p:sldId id="18688" r:id="rId20"/>
    <p:sldId id="409" r:id="rId21"/>
  </p:sldIdLst>
  <p:sldSz cx="9144000" cy="5143500" type="screen16x9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599">
          <p15:clr>
            <a:srgbClr val="A4A3A4"/>
          </p15:clr>
        </p15:guide>
        <p15:guide id="3" pos="2880">
          <p15:clr>
            <a:srgbClr val="A4A3A4"/>
          </p15:clr>
        </p15:guide>
        <p15:guide id="4" pos="5602" userDrawn="1">
          <p15:clr>
            <a:srgbClr val="A4A3A4"/>
          </p15:clr>
        </p15:guide>
        <p15:guide id="5" pos="15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D6B879F-9A80-A421-F225-728CEBAFEF32}" name="Daroczy, Jenna (CorpAffairs, Black Mountain)" initials="DM" userId="S::dar14c@csiro.au::d3710c05-52fa-4b66-bafa-571c8989bc04" providerId="AD"/>
  <p188:author id="{FA0428B9-9BF9-F77C-F08B-99AC2F37CF69}" name="Zana Sinclair" initials="ZS" userId="S::sin218@csiro.au::bb6f34ff-0a0b-415e-ae22-d263e539a76f" providerId="AD"/>
  <p188:author id="{058027FF-0CA2-E63A-C23C-B101B9C7C3B2}" name="Duffy, Siobhan (CorpAffairs, Black Mountain)" initials="DS(BM" userId="S::duf070@csiro.au::c66c1358-0d58-4d5d-b4f5-c1988d647cb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DBDC"/>
    <a:srgbClr val="001D34"/>
    <a:srgbClr val="00A9C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147451-43B9-44DD-B15F-FA31965F4CC1}" v="3" dt="2024-10-16T07:42:41.1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88" autoAdjust="0"/>
    <p:restoredTop sz="67364" autoAdjust="0"/>
  </p:normalViewPr>
  <p:slideViewPr>
    <p:cSldViewPr showGuides="1">
      <p:cViewPr varScale="1">
        <p:scale>
          <a:sx n="100" d="100"/>
          <a:sy n="100" d="100"/>
        </p:scale>
        <p:origin x="120" y="34"/>
      </p:cViewPr>
      <p:guideLst>
        <p:guide orient="horz" pos="1620"/>
        <p:guide orient="horz" pos="599"/>
        <p:guide pos="2880"/>
        <p:guide pos="5602"/>
        <p:guide pos="15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howGuides="1">
      <p:cViewPr varScale="1">
        <p:scale>
          <a:sx n="121" d="100"/>
          <a:sy n="121" d="100"/>
        </p:scale>
        <p:origin x="4938" y="11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viewProps" Target="viewProps.xml"/><Relationship Id="rId33" Type="http://schemas.openxmlformats.org/officeDocument/2006/relationships/customXml" Target="../customXml/item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presProps" Target="presProps.xml"/><Relationship Id="rId32" Type="http://schemas.openxmlformats.org/officeDocument/2006/relationships/customXml" Target="../customXml/item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customXml" Target="../customXml/item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Relationship Id="rId30" Type="http://schemas.microsoft.com/office/2018/10/relationships/authors" Target="authors.xml"/><Relationship Id="rId8" Type="http://schemas.openxmlformats.org/officeDocument/2006/relationships/slideMaster" Target="slideMasters/slideMaster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u, Helen (Energy, Newcastle)" userId="bf533bb6-701f-4392-9a02-161cd517d985" providerId="ADAL" clId="{18147451-43B9-44DD-B15F-FA31965F4CC1}"/>
    <pc:docChg chg="custSel addSld delSld modSld">
      <pc:chgData name="Wu, Helen (Energy, Newcastle)" userId="bf533bb6-701f-4392-9a02-161cd517d985" providerId="ADAL" clId="{18147451-43B9-44DD-B15F-FA31965F4CC1}" dt="2024-10-16T08:20:09.393" v="543" actId="1076"/>
      <pc:docMkLst>
        <pc:docMk/>
      </pc:docMkLst>
      <pc:sldChg chg="modSp mod">
        <pc:chgData name="Wu, Helen (Energy, Newcastle)" userId="bf533bb6-701f-4392-9a02-161cd517d985" providerId="ADAL" clId="{18147451-43B9-44DD-B15F-FA31965F4CC1}" dt="2024-10-15T23:05:32.441" v="258" actId="1076"/>
        <pc:sldMkLst>
          <pc:docMk/>
          <pc:sldMk cId="3913664639" sldId="392"/>
        </pc:sldMkLst>
        <pc:spChg chg="mod">
          <ac:chgData name="Wu, Helen (Energy, Newcastle)" userId="bf533bb6-701f-4392-9a02-161cd517d985" providerId="ADAL" clId="{18147451-43B9-44DD-B15F-FA31965F4CC1}" dt="2024-10-15T23:05:32.441" v="258" actId="1076"/>
          <ac:spMkLst>
            <pc:docMk/>
            <pc:sldMk cId="3913664639" sldId="392"/>
            <ac:spMk id="9" creationId="{87D31C4E-4BE4-41C5-88A8-13740E10A908}"/>
          </ac:spMkLst>
        </pc:spChg>
      </pc:sldChg>
      <pc:sldChg chg="delSp mod">
        <pc:chgData name="Wu, Helen (Energy, Newcastle)" userId="bf533bb6-701f-4392-9a02-161cd517d985" providerId="ADAL" clId="{18147451-43B9-44DD-B15F-FA31965F4CC1}" dt="2024-10-10T04:43:53.429" v="16" actId="478"/>
        <pc:sldMkLst>
          <pc:docMk/>
          <pc:sldMk cId="2035675821" sldId="409"/>
        </pc:sldMkLst>
        <pc:picChg chg="del">
          <ac:chgData name="Wu, Helen (Energy, Newcastle)" userId="bf533bb6-701f-4392-9a02-161cd517d985" providerId="ADAL" clId="{18147451-43B9-44DD-B15F-FA31965F4CC1}" dt="2024-10-10T04:43:53.429" v="16" actId="478"/>
          <ac:picMkLst>
            <pc:docMk/>
            <pc:sldMk cId="2035675821" sldId="409"/>
            <ac:picMk id="5" creationId="{2CAE5029-5264-6E34-71CD-0B99F291FD5E}"/>
          </ac:picMkLst>
        </pc:picChg>
      </pc:sldChg>
      <pc:sldChg chg="addSp modSp mod">
        <pc:chgData name="Wu, Helen (Energy, Newcastle)" userId="bf533bb6-701f-4392-9a02-161cd517d985" providerId="ADAL" clId="{18147451-43B9-44DD-B15F-FA31965F4CC1}" dt="2024-10-16T08:13:47.162" v="264"/>
        <pc:sldMkLst>
          <pc:docMk/>
          <pc:sldMk cId="2618066292" sldId="18688"/>
        </pc:sldMkLst>
        <pc:spChg chg="mod">
          <ac:chgData name="Wu, Helen (Energy, Newcastle)" userId="bf533bb6-701f-4392-9a02-161cd517d985" providerId="ADAL" clId="{18147451-43B9-44DD-B15F-FA31965F4CC1}" dt="2024-10-15T23:04:49.599" v="241" actId="20577"/>
          <ac:spMkLst>
            <pc:docMk/>
            <pc:sldMk cId="2618066292" sldId="18688"/>
            <ac:spMk id="2" creationId="{1B3084F7-24C3-73CA-974D-13F35A387757}"/>
          </ac:spMkLst>
        </pc:spChg>
        <pc:spChg chg="add mod">
          <ac:chgData name="Wu, Helen (Energy, Newcastle)" userId="bf533bb6-701f-4392-9a02-161cd517d985" providerId="ADAL" clId="{18147451-43B9-44DD-B15F-FA31965F4CC1}" dt="2024-10-15T22:55:24.735" v="70" actId="1076"/>
          <ac:spMkLst>
            <pc:docMk/>
            <pc:sldMk cId="2618066292" sldId="18688"/>
            <ac:spMk id="4" creationId="{3B392E98-5257-1CB2-EE6E-731213ED4CF5}"/>
          </ac:spMkLst>
        </pc:spChg>
        <pc:spChg chg="add mod">
          <ac:chgData name="Wu, Helen (Energy, Newcastle)" userId="bf533bb6-701f-4392-9a02-161cd517d985" providerId="ADAL" clId="{18147451-43B9-44DD-B15F-FA31965F4CC1}" dt="2024-10-16T08:13:47.162" v="264"/>
          <ac:spMkLst>
            <pc:docMk/>
            <pc:sldMk cId="2618066292" sldId="18688"/>
            <ac:spMk id="5" creationId="{00FFC4E3-41A0-5898-080E-44EBA6E267A0}"/>
          </ac:spMkLst>
        </pc:spChg>
      </pc:sldChg>
      <pc:sldChg chg="addSp delSp modSp new mod modClrScheme chgLayout">
        <pc:chgData name="Wu, Helen (Energy, Newcastle)" userId="bf533bb6-701f-4392-9a02-161cd517d985" providerId="ADAL" clId="{18147451-43B9-44DD-B15F-FA31965F4CC1}" dt="2024-10-16T08:20:09.393" v="543" actId="1076"/>
        <pc:sldMkLst>
          <pc:docMk/>
          <pc:sldMk cId="1289631861" sldId="18689"/>
        </pc:sldMkLst>
        <pc:spChg chg="del">
          <ac:chgData name="Wu, Helen (Energy, Newcastle)" userId="bf533bb6-701f-4392-9a02-161cd517d985" providerId="ADAL" clId="{18147451-43B9-44DD-B15F-FA31965F4CC1}" dt="2024-10-16T08:15:34.617" v="269" actId="22"/>
          <ac:spMkLst>
            <pc:docMk/>
            <pc:sldMk cId="1289631861" sldId="18689"/>
            <ac:spMk id="2" creationId="{6285FE5C-BD51-478D-289B-116D375A8F91}"/>
          </ac:spMkLst>
        </pc:spChg>
        <pc:spChg chg="mod">
          <ac:chgData name="Wu, Helen (Energy, Newcastle)" userId="bf533bb6-701f-4392-9a02-161cd517d985" providerId="ADAL" clId="{18147451-43B9-44DD-B15F-FA31965F4CC1}" dt="2024-10-16T08:17:06.230" v="274" actId="26606"/>
          <ac:spMkLst>
            <pc:docMk/>
            <pc:sldMk cId="1289631861" sldId="18689"/>
            <ac:spMk id="3" creationId="{24D99389-287B-4E1D-B8E6-B82A2334CB7E}"/>
          </ac:spMkLst>
        </pc:spChg>
        <pc:spChg chg="add mod">
          <ac:chgData name="Wu, Helen (Energy, Newcastle)" userId="bf533bb6-701f-4392-9a02-161cd517d985" providerId="ADAL" clId="{18147451-43B9-44DD-B15F-FA31965F4CC1}" dt="2024-10-16T08:20:01.334" v="542" actId="20577"/>
          <ac:spMkLst>
            <pc:docMk/>
            <pc:sldMk cId="1289631861" sldId="18689"/>
            <ac:spMk id="10" creationId="{879C5B2C-2160-9874-671D-E2226E6DA219}"/>
          </ac:spMkLst>
        </pc:spChg>
        <pc:picChg chg="add mod ord">
          <ac:chgData name="Wu, Helen (Energy, Newcastle)" userId="bf533bb6-701f-4392-9a02-161cd517d985" providerId="ADAL" clId="{18147451-43B9-44DD-B15F-FA31965F4CC1}" dt="2024-10-16T08:20:09.393" v="543" actId="1076"/>
          <ac:picMkLst>
            <pc:docMk/>
            <pc:sldMk cId="1289631861" sldId="18689"/>
            <ac:picMk id="5" creationId="{AB1AB936-C6D9-48AA-B874-77F430A36A91}"/>
          </ac:picMkLst>
        </pc:picChg>
      </pc:sldChg>
      <pc:sldChg chg="addSp delSp modSp del mod">
        <pc:chgData name="Wu, Helen (Energy, Newcastle)" userId="bf533bb6-701f-4392-9a02-161cd517d985" providerId="ADAL" clId="{18147451-43B9-44DD-B15F-FA31965F4CC1}" dt="2024-10-15T22:55:52.950" v="117" actId="47"/>
        <pc:sldMkLst>
          <pc:docMk/>
          <pc:sldMk cId="1425056572" sldId="18689"/>
        </pc:sldMkLst>
        <pc:spChg chg="add mod">
          <ac:chgData name="Wu, Helen (Energy, Newcastle)" userId="bf533bb6-701f-4392-9a02-161cd517d985" providerId="ADAL" clId="{18147451-43B9-44DD-B15F-FA31965F4CC1}" dt="2024-10-15T22:55:16.207" v="68" actId="21"/>
          <ac:spMkLst>
            <pc:docMk/>
            <pc:sldMk cId="1425056572" sldId="18689"/>
            <ac:spMk id="3" creationId="{8402B6C7-E83B-CBCD-B02E-E5580CB7EBA6}"/>
          </ac:spMkLst>
        </pc:spChg>
        <pc:spChg chg="del">
          <ac:chgData name="Wu, Helen (Energy, Newcastle)" userId="bf533bb6-701f-4392-9a02-161cd517d985" providerId="ADAL" clId="{18147451-43B9-44DD-B15F-FA31965F4CC1}" dt="2024-10-15T22:55:16.207" v="68" actId="21"/>
          <ac:spMkLst>
            <pc:docMk/>
            <pc:sldMk cId="1425056572" sldId="18689"/>
            <ac:spMk id="4" creationId="{3B392E98-5257-1CB2-EE6E-731213ED4CF5}"/>
          </ac:spMkLst>
        </pc:spChg>
        <pc:spChg chg="del">
          <ac:chgData name="Wu, Helen (Energy, Newcastle)" userId="bf533bb6-701f-4392-9a02-161cd517d985" providerId="ADAL" clId="{18147451-43B9-44DD-B15F-FA31965F4CC1}" dt="2024-10-15T22:55:35.341" v="71" actId="21"/>
          <ac:spMkLst>
            <pc:docMk/>
            <pc:sldMk cId="1425056572" sldId="18689"/>
            <ac:spMk id="5" creationId="{00FFC4E3-41A0-5898-080E-44EBA6E267A0}"/>
          </ac:spMkLst>
        </pc:spChg>
      </pc:sldChg>
    </pc:docChg>
  </pc:docChgLst>
  <pc:docChgLst>
    <pc:chgData name="Wu, Helen (Energy, Newcastle)" userId="bf533bb6-701f-4392-9a02-161cd517d985" providerId="ADAL" clId="{F8CA029C-2F6A-496B-A4F5-7F5153CB3298}"/>
    <pc:docChg chg="custSel addSld delSld modSld">
      <pc:chgData name="Wu, Helen (Energy, Newcastle)" userId="bf533bb6-701f-4392-9a02-161cd517d985" providerId="ADAL" clId="{F8CA029C-2F6A-496B-A4F5-7F5153CB3298}" dt="2024-08-09T00:10:54.399" v="44" actId="14100"/>
      <pc:docMkLst>
        <pc:docMk/>
      </pc:docMkLst>
      <pc:sldChg chg="modNotesTx">
        <pc:chgData name="Wu, Helen (Energy, Newcastle)" userId="bf533bb6-701f-4392-9a02-161cd517d985" providerId="ADAL" clId="{F8CA029C-2F6A-496B-A4F5-7F5153CB3298}" dt="2024-08-08T23:57:33.327" v="14" actId="20577"/>
        <pc:sldMkLst>
          <pc:docMk/>
          <pc:sldMk cId="246203228" sldId="289"/>
        </pc:sldMkLst>
      </pc:sldChg>
      <pc:sldChg chg="modNotesTx">
        <pc:chgData name="Wu, Helen (Energy, Newcastle)" userId="bf533bb6-701f-4392-9a02-161cd517d985" providerId="ADAL" clId="{F8CA029C-2F6A-496B-A4F5-7F5153CB3298}" dt="2024-08-08T23:58:10.152" v="18" actId="20577"/>
        <pc:sldMkLst>
          <pc:docMk/>
          <pc:sldMk cId="4196921724" sldId="290"/>
        </pc:sldMkLst>
      </pc:sldChg>
      <pc:sldChg chg="modNotesTx">
        <pc:chgData name="Wu, Helen (Energy, Newcastle)" userId="bf533bb6-701f-4392-9a02-161cd517d985" providerId="ADAL" clId="{F8CA029C-2F6A-496B-A4F5-7F5153CB3298}" dt="2024-08-08T23:57:37.467" v="15" actId="20577"/>
        <pc:sldMkLst>
          <pc:docMk/>
          <pc:sldMk cId="1544371747" sldId="291"/>
        </pc:sldMkLst>
      </pc:sldChg>
      <pc:sldChg chg="delSp modSp mod">
        <pc:chgData name="Wu, Helen (Energy, Newcastle)" userId="bf533bb6-701f-4392-9a02-161cd517d985" providerId="ADAL" clId="{F8CA029C-2F6A-496B-A4F5-7F5153CB3298}" dt="2024-08-08T23:55:37.820" v="11" actId="20577"/>
        <pc:sldMkLst>
          <pc:docMk/>
          <pc:sldMk cId="3913664639" sldId="392"/>
        </pc:sldMkLst>
        <pc:spChg chg="del mod">
          <ac:chgData name="Wu, Helen (Energy, Newcastle)" userId="bf533bb6-701f-4392-9a02-161cd517d985" providerId="ADAL" clId="{F8CA029C-2F6A-496B-A4F5-7F5153CB3298}" dt="2024-08-08T23:55:28.108" v="1" actId="478"/>
          <ac:spMkLst>
            <pc:docMk/>
            <pc:sldMk cId="3913664639" sldId="392"/>
            <ac:spMk id="6" creationId="{26529029-6C08-E131-DB56-0C68FA6761E9}"/>
          </ac:spMkLst>
        </pc:spChg>
        <pc:spChg chg="mod">
          <ac:chgData name="Wu, Helen (Energy, Newcastle)" userId="bf533bb6-701f-4392-9a02-161cd517d985" providerId="ADAL" clId="{F8CA029C-2F6A-496B-A4F5-7F5153CB3298}" dt="2024-08-08T23:55:37.820" v="11" actId="20577"/>
          <ac:spMkLst>
            <pc:docMk/>
            <pc:sldMk cId="3913664639" sldId="392"/>
            <ac:spMk id="9" creationId="{87D31C4E-4BE4-41C5-88A8-13740E10A908}"/>
          </ac:spMkLst>
        </pc:spChg>
      </pc:sldChg>
      <pc:sldChg chg="modNotesTx">
        <pc:chgData name="Wu, Helen (Energy, Newcastle)" userId="bf533bb6-701f-4392-9a02-161cd517d985" providerId="ADAL" clId="{F8CA029C-2F6A-496B-A4F5-7F5153CB3298}" dt="2024-08-08T23:57:25.631" v="12" actId="20577"/>
        <pc:sldMkLst>
          <pc:docMk/>
          <pc:sldMk cId="3729098578" sldId="18681"/>
        </pc:sldMkLst>
      </pc:sldChg>
      <pc:sldChg chg="del">
        <pc:chgData name="Wu, Helen (Energy, Newcastle)" userId="bf533bb6-701f-4392-9a02-161cd517d985" providerId="ADAL" clId="{F8CA029C-2F6A-496B-A4F5-7F5153CB3298}" dt="2024-08-08T23:57:53.712" v="16" actId="2696"/>
        <pc:sldMkLst>
          <pc:docMk/>
          <pc:sldMk cId="4048203413" sldId="18682"/>
        </pc:sldMkLst>
      </pc:sldChg>
      <pc:sldChg chg="modNotesTx">
        <pc:chgData name="Wu, Helen (Energy, Newcastle)" userId="bf533bb6-701f-4392-9a02-161cd517d985" providerId="ADAL" clId="{F8CA029C-2F6A-496B-A4F5-7F5153CB3298}" dt="2024-08-08T23:57:28.962" v="13" actId="20577"/>
        <pc:sldMkLst>
          <pc:docMk/>
          <pc:sldMk cId="2713547089" sldId="18684"/>
        </pc:sldMkLst>
      </pc:sldChg>
      <pc:sldChg chg="modNotesTx">
        <pc:chgData name="Wu, Helen (Energy, Newcastle)" userId="bf533bb6-701f-4392-9a02-161cd517d985" providerId="ADAL" clId="{F8CA029C-2F6A-496B-A4F5-7F5153CB3298}" dt="2024-08-08T23:58:06.322" v="17" actId="20577"/>
        <pc:sldMkLst>
          <pc:docMk/>
          <pc:sldMk cId="2310914510" sldId="18685"/>
        </pc:sldMkLst>
      </pc:sldChg>
      <pc:sldChg chg="addSp delSp modSp new mod">
        <pc:chgData name="Wu, Helen (Energy, Newcastle)" userId="bf533bb6-701f-4392-9a02-161cd517d985" providerId="ADAL" clId="{F8CA029C-2F6A-496B-A4F5-7F5153CB3298}" dt="2024-08-09T00:10:54.399" v="44" actId="14100"/>
        <pc:sldMkLst>
          <pc:docMk/>
          <pc:sldMk cId="3333740284" sldId="18686"/>
        </pc:sldMkLst>
        <pc:spChg chg="del">
          <ac:chgData name="Wu, Helen (Energy, Newcastle)" userId="bf533bb6-701f-4392-9a02-161cd517d985" providerId="ADAL" clId="{F8CA029C-2F6A-496B-A4F5-7F5153CB3298}" dt="2024-08-09T00:07:38.999" v="32" actId="478"/>
          <ac:spMkLst>
            <pc:docMk/>
            <pc:sldMk cId="3333740284" sldId="18686"/>
            <ac:spMk id="2" creationId="{E30FCD8C-7674-68C0-9285-565843E4EC74}"/>
          </ac:spMkLst>
        </pc:spChg>
        <pc:spChg chg="mod">
          <ac:chgData name="Wu, Helen (Energy, Newcastle)" userId="bf533bb6-701f-4392-9a02-161cd517d985" providerId="ADAL" clId="{F8CA029C-2F6A-496B-A4F5-7F5153CB3298}" dt="2024-08-09T00:07:48.082" v="35" actId="20577"/>
          <ac:spMkLst>
            <pc:docMk/>
            <pc:sldMk cId="3333740284" sldId="18686"/>
            <ac:spMk id="3" creationId="{E406FC10-0A01-E8AA-BE12-9E467B741D66}"/>
          </ac:spMkLst>
        </pc:spChg>
        <pc:spChg chg="add mod">
          <ac:chgData name="Wu, Helen (Energy, Newcastle)" userId="bf533bb6-701f-4392-9a02-161cd517d985" providerId="ADAL" clId="{F8CA029C-2F6A-496B-A4F5-7F5153CB3298}" dt="2024-08-09T00:10:54.399" v="44" actId="14100"/>
          <ac:spMkLst>
            <pc:docMk/>
            <pc:sldMk cId="3333740284" sldId="18686"/>
            <ac:spMk id="7" creationId="{3C070EFC-747F-0DED-B3B3-D1C2378EA35B}"/>
          </ac:spMkLst>
        </pc:spChg>
        <pc:picChg chg="add mod">
          <ac:chgData name="Wu, Helen (Energy, Newcastle)" userId="bf533bb6-701f-4392-9a02-161cd517d985" providerId="ADAL" clId="{F8CA029C-2F6A-496B-A4F5-7F5153CB3298}" dt="2024-08-09T00:10:18.047" v="40" actId="1076"/>
          <ac:picMkLst>
            <pc:docMk/>
            <pc:sldMk cId="3333740284" sldId="18686"/>
            <ac:picMk id="5" creationId="{F65804E8-7657-4BB4-BC2A-52EBEE92EE02}"/>
          </ac:picMkLst>
        </pc:picChg>
      </pc:sldChg>
    </pc:docChg>
  </pc:docChgLst>
  <pc:docChgLst>
    <pc:chgData name="Wu, Helen (Energy, Newcastle)" userId="bf533bb6-701f-4392-9a02-161cd517d985" providerId="ADAL" clId="{837BA566-5792-4BB2-AEED-2E25F7FB0194}"/>
    <pc:docChg chg="custSel addSld delSld modSld sldOrd">
      <pc:chgData name="Wu, Helen (Energy, Newcastle)" userId="bf533bb6-701f-4392-9a02-161cd517d985" providerId="ADAL" clId="{837BA566-5792-4BB2-AEED-2E25F7FB0194}" dt="2024-10-02T04:12:14.425" v="686" actId="20577"/>
      <pc:docMkLst>
        <pc:docMk/>
      </pc:docMkLst>
      <pc:sldChg chg="addSp delSp modSp mod">
        <pc:chgData name="Wu, Helen (Energy, Newcastle)" userId="bf533bb6-701f-4392-9a02-161cd517d985" providerId="ADAL" clId="{837BA566-5792-4BB2-AEED-2E25F7FB0194}" dt="2024-10-02T00:41:42.632" v="667" actId="1076"/>
        <pc:sldMkLst>
          <pc:docMk/>
          <pc:sldMk cId="2035675821" sldId="409"/>
        </pc:sldMkLst>
        <pc:picChg chg="add del mod">
          <ac:chgData name="Wu, Helen (Energy, Newcastle)" userId="bf533bb6-701f-4392-9a02-161cd517d985" providerId="ADAL" clId="{837BA566-5792-4BB2-AEED-2E25F7FB0194}" dt="2024-10-02T00:16:02.821" v="655" actId="478"/>
          <ac:picMkLst>
            <pc:docMk/>
            <pc:sldMk cId="2035675821" sldId="409"/>
            <ac:picMk id="3" creationId="{DF2817A6-96E0-AB54-308A-1451631DDDBE}"/>
          </ac:picMkLst>
        </pc:picChg>
        <pc:picChg chg="add mod">
          <ac:chgData name="Wu, Helen (Energy, Newcastle)" userId="bf533bb6-701f-4392-9a02-161cd517d985" providerId="ADAL" clId="{837BA566-5792-4BB2-AEED-2E25F7FB0194}" dt="2024-10-02T00:41:42.632" v="667" actId="1076"/>
          <ac:picMkLst>
            <pc:docMk/>
            <pc:sldMk cId="2035675821" sldId="409"/>
            <ac:picMk id="5" creationId="{2CAE5029-5264-6E34-71CD-0B99F291FD5E}"/>
          </ac:picMkLst>
        </pc:picChg>
      </pc:sldChg>
      <pc:sldChg chg="modSp add mod modNotesTx">
        <pc:chgData name="Wu, Helen (Energy, Newcastle)" userId="bf533bb6-701f-4392-9a02-161cd517d985" providerId="ADAL" clId="{837BA566-5792-4BB2-AEED-2E25F7FB0194}" dt="2024-10-01T23:35:18.648" v="292" actId="14100"/>
        <pc:sldMkLst>
          <pc:docMk/>
          <pc:sldMk cId="4048203413" sldId="18682"/>
        </pc:sldMkLst>
        <pc:picChg chg="mod">
          <ac:chgData name="Wu, Helen (Energy, Newcastle)" userId="bf533bb6-701f-4392-9a02-161cd517d985" providerId="ADAL" clId="{837BA566-5792-4BB2-AEED-2E25F7FB0194}" dt="2024-10-01T23:35:18.648" v="292" actId="14100"/>
          <ac:picMkLst>
            <pc:docMk/>
            <pc:sldMk cId="4048203413" sldId="18682"/>
            <ac:picMk id="4" creationId="{8F8E4BBE-B698-2B3C-B195-59F90FF41575}"/>
          </ac:picMkLst>
        </pc:picChg>
        <pc:picChg chg="mod">
          <ac:chgData name="Wu, Helen (Energy, Newcastle)" userId="bf533bb6-701f-4392-9a02-161cd517d985" providerId="ADAL" clId="{837BA566-5792-4BB2-AEED-2E25F7FB0194}" dt="2024-10-01T23:35:11.510" v="291" actId="14100"/>
          <ac:picMkLst>
            <pc:docMk/>
            <pc:sldMk cId="4048203413" sldId="18682"/>
            <ac:picMk id="5" creationId="{FA3BF0BD-9866-5EB0-890B-F2B8A84332D9}"/>
          </ac:picMkLst>
        </pc:picChg>
      </pc:sldChg>
      <pc:sldChg chg="del">
        <pc:chgData name="Wu, Helen (Energy, Newcastle)" userId="bf533bb6-701f-4392-9a02-161cd517d985" providerId="ADAL" clId="{837BA566-5792-4BB2-AEED-2E25F7FB0194}" dt="2024-10-01T02:18:27.352" v="233" actId="47"/>
        <pc:sldMkLst>
          <pc:docMk/>
          <pc:sldMk cId="676705017" sldId="18683"/>
        </pc:sldMkLst>
      </pc:sldChg>
      <pc:sldChg chg="addSp delSp modSp new mod ord">
        <pc:chgData name="Wu, Helen (Energy, Newcastle)" userId="bf533bb6-701f-4392-9a02-161cd517d985" providerId="ADAL" clId="{837BA566-5792-4BB2-AEED-2E25F7FB0194}" dt="2024-10-01T03:05:27.073" v="237" actId="14100"/>
        <pc:sldMkLst>
          <pc:docMk/>
          <pc:sldMk cId="324573064" sldId="18687"/>
        </pc:sldMkLst>
        <pc:spChg chg="del mod">
          <ac:chgData name="Wu, Helen (Energy, Newcastle)" userId="bf533bb6-701f-4392-9a02-161cd517d985" providerId="ADAL" clId="{837BA566-5792-4BB2-AEED-2E25F7FB0194}" dt="2024-10-01T01:51:07.997" v="19" actId="22"/>
          <ac:spMkLst>
            <pc:docMk/>
            <pc:sldMk cId="324573064" sldId="18687"/>
            <ac:spMk id="2" creationId="{57335C16-120D-3710-83C0-EDEEEC3D66C9}"/>
          </ac:spMkLst>
        </pc:spChg>
        <pc:spChg chg="mod">
          <ac:chgData name="Wu, Helen (Energy, Newcastle)" userId="bf533bb6-701f-4392-9a02-161cd517d985" providerId="ADAL" clId="{837BA566-5792-4BB2-AEED-2E25F7FB0194}" dt="2024-10-01T03:05:22.436" v="235" actId="1076"/>
          <ac:spMkLst>
            <pc:docMk/>
            <pc:sldMk cId="324573064" sldId="18687"/>
            <ac:spMk id="3" creationId="{5695D905-B951-9D57-2CD0-AADB56C6756E}"/>
          </ac:spMkLst>
        </pc:spChg>
        <pc:picChg chg="add mod ord">
          <ac:chgData name="Wu, Helen (Energy, Newcastle)" userId="bf533bb6-701f-4392-9a02-161cd517d985" providerId="ADAL" clId="{837BA566-5792-4BB2-AEED-2E25F7FB0194}" dt="2024-10-01T03:05:27.073" v="237" actId="14100"/>
          <ac:picMkLst>
            <pc:docMk/>
            <pc:sldMk cId="324573064" sldId="18687"/>
            <ac:picMk id="5" creationId="{2B8F29BA-E04C-4763-681C-D0B1FAA136C8}"/>
          </ac:picMkLst>
        </pc:picChg>
      </pc:sldChg>
      <pc:sldChg chg="addSp delSp modSp new mod">
        <pc:chgData name="Wu, Helen (Energy, Newcastle)" userId="bf533bb6-701f-4392-9a02-161cd517d985" providerId="ADAL" clId="{837BA566-5792-4BB2-AEED-2E25F7FB0194}" dt="2024-10-02T04:12:14.425" v="686" actId="20577"/>
        <pc:sldMkLst>
          <pc:docMk/>
          <pc:sldMk cId="2618066292" sldId="18688"/>
        </pc:sldMkLst>
        <pc:spChg chg="mod">
          <ac:chgData name="Wu, Helen (Energy, Newcastle)" userId="bf533bb6-701f-4392-9a02-161cd517d985" providerId="ADAL" clId="{837BA566-5792-4BB2-AEED-2E25F7FB0194}" dt="2024-10-02T04:12:14.425" v="686" actId="20577"/>
          <ac:spMkLst>
            <pc:docMk/>
            <pc:sldMk cId="2618066292" sldId="18688"/>
            <ac:spMk id="2" creationId="{1B3084F7-24C3-73CA-974D-13F35A387757}"/>
          </ac:spMkLst>
        </pc:spChg>
        <pc:spChg chg="mod">
          <ac:chgData name="Wu, Helen (Energy, Newcastle)" userId="bf533bb6-701f-4392-9a02-161cd517d985" providerId="ADAL" clId="{837BA566-5792-4BB2-AEED-2E25F7FB0194}" dt="2024-10-01T01:53:36.821" v="35" actId="20577"/>
          <ac:spMkLst>
            <pc:docMk/>
            <pc:sldMk cId="2618066292" sldId="18688"/>
            <ac:spMk id="3" creationId="{DBBA06D0-2A53-118A-1BAD-871E08270794}"/>
          </ac:spMkLst>
        </pc:spChg>
        <pc:spChg chg="add del mod">
          <ac:chgData name="Wu, Helen (Energy, Newcastle)" userId="bf533bb6-701f-4392-9a02-161cd517d985" providerId="ADAL" clId="{837BA566-5792-4BB2-AEED-2E25F7FB0194}" dt="2024-10-02T00:40:37.437" v="657" actId="21"/>
          <ac:spMkLst>
            <pc:docMk/>
            <pc:sldMk cId="2618066292" sldId="18688"/>
            <ac:spMk id="4" creationId="{3B392E98-5257-1CB2-EE6E-731213ED4CF5}"/>
          </ac:spMkLst>
        </pc:spChg>
        <pc:spChg chg="add del mod">
          <ac:chgData name="Wu, Helen (Energy, Newcastle)" userId="bf533bb6-701f-4392-9a02-161cd517d985" providerId="ADAL" clId="{837BA566-5792-4BB2-AEED-2E25F7FB0194}" dt="2024-10-02T00:40:48.510" v="659" actId="21"/>
          <ac:spMkLst>
            <pc:docMk/>
            <pc:sldMk cId="2618066292" sldId="18688"/>
            <ac:spMk id="5" creationId="{00FFC4E3-41A0-5898-080E-44EBA6E267A0}"/>
          </ac:spMkLst>
        </pc:spChg>
      </pc:sldChg>
      <pc:sldChg chg="addSp delSp modSp new mod">
        <pc:chgData name="Wu, Helen (Energy, Newcastle)" userId="bf533bb6-701f-4392-9a02-161cd517d985" providerId="ADAL" clId="{837BA566-5792-4BB2-AEED-2E25F7FB0194}" dt="2024-10-02T00:41:00.530" v="663" actId="1076"/>
        <pc:sldMkLst>
          <pc:docMk/>
          <pc:sldMk cId="1425056572" sldId="18689"/>
        </pc:sldMkLst>
        <pc:spChg chg="del">
          <ac:chgData name="Wu, Helen (Energy, Newcastle)" userId="bf533bb6-701f-4392-9a02-161cd517d985" providerId="ADAL" clId="{837BA566-5792-4BB2-AEED-2E25F7FB0194}" dt="2024-10-02T00:40:53.483" v="661" actId="478"/>
          <ac:spMkLst>
            <pc:docMk/>
            <pc:sldMk cId="1425056572" sldId="18689"/>
            <ac:spMk id="2" creationId="{BAECBF70-463D-6C35-8C95-575A22B8D5DF}"/>
          </ac:spMkLst>
        </pc:spChg>
        <pc:spChg chg="del">
          <ac:chgData name="Wu, Helen (Energy, Newcastle)" userId="bf533bb6-701f-4392-9a02-161cd517d985" providerId="ADAL" clId="{837BA566-5792-4BB2-AEED-2E25F7FB0194}" dt="2024-10-02T00:40:42.365" v="658"/>
          <ac:spMkLst>
            <pc:docMk/>
            <pc:sldMk cId="1425056572" sldId="18689"/>
            <ac:spMk id="3" creationId="{274C7CAA-70EF-CDD2-9598-75293B969258}"/>
          </ac:spMkLst>
        </pc:spChg>
        <pc:spChg chg="add mod">
          <ac:chgData name="Wu, Helen (Energy, Newcastle)" userId="bf533bb6-701f-4392-9a02-161cd517d985" providerId="ADAL" clId="{837BA566-5792-4BB2-AEED-2E25F7FB0194}" dt="2024-10-02T00:41:00.530" v="663" actId="1076"/>
          <ac:spMkLst>
            <pc:docMk/>
            <pc:sldMk cId="1425056572" sldId="18689"/>
            <ac:spMk id="4" creationId="{3B392E98-5257-1CB2-EE6E-731213ED4CF5}"/>
          </ac:spMkLst>
        </pc:spChg>
        <pc:spChg chg="add mod">
          <ac:chgData name="Wu, Helen (Energy, Newcastle)" userId="bf533bb6-701f-4392-9a02-161cd517d985" providerId="ADAL" clId="{837BA566-5792-4BB2-AEED-2E25F7FB0194}" dt="2024-10-02T00:40:57.492" v="662" actId="1076"/>
          <ac:spMkLst>
            <pc:docMk/>
            <pc:sldMk cId="1425056572" sldId="18689"/>
            <ac:spMk id="5" creationId="{00FFC4E3-41A0-5898-080E-44EBA6E267A0}"/>
          </ac:spMkLst>
        </pc:spChg>
      </pc:sldChg>
    </pc:docChg>
  </pc:docChgLst>
  <pc:docChgLst>
    <pc:chgData name="Wu, Helen (Energy, Newcastle)" userId="bf533bb6-701f-4392-9a02-161cd517d985" providerId="ADAL" clId="{5481EE35-1AC5-4205-AA26-DB23BD44A94B}"/>
    <pc:docChg chg="undo custSel addSld delSld modSld sldOrd">
      <pc:chgData name="Wu, Helen (Energy, Newcastle)" userId="bf533bb6-701f-4392-9a02-161cd517d985" providerId="ADAL" clId="{5481EE35-1AC5-4205-AA26-DB23BD44A94B}" dt="2024-08-05T06:18:29.231" v="1300"/>
      <pc:docMkLst>
        <pc:docMk/>
      </pc:docMkLst>
      <pc:sldChg chg="addSp delSp modSp add mod chgLayout modNotesTx">
        <pc:chgData name="Wu, Helen (Energy, Newcastle)" userId="bf533bb6-701f-4392-9a02-161cd517d985" providerId="ADAL" clId="{5481EE35-1AC5-4205-AA26-DB23BD44A94B}" dt="2024-08-05T06:15:48.910" v="1296" actId="20577"/>
        <pc:sldMkLst>
          <pc:docMk/>
          <pc:sldMk cId="246203228" sldId="289"/>
        </pc:sldMkLst>
        <pc:spChg chg="add mod ord">
          <ac:chgData name="Wu, Helen (Energy, Newcastle)" userId="bf533bb6-701f-4392-9a02-161cd517d985" providerId="ADAL" clId="{5481EE35-1AC5-4205-AA26-DB23BD44A94B}" dt="2024-07-02T05:36:23.074" v="246" actId="20577"/>
          <ac:spMkLst>
            <pc:docMk/>
            <pc:sldMk cId="246203228" sldId="289"/>
            <ac:spMk id="2" creationId="{25328495-7F9A-2702-919C-D23E70877C15}"/>
          </ac:spMkLst>
        </pc:spChg>
        <pc:spChg chg="mod">
          <ac:chgData name="Wu, Helen (Energy, Newcastle)" userId="bf533bb6-701f-4392-9a02-161cd517d985" providerId="ADAL" clId="{5481EE35-1AC5-4205-AA26-DB23BD44A94B}" dt="2024-07-02T05:33:28.695" v="222" actId="1076"/>
          <ac:spMkLst>
            <pc:docMk/>
            <pc:sldMk cId="246203228" sldId="289"/>
            <ac:spMk id="3" creationId="{603A4207-9CA7-F754-A375-44B36034CB04}"/>
          </ac:spMkLst>
        </pc:spChg>
        <pc:spChg chg="del">
          <ac:chgData name="Wu, Helen (Energy, Newcastle)" userId="bf533bb6-701f-4392-9a02-161cd517d985" providerId="ADAL" clId="{5481EE35-1AC5-4205-AA26-DB23BD44A94B}" dt="2024-07-02T03:57:04.043" v="147" actId="478"/>
          <ac:spMkLst>
            <pc:docMk/>
            <pc:sldMk cId="246203228" sldId="289"/>
            <ac:spMk id="8" creationId="{040F02DC-7E38-C5BE-8754-E9C3A4BEC6C1}"/>
          </ac:spMkLst>
        </pc:spChg>
        <pc:picChg chg="mod">
          <ac:chgData name="Wu, Helen (Energy, Newcastle)" userId="bf533bb6-701f-4392-9a02-161cd517d985" providerId="ADAL" clId="{5481EE35-1AC5-4205-AA26-DB23BD44A94B}" dt="2024-07-03T00:38:56.087" v="404" actId="29295"/>
          <ac:picMkLst>
            <pc:docMk/>
            <pc:sldMk cId="246203228" sldId="289"/>
            <ac:picMk id="4" creationId="{BA5B7074-4C83-43FC-CF62-5C10DE536AD8}"/>
          </ac:picMkLst>
        </pc:picChg>
        <pc:picChg chg="mod ord">
          <ac:chgData name="Wu, Helen (Energy, Newcastle)" userId="bf533bb6-701f-4392-9a02-161cd517d985" providerId="ADAL" clId="{5481EE35-1AC5-4205-AA26-DB23BD44A94B}" dt="2024-07-02T05:33:23.708" v="220" actId="1076"/>
          <ac:picMkLst>
            <pc:docMk/>
            <pc:sldMk cId="246203228" sldId="289"/>
            <ac:picMk id="5" creationId="{25B5E3A5-9235-A4A9-E291-0A1E3E8D5C14}"/>
          </ac:picMkLst>
        </pc:picChg>
      </pc:sldChg>
      <pc:sldChg chg="addSp delSp modSp add mod modNotesTx">
        <pc:chgData name="Wu, Helen (Energy, Newcastle)" userId="bf533bb6-701f-4392-9a02-161cd517d985" providerId="ADAL" clId="{5481EE35-1AC5-4205-AA26-DB23BD44A94B}" dt="2024-08-05T06:17:42.746" v="1298"/>
        <pc:sldMkLst>
          <pc:docMk/>
          <pc:sldMk cId="4196921724" sldId="290"/>
        </pc:sldMkLst>
        <pc:spChg chg="del">
          <ac:chgData name="Wu, Helen (Energy, Newcastle)" userId="bf533bb6-701f-4392-9a02-161cd517d985" providerId="ADAL" clId="{5481EE35-1AC5-4205-AA26-DB23BD44A94B}" dt="2024-07-03T00:04:17.791" v="256" actId="478"/>
          <ac:spMkLst>
            <pc:docMk/>
            <pc:sldMk cId="4196921724" sldId="290"/>
            <ac:spMk id="3" creationId="{8814D923-BC89-7E2E-A604-E95E8A207E60}"/>
          </ac:spMkLst>
        </pc:spChg>
        <pc:spChg chg="add mod">
          <ac:chgData name="Wu, Helen (Energy, Newcastle)" userId="bf533bb6-701f-4392-9a02-161cd517d985" providerId="ADAL" clId="{5481EE35-1AC5-4205-AA26-DB23BD44A94B}" dt="2024-07-03T00:04:51.584" v="332" actId="1076"/>
          <ac:spMkLst>
            <pc:docMk/>
            <pc:sldMk cId="4196921724" sldId="290"/>
            <ac:spMk id="4" creationId="{88AF3297-30D4-8F35-13CC-9D6DCE52A78B}"/>
          </ac:spMkLst>
        </pc:spChg>
        <pc:picChg chg="mod">
          <ac:chgData name="Wu, Helen (Energy, Newcastle)" userId="bf533bb6-701f-4392-9a02-161cd517d985" providerId="ADAL" clId="{5481EE35-1AC5-4205-AA26-DB23BD44A94B}" dt="2024-07-03T00:04:56.169" v="334" actId="1076"/>
          <ac:picMkLst>
            <pc:docMk/>
            <pc:sldMk cId="4196921724" sldId="290"/>
            <ac:picMk id="5" creationId="{04616890-414E-A182-4F08-38B2F7200200}"/>
          </ac:picMkLst>
        </pc:picChg>
      </pc:sldChg>
      <pc:sldChg chg="addSp delSp modSp add mod modNotesTx">
        <pc:chgData name="Wu, Helen (Energy, Newcastle)" userId="bf533bb6-701f-4392-9a02-161cd517d985" providerId="ADAL" clId="{5481EE35-1AC5-4205-AA26-DB23BD44A94B}" dt="2024-08-05T06:17:31.488" v="1297"/>
        <pc:sldMkLst>
          <pc:docMk/>
          <pc:sldMk cId="1544371747" sldId="291"/>
        </pc:sldMkLst>
        <pc:spChg chg="add mod">
          <ac:chgData name="Wu, Helen (Energy, Newcastle)" userId="bf533bb6-701f-4392-9a02-161cd517d985" providerId="ADAL" clId="{5481EE35-1AC5-4205-AA26-DB23BD44A94B}" dt="2024-07-03T01:15:21.968" v="586" actId="1076"/>
          <ac:spMkLst>
            <pc:docMk/>
            <pc:sldMk cId="1544371747" sldId="291"/>
            <ac:spMk id="3" creationId="{A0F49189-3877-0053-0841-50FCB72F202D}"/>
          </ac:spMkLst>
        </pc:spChg>
        <pc:spChg chg="del">
          <ac:chgData name="Wu, Helen (Energy, Newcastle)" userId="bf533bb6-701f-4392-9a02-161cd517d985" providerId="ADAL" clId="{5481EE35-1AC5-4205-AA26-DB23BD44A94B}" dt="2024-07-03T00:02:45.924" v="255" actId="478"/>
          <ac:spMkLst>
            <pc:docMk/>
            <pc:sldMk cId="1544371747" sldId="291"/>
            <ac:spMk id="5" creationId="{F1BE3DCA-868C-CEAB-36A9-55F177FCAB0B}"/>
          </ac:spMkLst>
        </pc:spChg>
        <pc:spChg chg="add mod">
          <ac:chgData name="Wu, Helen (Energy, Newcastle)" userId="bf533bb6-701f-4392-9a02-161cd517d985" providerId="ADAL" clId="{5481EE35-1AC5-4205-AA26-DB23BD44A94B}" dt="2024-07-03T01:46:38.700" v="660" actId="1076"/>
          <ac:spMkLst>
            <pc:docMk/>
            <pc:sldMk cId="1544371747" sldId="291"/>
            <ac:spMk id="6" creationId="{C3E32981-07B0-003E-3D9E-FFAD49D2FE79}"/>
          </ac:spMkLst>
        </pc:spChg>
        <pc:picChg chg="mod">
          <ac:chgData name="Wu, Helen (Energy, Newcastle)" userId="bf533bb6-701f-4392-9a02-161cd517d985" providerId="ADAL" clId="{5481EE35-1AC5-4205-AA26-DB23BD44A94B}" dt="2024-07-03T01:46:35.541" v="659" actId="1076"/>
          <ac:picMkLst>
            <pc:docMk/>
            <pc:sldMk cId="1544371747" sldId="291"/>
            <ac:picMk id="4" creationId="{D4B90D34-376C-4432-6E39-18A8AC967206}"/>
          </ac:picMkLst>
        </pc:picChg>
        <pc:picChg chg="add del mod">
          <ac:chgData name="Wu, Helen (Energy, Newcastle)" userId="bf533bb6-701f-4392-9a02-161cd517d985" providerId="ADAL" clId="{5481EE35-1AC5-4205-AA26-DB23BD44A94B}" dt="2024-07-03T01:29:10.970" v="637" actId="478"/>
          <ac:picMkLst>
            <pc:docMk/>
            <pc:sldMk cId="1544371747" sldId="291"/>
            <ac:picMk id="7" creationId="{5856F236-FD93-C226-E0D1-31CDDCCB2A46}"/>
          </ac:picMkLst>
        </pc:picChg>
        <pc:picChg chg="add mod">
          <ac:chgData name="Wu, Helen (Energy, Newcastle)" userId="bf533bb6-701f-4392-9a02-161cd517d985" providerId="ADAL" clId="{5481EE35-1AC5-4205-AA26-DB23BD44A94B}" dt="2024-07-03T01:40:00.902" v="645" actId="1076"/>
          <ac:picMkLst>
            <pc:docMk/>
            <pc:sldMk cId="1544371747" sldId="291"/>
            <ac:picMk id="9" creationId="{4E324AE9-3EB8-EBB9-6485-B860C7DFC5FA}"/>
          </ac:picMkLst>
        </pc:picChg>
      </pc:sldChg>
      <pc:sldChg chg="del">
        <pc:chgData name="Wu, Helen (Energy, Newcastle)" userId="bf533bb6-701f-4392-9a02-161cd517d985" providerId="ADAL" clId="{5481EE35-1AC5-4205-AA26-DB23BD44A94B}" dt="2024-06-19T06:20:56.435" v="19" actId="47"/>
        <pc:sldMkLst>
          <pc:docMk/>
          <pc:sldMk cId="2133735228" sldId="291"/>
        </pc:sldMkLst>
      </pc:sldChg>
      <pc:sldChg chg="addSp delSp modSp add del mod addAnim delAnim chgLayout">
        <pc:chgData name="Wu, Helen (Energy, Newcastle)" userId="bf533bb6-701f-4392-9a02-161cd517d985" providerId="ADAL" clId="{5481EE35-1AC5-4205-AA26-DB23BD44A94B}" dt="2024-07-03T01:27:14.924" v="623" actId="47"/>
        <pc:sldMkLst>
          <pc:docMk/>
          <pc:sldMk cId="471298269" sldId="298"/>
        </pc:sldMkLst>
        <pc:spChg chg="add mod ord">
          <ac:chgData name="Wu, Helen (Energy, Newcastle)" userId="bf533bb6-701f-4392-9a02-161cd517d985" providerId="ADAL" clId="{5481EE35-1AC5-4205-AA26-DB23BD44A94B}" dt="2024-07-02T05:14:57.789" v="150" actId="20577"/>
          <ac:spMkLst>
            <pc:docMk/>
            <pc:sldMk cId="471298269" sldId="298"/>
            <ac:spMk id="2" creationId="{76C89349-26A9-6586-701E-F2BFC9699ACB}"/>
          </ac:spMkLst>
        </pc:spChg>
        <pc:spChg chg="add del mod">
          <ac:chgData name="Wu, Helen (Energy, Newcastle)" userId="bf533bb6-701f-4392-9a02-161cd517d985" providerId="ADAL" clId="{5481EE35-1AC5-4205-AA26-DB23BD44A94B}" dt="2024-07-03T01:25:10.658" v="600" actId="21"/>
          <ac:spMkLst>
            <pc:docMk/>
            <pc:sldMk cId="471298269" sldId="298"/>
            <ac:spMk id="4" creationId="{A78DC16C-B641-BDBB-4C3B-AB39DE2AB2D9}"/>
          </ac:spMkLst>
        </pc:spChg>
        <pc:spChg chg="del">
          <ac:chgData name="Wu, Helen (Energy, Newcastle)" userId="bf533bb6-701f-4392-9a02-161cd517d985" providerId="ADAL" clId="{5481EE35-1AC5-4205-AA26-DB23BD44A94B}" dt="2024-07-02T03:34:49.474" v="113" actId="21"/>
          <ac:spMkLst>
            <pc:docMk/>
            <pc:sldMk cId="471298269" sldId="298"/>
            <ac:spMk id="6" creationId="{CC3037CE-3F95-4FB0-4C75-B37CEA437049}"/>
          </ac:spMkLst>
        </pc:spChg>
        <pc:spChg chg="add del">
          <ac:chgData name="Wu, Helen (Energy, Newcastle)" userId="bf533bb6-701f-4392-9a02-161cd517d985" providerId="ADAL" clId="{5481EE35-1AC5-4205-AA26-DB23BD44A94B}" dt="2024-07-03T01:25:06.719" v="595" actId="21"/>
          <ac:spMkLst>
            <pc:docMk/>
            <pc:sldMk cId="471298269" sldId="298"/>
            <ac:spMk id="7" creationId="{0455CCAA-6A14-07BB-09B3-9CD24DC4CA07}"/>
          </ac:spMkLst>
        </pc:spChg>
        <pc:picChg chg="add del mod ord">
          <ac:chgData name="Wu, Helen (Energy, Newcastle)" userId="bf533bb6-701f-4392-9a02-161cd517d985" providerId="ADAL" clId="{5481EE35-1AC5-4205-AA26-DB23BD44A94B}" dt="2024-07-03T01:25:10.658" v="600" actId="21"/>
          <ac:picMkLst>
            <pc:docMk/>
            <pc:sldMk cId="471298269" sldId="298"/>
            <ac:picMk id="5" creationId="{71259A4F-4ACB-9295-DF18-51C50553297F}"/>
          </ac:picMkLst>
        </pc:picChg>
      </pc:sldChg>
      <pc:sldChg chg="add del">
        <pc:chgData name="Wu, Helen (Energy, Newcastle)" userId="bf533bb6-701f-4392-9a02-161cd517d985" providerId="ADAL" clId="{5481EE35-1AC5-4205-AA26-DB23BD44A94B}" dt="2024-07-03T01:40:11.681" v="646" actId="2696"/>
        <pc:sldMkLst>
          <pc:docMk/>
          <pc:sldMk cId="2883951950" sldId="300"/>
        </pc:sldMkLst>
      </pc:sldChg>
      <pc:sldChg chg="del">
        <pc:chgData name="Wu, Helen (Energy, Newcastle)" userId="bf533bb6-701f-4392-9a02-161cd517d985" providerId="ADAL" clId="{5481EE35-1AC5-4205-AA26-DB23BD44A94B}" dt="2024-06-19T06:20:42.952" v="14" actId="47"/>
        <pc:sldMkLst>
          <pc:docMk/>
          <pc:sldMk cId="1846804167" sldId="324"/>
        </pc:sldMkLst>
      </pc:sldChg>
      <pc:sldChg chg="del">
        <pc:chgData name="Wu, Helen (Energy, Newcastle)" userId="bf533bb6-701f-4392-9a02-161cd517d985" providerId="ADAL" clId="{5481EE35-1AC5-4205-AA26-DB23BD44A94B}" dt="2024-06-19T06:21:02.975" v="25" actId="47"/>
        <pc:sldMkLst>
          <pc:docMk/>
          <pc:sldMk cId="3171717210" sldId="325"/>
        </pc:sldMkLst>
      </pc:sldChg>
      <pc:sldChg chg="del">
        <pc:chgData name="Wu, Helen (Energy, Newcastle)" userId="bf533bb6-701f-4392-9a02-161cd517d985" providerId="ADAL" clId="{5481EE35-1AC5-4205-AA26-DB23BD44A94B}" dt="2024-06-19T06:21:00.026" v="24" actId="47"/>
        <pc:sldMkLst>
          <pc:docMk/>
          <pc:sldMk cId="3670891532" sldId="326"/>
        </pc:sldMkLst>
      </pc:sldChg>
      <pc:sldChg chg="del">
        <pc:chgData name="Wu, Helen (Energy, Newcastle)" userId="bf533bb6-701f-4392-9a02-161cd517d985" providerId="ADAL" clId="{5481EE35-1AC5-4205-AA26-DB23BD44A94B}" dt="2024-06-19T06:20:59.442" v="23" actId="47"/>
        <pc:sldMkLst>
          <pc:docMk/>
          <pc:sldMk cId="2292008131" sldId="334"/>
        </pc:sldMkLst>
      </pc:sldChg>
      <pc:sldChg chg="del">
        <pc:chgData name="Wu, Helen (Energy, Newcastle)" userId="bf533bb6-701f-4392-9a02-161cd517d985" providerId="ADAL" clId="{5481EE35-1AC5-4205-AA26-DB23BD44A94B}" dt="2024-06-19T06:20:53.025" v="18" actId="47"/>
        <pc:sldMkLst>
          <pc:docMk/>
          <pc:sldMk cId="2910520772" sldId="337"/>
        </pc:sldMkLst>
      </pc:sldChg>
      <pc:sldChg chg="del">
        <pc:chgData name="Wu, Helen (Energy, Newcastle)" userId="bf533bb6-701f-4392-9a02-161cd517d985" providerId="ADAL" clId="{5481EE35-1AC5-4205-AA26-DB23BD44A94B}" dt="2024-06-19T06:20:58.502" v="22" actId="47"/>
        <pc:sldMkLst>
          <pc:docMk/>
          <pc:sldMk cId="248676803" sldId="339"/>
        </pc:sldMkLst>
      </pc:sldChg>
      <pc:sldChg chg="del">
        <pc:chgData name="Wu, Helen (Energy, Newcastle)" userId="bf533bb6-701f-4392-9a02-161cd517d985" providerId="ADAL" clId="{5481EE35-1AC5-4205-AA26-DB23BD44A94B}" dt="2024-06-19T06:20:36.215" v="13" actId="47"/>
        <pc:sldMkLst>
          <pc:docMk/>
          <pc:sldMk cId="822994597" sldId="347"/>
        </pc:sldMkLst>
      </pc:sldChg>
      <pc:sldChg chg="del">
        <pc:chgData name="Wu, Helen (Energy, Newcastle)" userId="bf533bb6-701f-4392-9a02-161cd517d985" providerId="ADAL" clId="{5481EE35-1AC5-4205-AA26-DB23BD44A94B}" dt="2024-06-19T06:20:35.359" v="12" actId="47"/>
        <pc:sldMkLst>
          <pc:docMk/>
          <pc:sldMk cId="397238822" sldId="389"/>
        </pc:sldMkLst>
      </pc:sldChg>
      <pc:sldChg chg="del modNotesTx">
        <pc:chgData name="Wu, Helen (Energy, Newcastle)" userId="bf533bb6-701f-4392-9a02-161cd517d985" providerId="ADAL" clId="{5481EE35-1AC5-4205-AA26-DB23BD44A94B}" dt="2024-07-08T03:15:05.359" v="1121" actId="47"/>
        <pc:sldMkLst>
          <pc:docMk/>
          <pc:sldMk cId="588011030" sldId="391"/>
        </pc:sldMkLst>
      </pc:sldChg>
      <pc:sldChg chg="modSp mod">
        <pc:chgData name="Wu, Helen (Energy, Newcastle)" userId="bf533bb6-701f-4392-9a02-161cd517d985" providerId="ADAL" clId="{5481EE35-1AC5-4205-AA26-DB23BD44A94B}" dt="2024-07-08T03:15:19.812" v="1122" actId="20577"/>
        <pc:sldMkLst>
          <pc:docMk/>
          <pc:sldMk cId="3913664639" sldId="392"/>
        </pc:sldMkLst>
        <pc:spChg chg="mod">
          <ac:chgData name="Wu, Helen (Energy, Newcastle)" userId="bf533bb6-701f-4392-9a02-161cd517d985" providerId="ADAL" clId="{5481EE35-1AC5-4205-AA26-DB23BD44A94B}" dt="2024-07-08T03:15:19.812" v="1122" actId="20577"/>
          <ac:spMkLst>
            <pc:docMk/>
            <pc:sldMk cId="3913664639" sldId="392"/>
            <ac:spMk id="9" creationId="{87D31C4E-4BE4-41C5-88A8-13740E10A908}"/>
          </ac:spMkLst>
        </pc:spChg>
      </pc:sldChg>
      <pc:sldChg chg="del">
        <pc:chgData name="Wu, Helen (Energy, Newcastle)" userId="bf533bb6-701f-4392-9a02-161cd517d985" providerId="ADAL" clId="{5481EE35-1AC5-4205-AA26-DB23BD44A94B}" dt="2024-06-19T06:20:27.633" v="10" actId="47"/>
        <pc:sldMkLst>
          <pc:docMk/>
          <pc:sldMk cId="477853555" sldId="394"/>
        </pc:sldMkLst>
      </pc:sldChg>
      <pc:sldChg chg="del">
        <pc:chgData name="Wu, Helen (Energy, Newcastle)" userId="bf533bb6-701f-4392-9a02-161cd517d985" providerId="ADAL" clId="{5481EE35-1AC5-4205-AA26-DB23BD44A94B}" dt="2024-06-19T06:20:25.962" v="8" actId="47"/>
        <pc:sldMkLst>
          <pc:docMk/>
          <pc:sldMk cId="384532669" sldId="395"/>
        </pc:sldMkLst>
      </pc:sldChg>
      <pc:sldChg chg="del">
        <pc:chgData name="Wu, Helen (Energy, Newcastle)" userId="bf533bb6-701f-4392-9a02-161cd517d985" providerId="ADAL" clId="{5481EE35-1AC5-4205-AA26-DB23BD44A94B}" dt="2024-06-19T06:20:22.569" v="6" actId="47"/>
        <pc:sldMkLst>
          <pc:docMk/>
          <pc:sldMk cId="1200451335" sldId="398"/>
        </pc:sldMkLst>
      </pc:sldChg>
      <pc:sldChg chg="del">
        <pc:chgData name="Wu, Helen (Energy, Newcastle)" userId="bf533bb6-701f-4392-9a02-161cd517d985" providerId="ADAL" clId="{5481EE35-1AC5-4205-AA26-DB23BD44A94B}" dt="2024-06-19T06:20:52.139" v="17" actId="47"/>
        <pc:sldMkLst>
          <pc:docMk/>
          <pc:sldMk cId="745853487" sldId="399"/>
        </pc:sldMkLst>
      </pc:sldChg>
      <pc:sldChg chg="del">
        <pc:chgData name="Wu, Helen (Energy, Newcastle)" userId="bf533bb6-701f-4392-9a02-161cd517d985" providerId="ADAL" clId="{5481EE35-1AC5-4205-AA26-DB23BD44A94B}" dt="2024-06-19T06:20:48.598" v="15" actId="47"/>
        <pc:sldMkLst>
          <pc:docMk/>
          <pc:sldMk cId="3335163121" sldId="407"/>
        </pc:sldMkLst>
      </pc:sldChg>
      <pc:sldChg chg="del">
        <pc:chgData name="Wu, Helen (Energy, Newcastle)" userId="bf533bb6-701f-4392-9a02-161cd517d985" providerId="ADAL" clId="{5481EE35-1AC5-4205-AA26-DB23BD44A94B}" dt="2024-06-19T06:20:49.856" v="16" actId="47"/>
        <pc:sldMkLst>
          <pc:docMk/>
          <pc:sldMk cId="3477618804" sldId="408"/>
        </pc:sldMkLst>
      </pc:sldChg>
      <pc:sldChg chg="modSp mod">
        <pc:chgData name="Wu, Helen (Energy, Newcastle)" userId="bf533bb6-701f-4392-9a02-161cd517d985" providerId="ADAL" clId="{5481EE35-1AC5-4205-AA26-DB23BD44A94B}" dt="2024-07-08T03:16:15.649" v="1168" actId="20577"/>
        <pc:sldMkLst>
          <pc:docMk/>
          <pc:sldMk cId="2035675821" sldId="409"/>
        </pc:sldMkLst>
        <pc:spChg chg="mod">
          <ac:chgData name="Wu, Helen (Energy, Newcastle)" userId="bf533bb6-701f-4392-9a02-161cd517d985" providerId="ADAL" clId="{5481EE35-1AC5-4205-AA26-DB23BD44A94B}" dt="2024-07-08T03:16:15.649" v="1168" actId="20577"/>
          <ac:spMkLst>
            <pc:docMk/>
            <pc:sldMk cId="2035675821" sldId="409"/>
            <ac:spMk id="6" creationId="{00000000-0000-0000-0000-000000000000}"/>
          </ac:spMkLst>
        </pc:spChg>
      </pc:sldChg>
      <pc:sldChg chg="del">
        <pc:chgData name="Wu, Helen (Energy, Newcastle)" userId="bf533bb6-701f-4392-9a02-161cd517d985" providerId="ADAL" clId="{5481EE35-1AC5-4205-AA26-DB23BD44A94B}" dt="2024-06-19T06:21:04.317" v="26" actId="47"/>
        <pc:sldMkLst>
          <pc:docMk/>
          <pc:sldMk cId="3934606366" sldId="410"/>
        </pc:sldMkLst>
      </pc:sldChg>
      <pc:sldChg chg="del">
        <pc:chgData name="Wu, Helen (Energy, Newcastle)" userId="bf533bb6-701f-4392-9a02-161cd517d985" providerId="ADAL" clId="{5481EE35-1AC5-4205-AA26-DB23BD44A94B}" dt="2024-06-19T06:20:57.754" v="21" actId="47"/>
        <pc:sldMkLst>
          <pc:docMk/>
          <pc:sldMk cId="1164659754" sldId="411"/>
        </pc:sldMkLst>
      </pc:sldChg>
      <pc:sldChg chg="del">
        <pc:chgData name="Wu, Helen (Energy, Newcastle)" userId="bf533bb6-701f-4392-9a02-161cd517d985" providerId="ADAL" clId="{5481EE35-1AC5-4205-AA26-DB23BD44A94B}" dt="2024-06-19T06:20:57.137" v="20" actId="47"/>
        <pc:sldMkLst>
          <pc:docMk/>
          <pc:sldMk cId="2008905716" sldId="412"/>
        </pc:sldMkLst>
      </pc:sldChg>
      <pc:sldChg chg="del">
        <pc:chgData name="Wu, Helen (Energy, Newcastle)" userId="bf533bb6-701f-4392-9a02-161cd517d985" providerId="ADAL" clId="{5481EE35-1AC5-4205-AA26-DB23BD44A94B}" dt="2024-05-24T06:29:17.420" v="0" actId="47"/>
        <pc:sldMkLst>
          <pc:docMk/>
          <pc:sldMk cId="3607031695" sldId="18669"/>
        </pc:sldMkLst>
      </pc:sldChg>
      <pc:sldChg chg="del">
        <pc:chgData name="Wu, Helen (Energy, Newcastle)" userId="bf533bb6-701f-4392-9a02-161cd517d985" providerId="ADAL" clId="{5481EE35-1AC5-4205-AA26-DB23BD44A94B}" dt="2024-06-19T06:20:16.803" v="4" actId="47"/>
        <pc:sldMkLst>
          <pc:docMk/>
          <pc:sldMk cId="2390351358" sldId="18670"/>
        </pc:sldMkLst>
      </pc:sldChg>
      <pc:sldChg chg="del">
        <pc:chgData name="Wu, Helen (Energy, Newcastle)" userId="bf533bb6-701f-4392-9a02-161cd517d985" providerId="ADAL" clId="{5481EE35-1AC5-4205-AA26-DB23BD44A94B}" dt="2024-06-19T06:20:21.251" v="5" actId="47"/>
        <pc:sldMkLst>
          <pc:docMk/>
          <pc:sldMk cId="625888865" sldId="18671"/>
        </pc:sldMkLst>
      </pc:sldChg>
      <pc:sldChg chg="del">
        <pc:chgData name="Wu, Helen (Energy, Newcastle)" userId="bf533bb6-701f-4392-9a02-161cd517d985" providerId="ADAL" clId="{5481EE35-1AC5-4205-AA26-DB23BD44A94B}" dt="2024-06-19T06:20:33.972" v="11" actId="47"/>
        <pc:sldMkLst>
          <pc:docMk/>
          <pc:sldMk cId="184656771" sldId="18672"/>
        </pc:sldMkLst>
      </pc:sldChg>
      <pc:sldChg chg="del">
        <pc:chgData name="Wu, Helen (Energy, Newcastle)" userId="bf533bb6-701f-4392-9a02-161cd517d985" providerId="ADAL" clId="{5481EE35-1AC5-4205-AA26-DB23BD44A94B}" dt="2024-06-19T06:20:26.881" v="9" actId="47"/>
        <pc:sldMkLst>
          <pc:docMk/>
          <pc:sldMk cId="1759952990" sldId="18673"/>
        </pc:sldMkLst>
      </pc:sldChg>
      <pc:sldChg chg="addSp delSp modSp add mod modAnim chgLayout modNotesTx">
        <pc:chgData name="Wu, Helen (Energy, Newcastle)" userId="bf533bb6-701f-4392-9a02-161cd517d985" providerId="ADAL" clId="{5481EE35-1AC5-4205-AA26-DB23BD44A94B}" dt="2024-08-05T06:13:26.626" v="1267"/>
        <pc:sldMkLst>
          <pc:docMk/>
          <pc:sldMk cId="3729098578" sldId="18681"/>
        </pc:sldMkLst>
        <pc:spChg chg="mod ord">
          <ac:chgData name="Wu, Helen (Energy, Newcastle)" userId="bf533bb6-701f-4392-9a02-161cd517d985" providerId="ADAL" clId="{5481EE35-1AC5-4205-AA26-DB23BD44A94B}" dt="2024-07-19T00:43:54.845" v="1264" actId="27636"/>
          <ac:spMkLst>
            <pc:docMk/>
            <pc:sldMk cId="3729098578" sldId="18681"/>
            <ac:spMk id="2" creationId="{19196F8A-065E-59F6-D0BE-89BE7C981100}"/>
          </ac:spMkLst>
        </pc:spChg>
        <pc:spChg chg="add mod ord">
          <ac:chgData name="Wu, Helen (Energy, Newcastle)" userId="bf533bb6-701f-4392-9a02-161cd517d985" providerId="ADAL" clId="{5481EE35-1AC5-4205-AA26-DB23BD44A94B}" dt="2024-07-02T03:34:30.093" v="112" actId="1076"/>
          <ac:spMkLst>
            <pc:docMk/>
            <pc:sldMk cId="3729098578" sldId="18681"/>
            <ac:spMk id="3" creationId="{4C65F029-C8C8-1377-02D9-4E67928A637C}"/>
          </ac:spMkLst>
        </pc:spChg>
        <pc:spChg chg="del">
          <ac:chgData name="Wu, Helen (Energy, Newcastle)" userId="bf533bb6-701f-4392-9a02-161cd517d985" providerId="ADAL" clId="{5481EE35-1AC5-4205-AA26-DB23BD44A94B}" dt="2024-07-02T03:33:51.252" v="94" actId="478"/>
          <ac:spMkLst>
            <pc:docMk/>
            <pc:sldMk cId="3729098578" sldId="18681"/>
            <ac:spMk id="4" creationId="{2E73D053-8E4B-20F9-BFD2-9E1CEC4557F0}"/>
          </ac:spMkLst>
        </pc:spChg>
        <pc:spChg chg="add mod">
          <ac:chgData name="Wu, Helen (Energy, Newcastle)" userId="bf533bb6-701f-4392-9a02-161cd517d985" providerId="ADAL" clId="{5481EE35-1AC5-4205-AA26-DB23BD44A94B}" dt="2024-07-15T23:24:39.671" v="1170" actId="1076"/>
          <ac:spMkLst>
            <pc:docMk/>
            <pc:sldMk cId="3729098578" sldId="18681"/>
            <ac:spMk id="8" creationId="{DE9E2C0C-777A-CA1A-FE8F-B9E0080471F7}"/>
          </ac:spMkLst>
        </pc:spChg>
        <pc:spChg chg="add mod">
          <ac:chgData name="Wu, Helen (Energy, Newcastle)" userId="bf533bb6-701f-4392-9a02-161cd517d985" providerId="ADAL" clId="{5481EE35-1AC5-4205-AA26-DB23BD44A94B}" dt="2024-07-15T23:24:33.822" v="1169" actId="1076"/>
          <ac:spMkLst>
            <pc:docMk/>
            <pc:sldMk cId="3729098578" sldId="18681"/>
            <ac:spMk id="9" creationId="{30D9B639-4068-674D-9351-A9C20B3EB7B5}"/>
          </ac:spMkLst>
        </pc:spChg>
        <pc:picChg chg="del mod">
          <ac:chgData name="Wu, Helen (Energy, Newcastle)" userId="bf533bb6-701f-4392-9a02-161cd517d985" providerId="ADAL" clId="{5481EE35-1AC5-4205-AA26-DB23BD44A94B}" dt="2024-07-03T01:24:29.513" v="587" actId="478"/>
          <ac:picMkLst>
            <pc:docMk/>
            <pc:sldMk cId="3729098578" sldId="18681"/>
            <ac:picMk id="5" creationId="{57DBBB66-4879-9E92-DF49-215B157C9EDB}"/>
          </ac:picMkLst>
        </pc:picChg>
        <pc:picChg chg="add mod">
          <ac:chgData name="Wu, Helen (Energy, Newcastle)" userId="bf533bb6-701f-4392-9a02-161cd517d985" providerId="ADAL" clId="{5481EE35-1AC5-4205-AA26-DB23BD44A94B}" dt="2024-07-03T01:25:09.557" v="599" actId="14100"/>
          <ac:picMkLst>
            <pc:docMk/>
            <pc:sldMk cId="3729098578" sldId="18681"/>
            <ac:picMk id="6" creationId="{745311AC-D29F-A76C-5167-053EE377B3AE}"/>
          </ac:picMkLst>
        </pc:picChg>
        <pc:picChg chg="add mod">
          <ac:chgData name="Wu, Helen (Energy, Newcastle)" userId="bf533bb6-701f-4392-9a02-161cd517d985" providerId="ADAL" clId="{5481EE35-1AC5-4205-AA26-DB23BD44A94B}" dt="2024-07-03T01:26:35.471" v="617" actId="1076"/>
          <ac:picMkLst>
            <pc:docMk/>
            <pc:sldMk cId="3729098578" sldId="18681"/>
            <ac:picMk id="7" creationId="{DD3D8178-A1F7-F9E1-5CE8-2BB718BB9AB0}"/>
          </ac:picMkLst>
        </pc:picChg>
      </pc:sldChg>
      <pc:sldChg chg="addSp delSp modSp new mod modAnim modNotesTx">
        <pc:chgData name="Wu, Helen (Energy, Newcastle)" userId="bf533bb6-701f-4392-9a02-161cd517d985" providerId="ADAL" clId="{5481EE35-1AC5-4205-AA26-DB23BD44A94B}" dt="2024-08-05T06:18:29.231" v="1300"/>
        <pc:sldMkLst>
          <pc:docMk/>
          <pc:sldMk cId="4048203413" sldId="18682"/>
        </pc:sldMkLst>
        <pc:spChg chg="add mod">
          <ac:chgData name="Wu, Helen (Energy, Newcastle)" userId="bf533bb6-701f-4392-9a02-161cd517d985" providerId="ADAL" clId="{5481EE35-1AC5-4205-AA26-DB23BD44A94B}" dt="2024-07-19T00:22:53.302" v="1252" actId="1076"/>
          <ac:spMkLst>
            <pc:docMk/>
            <pc:sldMk cId="4048203413" sldId="18682"/>
            <ac:spMk id="2" creationId="{1866FADF-A006-2DF3-C143-E3CED3BAE8D5}"/>
          </ac:spMkLst>
        </pc:spChg>
        <pc:spChg chg="del">
          <ac:chgData name="Wu, Helen (Energy, Newcastle)" userId="bf533bb6-701f-4392-9a02-161cd517d985" providerId="ADAL" clId="{5481EE35-1AC5-4205-AA26-DB23BD44A94B}" dt="2024-06-26T03:21:29.198" v="74"/>
          <ac:spMkLst>
            <pc:docMk/>
            <pc:sldMk cId="4048203413" sldId="18682"/>
            <ac:spMk id="2" creationId="{C71075EF-D61A-C434-7D83-DC2897C1A1CE}"/>
          </ac:spMkLst>
        </pc:spChg>
        <pc:spChg chg="del mod">
          <ac:chgData name="Wu, Helen (Energy, Newcastle)" userId="bf533bb6-701f-4392-9a02-161cd517d985" providerId="ADAL" clId="{5481EE35-1AC5-4205-AA26-DB23BD44A94B}" dt="2024-07-08T02:05:51.251" v="1098" actId="21"/>
          <ac:spMkLst>
            <pc:docMk/>
            <pc:sldMk cId="4048203413" sldId="18682"/>
            <ac:spMk id="3" creationId="{960F558D-E299-9033-02EC-63A1EF8274E7}"/>
          </ac:spMkLst>
        </pc:spChg>
        <pc:spChg chg="add mod">
          <ac:chgData name="Wu, Helen (Energy, Newcastle)" userId="bf533bb6-701f-4392-9a02-161cd517d985" providerId="ADAL" clId="{5481EE35-1AC5-4205-AA26-DB23BD44A94B}" dt="2024-07-19T00:22:34.925" v="1249"/>
          <ac:spMkLst>
            <pc:docMk/>
            <pc:sldMk cId="4048203413" sldId="18682"/>
            <ac:spMk id="6" creationId="{C7B84822-7DB6-6CD0-E372-1E80ACAE2CBD}"/>
          </ac:spMkLst>
        </pc:spChg>
        <pc:spChg chg="add del mod">
          <ac:chgData name="Wu, Helen (Energy, Newcastle)" userId="bf533bb6-701f-4392-9a02-161cd517d985" providerId="ADAL" clId="{5481EE35-1AC5-4205-AA26-DB23BD44A94B}" dt="2024-07-08T02:05:57.094" v="1100" actId="478"/>
          <ac:spMkLst>
            <pc:docMk/>
            <pc:sldMk cId="4048203413" sldId="18682"/>
            <ac:spMk id="10" creationId="{AE475F52-82F7-D94D-CACA-87369019389F}"/>
          </ac:spMkLst>
        </pc:spChg>
        <pc:spChg chg="add mod">
          <ac:chgData name="Wu, Helen (Energy, Newcastle)" userId="bf533bb6-701f-4392-9a02-161cd517d985" providerId="ADAL" clId="{5481EE35-1AC5-4205-AA26-DB23BD44A94B}" dt="2024-07-08T02:05:53.097" v="1099"/>
          <ac:spMkLst>
            <pc:docMk/>
            <pc:sldMk cId="4048203413" sldId="18682"/>
            <ac:spMk id="11" creationId="{960F558D-E299-9033-02EC-63A1EF8274E7}"/>
          </ac:spMkLst>
        </pc:spChg>
        <pc:picChg chg="add mod">
          <ac:chgData name="Wu, Helen (Energy, Newcastle)" userId="bf533bb6-701f-4392-9a02-161cd517d985" providerId="ADAL" clId="{5481EE35-1AC5-4205-AA26-DB23BD44A94B}" dt="2024-07-19T00:22:11.641" v="1244"/>
          <ac:picMkLst>
            <pc:docMk/>
            <pc:sldMk cId="4048203413" sldId="18682"/>
            <ac:picMk id="3" creationId="{B8F991FF-2D04-0C55-8236-334E840E5BCC}"/>
          </ac:picMkLst>
        </pc:picChg>
        <pc:picChg chg="add mod">
          <ac:chgData name="Wu, Helen (Energy, Newcastle)" userId="bf533bb6-701f-4392-9a02-161cd517d985" providerId="ADAL" clId="{5481EE35-1AC5-4205-AA26-DB23BD44A94B}" dt="2024-07-17T01:25:34.205" v="1203" actId="1076"/>
          <ac:picMkLst>
            <pc:docMk/>
            <pc:sldMk cId="4048203413" sldId="18682"/>
            <ac:picMk id="4" creationId="{8F8E4BBE-B698-2B3C-B195-59F90FF41575}"/>
          </ac:picMkLst>
        </pc:picChg>
        <pc:picChg chg="add mod">
          <ac:chgData name="Wu, Helen (Energy, Newcastle)" userId="bf533bb6-701f-4392-9a02-161cd517d985" providerId="ADAL" clId="{5481EE35-1AC5-4205-AA26-DB23BD44A94B}" dt="2024-07-19T00:23:28.309" v="1254" actId="1076"/>
          <ac:picMkLst>
            <pc:docMk/>
            <pc:sldMk cId="4048203413" sldId="18682"/>
            <ac:picMk id="5" creationId="{FA3BF0BD-9866-5EB0-890B-F2B8A84332D9}"/>
          </ac:picMkLst>
        </pc:picChg>
        <pc:picChg chg="add del mod">
          <ac:chgData name="Wu, Helen (Energy, Newcastle)" userId="bf533bb6-701f-4392-9a02-161cd517d985" providerId="ADAL" clId="{5481EE35-1AC5-4205-AA26-DB23BD44A94B}" dt="2024-07-17T01:23:49.315" v="1174" actId="21"/>
          <ac:picMkLst>
            <pc:docMk/>
            <pc:sldMk cId="4048203413" sldId="18682"/>
            <ac:picMk id="6" creationId="{1EAD0871-8392-9310-7C0B-BD52E3984972}"/>
          </ac:picMkLst>
        </pc:picChg>
        <pc:picChg chg="add mod">
          <ac:chgData name="Wu, Helen (Energy, Newcastle)" userId="bf533bb6-701f-4392-9a02-161cd517d985" providerId="ADAL" clId="{5481EE35-1AC5-4205-AA26-DB23BD44A94B}" dt="2024-07-17T01:25:39.207" v="1205" actId="1076"/>
          <ac:picMkLst>
            <pc:docMk/>
            <pc:sldMk cId="4048203413" sldId="18682"/>
            <ac:picMk id="8" creationId="{F8ECABF1-3C28-45D0-9087-BFE2AF06EA77}"/>
          </ac:picMkLst>
        </pc:picChg>
        <pc:picChg chg="add mod">
          <ac:chgData name="Wu, Helen (Energy, Newcastle)" userId="bf533bb6-701f-4392-9a02-161cd517d985" providerId="ADAL" clId="{5481EE35-1AC5-4205-AA26-DB23BD44A94B}" dt="2024-07-17T01:25:37.857" v="1204" actId="1076"/>
          <ac:picMkLst>
            <pc:docMk/>
            <pc:sldMk cId="4048203413" sldId="18682"/>
            <ac:picMk id="12" creationId="{177C6EC9-D78E-0E3F-5395-42DC66DDB263}"/>
          </ac:picMkLst>
        </pc:picChg>
      </pc:sldChg>
      <pc:sldChg chg="addSp modSp new mod">
        <pc:chgData name="Wu, Helen (Energy, Newcastle)" userId="bf533bb6-701f-4392-9a02-161cd517d985" providerId="ADAL" clId="{5481EE35-1AC5-4205-AA26-DB23BD44A94B}" dt="2024-07-19T00:30:48.947" v="1262" actId="20577"/>
        <pc:sldMkLst>
          <pc:docMk/>
          <pc:sldMk cId="676705017" sldId="18683"/>
        </pc:sldMkLst>
        <pc:spChg chg="mod">
          <ac:chgData name="Wu, Helen (Energy, Newcastle)" userId="bf533bb6-701f-4392-9a02-161cd517d985" providerId="ADAL" clId="{5481EE35-1AC5-4205-AA26-DB23BD44A94B}" dt="2024-07-18T00:45:11.651" v="1214" actId="1076"/>
          <ac:spMkLst>
            <pc:docMk/>
            <pc:sldMk cId="676705017" sldId="18683"/>
            <ac:spMk id="2" creationId="{7F5AA3DA-7C46-68B0-899F-8848E97EB5A3}"/>
          </ac:spMkLst>
        </pc:spChg>
        <pc:spChg chg="mod">
          <ac:chgData name="Wu, Helen (Energy, Newcastle)" userId="bf533bb6-701f-4392-9a02-161cd517d985" providerId="ADAL" clId="{5481EE35-1AC5-4205-AA26-DB23BD44A94B}" dt="2024-07-18T00:45:07.992" v="1213" actId="1076"/>
          <ac:spMkLst>
            <pc:docMk/>
            <pc:sldMk cId="676705017" sldId="18683"/>
            <ac:spMk id="3" creationId="{58AC8E2D-D0C5-F084-272E-0E38B07CA612}"/>
          </ac:spMkLst>
        </pc:spChg>
        <pc:spChg chg="add mod">
          <ac:chgData name="Wu, Helen (Energy, Newcastle)" userId="bf533bb6-701f-4392-9a02-161cd517d985" providerId="ADAL" clId="{5481EE35-1AC5-4205-AA26-DB23BD44A94B}" dt="2024-07-18T00:45:23.177" v="1225" actId="20577"/>
          <ac:spMkLst>
            <pc:docMk/>
            <pc:sldMk cId="676705017" sldId="18683"/>
            <ac:spMk id="4" creationId="{ABAB9294-ADF9-669D-AC09-EA5C7B1B4F11}"/>
          </ac:spMkLst>
        </pc:spChg>
        <pc:spChg chg="add mod">
          <ac:chgData name="Wu, Helen (Energy, Newcastle)" userId="bf533bb6-701f-4392-9a02-161cd517d985" providerId="ADAL" clId="{5481EE35-1AC5-4205-AA26-DB23BD44A94B}" dt="2024-07-19T00:30:48.947" v="1262" actId="20577"/>
          <ac:spMkLst>
            <pc:docMk/>
            <pc:sldMk cId="676705017" sldId="18683"/>
            <ac:spMk id="6" creationId="{9F9210FC-DDB0-138A-92B4-C39EBE5289D9}"/>
          </ac:spMkLst>
        </pc:spChg>
      </pc:sldChg>
      <pc:sldChg chg="del">
        <pc:chgData name="Wu, Helen (Energy, Newcastle)" userId="bf533bb6-701f-4392-9a02-161cd517d985" providerId="ADAL" clId="{5481EE35-1AC5-4205-AA26-DB23BD44A94B}" dt="2024-06-19T06:20:23.238" v="7" actId="47"/>
        <pc:sldMkLst>
          <pc:docMk/>
          <pc:sldMk cId="4157375734" sldId="18683"/>
        </pc:sldMkLst>
      </pc:sldChg>
      <pc:sldChg chg="addSp delSp modSp new mod modNotesTx">
        <pc:chgData name="Wu, Helen (Energy, Newcastle)" userId="bf533bb6-701f-4392-9a02-161cd517d985" providerId="ADAL" clId="{5481EE35-1AC5-4205-AA26-DB23BD44A94B}" dt="2024-08-05T06:15:22.774" v="1292" actId="20577"/>
        <pc:sldMkLst>
          <pc:docMk/>
          <pc:sldMk cId="2713547089" sldId="18684"/>
        </pc:sldMkLst>
        <pc:spChg chg="del">
          <ac:chgData name="Wu, Helen (Energy, Newcastle)" userId="bf533bb6-701f-4392-9a02-161cd517d985" providerId="ADAL" clId="{5481EE35-1AC5-4205-AA26-DB23BD44A94B}" dt="2024-07-02T05:30:51.061" v="195"/>
          <ac:spMkLst>
            <pc:docMk/>
            <pc:sldMk cId="2713547089" sldId="18684"/>
            <ac:spMk id="2" creationId="{EB8E4D32-587A-8ADB-A113-A437D8FA6FBF}"/>
          </ac:spMkLst>
        </pc:spChg>
        <pc:spChg chg="mod">
          <ac:chgData name="Wu, Helen (Energy, Newcastle)" userId="bf533bb6-701f-4392-9a02-161cd517d985" providerId="ADAL" clId="{5481EE35-1AC5-4205-AA26-DB23BD44A94B}" dt="2024-07-02T10:09:53.111" v="251" actId="20577"/>
          <ac:spMkLst>
            <pc:docMk/>
            <pc:sldMk cId="2713547089" sldId="18684"/>
            <ac:spMk id="3" creationId="{5D1C6C0A-4F6D-95C4-7256-9271948F05A5}"/>
          </ac:spMkLst>
        </pc:spChg>
        <pc:spChg chg="add del mod">
          <ac:chgData name="Wu, Helen (Energy, Newcastle)" userId="bf533bb6-701f-4392-9a02-161cd517d985" providerId="ADAL" clId="{5481EE35-1AC5-4205-AA26-DB23BD44A94B}" dt="2024-07-02T10:09:41.943" v="248" actId="478"/>
          <ac:spMkLst>
            <pc:docMk/>
            <pc:sldMk cId="2713547089" sldId="18684"/>
            <ac:spMk id="7" creationId="{3A57CDDF-EC95-8BE3-3CD6-F7A228C4C663}"/>
          </ac:spMkLst>
        </pc:spChg>
        <pc:picChg chg="add del mod">
          <ac:chgData name="Wu, Helen (Energy, Newcastle)" userId="bf533bb6-701f-4392-9a02-161cd517d985" providerId="ADAL" clId="{5481EE35-1AC5-4205-AA26-DB23BD44A94B}" dt="2024-07-02T10:09:32.180" v="247" actId="478"/>
          <ac:picMkLst>
            <pc:docMk/>
            <pc:sldMk cId="2713547089" sldId="18684"/>
            <ac:picMk id="4" creationId="{34464A3E-6D8B-45C9-A004-05A835910926}"/>
          </ac:picMkLst>
        </pc:picChg>
        <pc:picChg chg="add mod">
          <ac:chgData name="Wu, Helen (Energy, Newcastle)" userId="bf533bb6-701f-4392-9a02-161cd517d985" providerId="ADAL" clId="{5481EE35-1AC5-4205-AA26-DB23BD44A94B}" dt="2024-07-03T01:09:43.325" v="515" actId="1076"/>
          <ac:picMkLst>
            <pc:docMk/>
            <pc:sldMk cId="2713547089" sldId="18684"/>
            <ac:picMk id="5" creationId="{A0A887AA-C998-7B4C-B48E-467924A5B2B1}"/>
          </ac:picMkLst>
        </pc:picChg>
        <pc:picChg chg="add del mod">
          <ac:chgData name="Wu, Helen (Energy, Newcastle)" userId="bf533bb6-701f-4392-9a02-161cd517d985" providerId="ADAL" clId="{5481EE35-1AC5-4205-AA26-DB23BD44A94B}" dt="2024-07-03T01:13:21.479" v="562" actId="478"/>
          <ac:picMkLst>
            <pc:docMk/>
            <pc:sldMk cId="2713547089" sldId="18684"/>
            <ac:picMk id="9" creationId="{7E342AFC-B264-5B68-4011-C28A6E25FB65}"/>
          </ac:picMkLst>
        </pc:picChg>
        <pc:picChg chg="add del mod">
          <ac:chgData name="Wu, Helen (Energy, Newcastle)" userId="bf533bb6-701f-4392-9a02-161cd517d985" providerId="ADAL" clId="{5481EE35-1AC5-4205-AA26-DB23BD44A94B}" dt="2024-07-03T01:14:50.542" v="568" actId="478"/>
          <ac:picMkLst>
            <pc:docMk/>
            <pc:sldMk cId="2713547089" sldId="18684"/>
            <ac:picMk id="11" creationId="{BA26497A-4013-1989-50C0-BBD2F8289C66}"/>
          </ac:picMkLst>
        </pc:picChg>
      </pc:sldChg>
      <pc:sldChg chg="addSp delSp modSp new mod ord modNotesTx">
        <pc:chgData name="Wu, Helen (Energy, Newcastle)" userId="bf533bb6-701f-4392-9a02-161cd517d985" providerId="ADAL" clId="{5481EE35-1AC5-4205-AA26-DB23BD44A94B}" dt="2024-08-05T06:18:04.152" v="1299"/>
        <pc:sldMkLst>
          <pc:docMk/>
          <pc:sldMk cId="2310914510" sldId="18685"/>
        </pc:sldMkLst>
        <pc:spChg chg="del">
          <ac:chgData name="Wu, Helen (Energy, Newcastle)" userId="bf533bb6-701f-4392-9a02-161cd517d985" providerId="ADAL" clId="{5481EE35-1AC5-4205-AA26-DB23BD44A94B}" dt="2024-07-03T01:47:51.337" v="661"/>
          <ac:spMkLst>
            <pc:docMk/>
            <pc:sldMk cId="2310914510" sldId="18685"/>
            <ac:spMk id="2" creationId="{57B81B7D-74B2-A3D6-B13C-C1E8D915530A}"/>
          </ac:spMkLst>
        </pc:spChg>
        <pc:spChg chg="mod">
          <ac:chgData name="Wu, Helen (Energy, Newcastle)" userId="bf533bb6-701f-4392-9a02-161cd517d985" providerId="ADAL" clId="{5481EE35-1AC5-4205-AA26-DB23BD44A94B}" dt="2024-07-17T01:24:34.555" v="1189" actId="1076"/>
          <ac:spMkLst>
            <pc:docMk/>
            <pc:sldMk cId="2310914510" sldId="18685"/>
            <ac:spMk id="3" creationId="{FA788AF7-03E9-81E9-6D29-30DDED107FA6}"/>
          </ac:spMkLst>
        </pc:spChg>
        <pc:spChg chg="add">
          <ac:chgData name="Wu, Helen (Energy, Newcastle)" userId="bf533bb6-701f-4392-9a02-161cd517d985" providerId="ADAL" clId="{5481EE35-1AC5-4205-AA26-DB23BD44A94B}" dt="2024-07-03T01:43:37.195" v="658"/>
          <ac:spMkLst>
            <pc:docMk/>
            <pc:sldMk cId="2310914510" sldId="18685"/>
            <ac:spMk id="4" creationId="{C22140F2-C25E-71E8-ED75-65BB39712A44}"/>
          </ac:spMkLst>
        </pc:spChg>
        <pc:picChg chg="add mod">
          <ac:chgData name="Wu, Helen (Energy, Newcastle)" userId="bf533bb6-701f-4392-9a02-161cd517d985" providerId="ADAL" clId="{5481EE35-1AC5-4205-AA26-DB23BD44A94B}" dt="2024-07-17T01:25:26.583" v="1200" actId="1076"/>
          <ac:picMkLst>
            <pc:docMk/>
            <pc:sldMk cId="2310914510" sldId="18685"/>
            <ac:picMk id="2" creationId="{5853A25D-4159-8B32-6929-6FD9B483D0CD}"/>
          </ac:picMkLst>
        </pc:picChg>
        <pc:picChg chg="add mod">
          <ac:chgData name="Wu, Helen (Energy, Newcastle)" userId="bf533bb6-701f-4392-9a02-161cd517d985" providerId="ADAL" clId="{5481EE35-1AC5-4205-AA26-DB23BD44A94B}" dt="2024-07-17T01:24:48.111" v="1192" actId="1076"/>
          <ac:picMkLst>
            <pc:docMk/>
            <pc:sldMk cId="2310914510" sldId="18685"/>
            <ac:picMk id="6" creationId="{101F0584-89BF-4B14-DC6A-2DC2627F7B78}"/>
          </ac:picMkLst>
        </pc:picChg>
        <pc:picChg chg="add mod">
          <ac:chgData name="Wu, Helen (Energy, Newcastle)" userId="bf533bb6-701f-4392-9a02-161cd517d985" providerId="ADAL" clId="{5481EE35-1AC5-4205-AA26-DB23BD44A94B}" dt="2024-07-17T01:25:11.703" v="1198" actId="1076"/>
          <ac:picMkLst>
            <pc:docMk/>
            <pc:sldMk cId="2310914510" sldId="18685"/>
            <ac:picMk id="8" creationId="{3E64527B-6990-F46B-F473-AF1B72F6674B}"/>
          </ac:picMkLst>
        </pc:picChg>
      </pc:sldChg>
      <pc:sldMasterChg chg="delSldLayout">
        <pc:chgData name="Wu, Helen (Energy, Newcastle)" userId="bf533bb6-701f-4392-9a02-161cd517d985" providerId="ADAL" clId="{5481EE35-1AC5-4205-AA26-DB23BD44A94B}" dt="2024-06-19T06:20:22.569" v="6" actId="47"/>
        <pc:sldMasterMkLst>
          <pc:docMk/>
          <pc:sldMasterMk cId="2723935421" sldId="2147483648"/>
        </pc:sldMasterMkLst>
        <pc:sldLayoutChg chg="del">
          <pc:chgData name="Wu, Helen (Energy, Newcastle)" userId="bf533bb6-701f-4392-9a02-161cd517d985" providerId="ADAL" clId="{5481EE35-1AC5-4205-AA26-DB23BD44A94B}" dt="2024-06-19T06:20:22.569" v="6" actId="47"/>
          <pc:sldLayoutMkLst>
            <pc:docMk/>
            <pc:sldMasterMk cId="2723935421" sldId="2147483648"/>
            <pc:sldLayoutMk cId="791145545" sldId="2147483819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FA697C-5849-4DDF-A6C8-08E6893940F4}" type="datetimeFigureOut">
              <a:rPr lang="en-AU" smtClean="0"/>
              <a:pPr/>
              <a:t>16/10/2024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014AF-979A-46D9-9B43-4C67319580D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44417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992BC2-9435-4D31-AEB3-5D5877AD6447}" type="datetimeFigureOut">
              <a:rPr lang="en-AU" smtClean="0"/>
              <a:pPr/>
              <a:t>16/10/2024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496215-5E4C-414D-A8DB-C38AA7CF7C2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03183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733262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59538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01766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95250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27137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09989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77055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784175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843452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05152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779662"/>
            <a:ext cx="3600400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3651870"/>
            <a:ext cx="3600400" cy="576064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520" y="267494"/>
            <a:ext cx="720080" cy="72008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</p:spTree>
    <p:extLst>
      <p:ext uri="{BB962C8B-B14F-4D97-AF65-F5344CB8AC3E}">
        <p14:creationId xmlns:p14="http://schemas.microsoft.com/office/powerpoint/2010/main" val="1775978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orient="horz" pos="1620" userDrawn="1">
          <p15:clr>
            <a:srgbClr val="FBAE40"/>
          </p15:clr>
        </p15:guide>
        <p15:guide id="3" pos="5602" userDrawn="1">
          <p15:clr>
            <a:srgbClr val="FBAE40"/>
          </p15:clr>
        </p15:guide>
        <p15:guide id="4" pos="15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ith catalys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8600" cy="639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665854"/>
            <a:ext cx="4038600" cy="3066136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8750" cy="95510"/>
          </a:xfrm>
        </p:spPr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2244724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51520" y="1131590"/>
            <a:ext cx="7200800" cy="36004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FontTx/>
              <a:buNone/>
              <a:defRPr sz="4400" b="0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0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0078357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3579862"/>
            <a:ext cx="5760640" cy="1008112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tx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251521" y="2715766"/>
            <a:ext cx="6048671" cy="576064"/>
          </a:xfrm>
        </p:spPr>
        <p:txBody>
          <a:bodyPr anchor="b" anchorCtr="0">
            <a:no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95FEBB1-2FB4-404D-B517-C1502B593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70450" y="4213438"/>
            <a:ext cx="2731182" cy="684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93F3E07-2251-45C6-9608-F9B7BC275A58}"/>
              </a:ext>
            </a:extLst>
          </p:cNvPr>
          <p:cNvSpPr/>
          <p:nvPr userDrawn="1"/>
        </p:nvSpPr>
        <p:spPr>
          <a:xfrm>
            <a:off x="251520" y="4850173"/>
            <a:ext cx="518457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Operated by CSIRO, Australia’s National Science Agency, on behalf of the nation</a:t>
            </a:r>
          </a:p>
        </p:txBody>
      </p:sp>
    </p:spTree>
    <p:extLst>
      <p:ext uri="{BB962C8B-B14F-4D97-AF65-F5344CB8AC3E}">
        <p14:creationId xmlns:p14="http://schemas.microsoft.com/office/powerpoint/2010/main" val="172092315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3075806"/>
            <a:ext cx="5760640" cy="1623109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tx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26E1E94-9471-4672-BA14-8DD18A74FB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70450" y="4213438"/>
            <a:ext cx="2731182" cy="684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CBBD1A7-F5C4-41D4-8812-4A43FA84033A}"/>
              </a:ext>
            </a:extLst>
          </p:cNvPr>
          <p:cNvSpPr/>
          <p:nvPr userDrawn="1"/>
        </p:nvSpPr>
        <p:spPr>
          <a:xfrm>
            <a:off x="251520" y="4850173"/>
            <a:ext cx="518457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Operated by CSIRO, Australia’s National Science Agency, on behalf of the nation</a:t>
            </a:r>
          </a:p>
        </p:txBody>
      </p:sp>
    </p:spTree>
    <p:extLst>
      <p:ext uri="{BB962C8B-B14F-4D97-AF65-F5344CB8AC3E}">
        <p14:creationId xmlns:p14="http://schemas.microsoft.com/office/powerpoint/2010/main" val="161674689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779662"/>
            <a:ext cx="3600400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3651870"/>
            <a:ext cx="3600400" cy="576064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/>
          <p:cNvSpPr/>
          <p:nvPr userDrawn="1"/>
        </p:nvSpPr>
        <p:spPr>
          <a:xfrm>
            <a:off x="251520" y="4850173"/>
            <a:ext cx="302433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0E9AAB-FD72-2643-BFC4-B94B291F6B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2929"/>
            <a:ext cx="1567204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672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5602">
          <p15:clr>
            <a:srgbClr val="FBAE40"/>
          </p15:clr>
        </p15:guide>
        <p15:guide id="4" pos="158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779662"/>
            <a:ext cx="3600400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3651870"/>
            <a:ext cx="3600400" cy="576064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251520" y="4850173"/>
            <a:ext cx="302433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B9622D-F19E-432D-860A-326029CCE7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2929"/>
            <a:ext cx="1567204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235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2880">
          <p15:clr>
            <a:srgbClr val="FBAE40"/>
          </p15:clr>
        </p15:guide>
        <p15:guide id="4" pos="5602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glob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054777"/>
            <a:ext cx="2016224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C8B3A7-6D79-4B41-84C1-E8DAF3E537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2929"/>
            <a:ext cx="1567204" cy="360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42C4274-80E7-4D13-B882-F2E3C65753AE}"/>
              </a:ext>
            </a:extLst>
          </p:cNvPr>
          <p:cNvSpPr/>
          <p:nvPr userDrawn="1"/>
        </p:nvSpPr>
        <p:spPr>
          <a:xfrm>
            <a:off x="251520" y="4850173"/>
            <a:ext cx="302433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</p:spTree>
    <p:extLst>
      <p:ext uri="{BB962C8B-B14F-4D97-AF65-F5344CB8AC3E}">
        <p14:creationId xmlns:p14="http://schemas.microsoft.com/office/powerpoint/2010/main" val="10789197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5602">
          <p15:clr>
            <a:srgbClr val="FBAE40"/>
          </p15:clr>
        </p15:guide>
        <p15:guide id="4" pos="158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7527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5559165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9813709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707654"/>
            <a:ext cx="8640958" cy="3024336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61850" y="843558"/>
            <a:ext cx="8630630" cy="6399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0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7225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550788"/>
            <a:ext cx="4032446" cy="3181202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2448" cy="639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2598" cy="95510"/>
          </a:xfrm>
        </p:spPr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7133081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4295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4976071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ith cataly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8600" cy="639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8750" cy="95510"/>
          </a:xfrm>
        </p:spPr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5058857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ith catalys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8600" cy="639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665854"/>
            <a:ext cx="4038600" cy="3066136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8750" cy="95510"/>
          </a:xfrm>
        </p:spPr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5107243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half horizontal image (about us onl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0" y="2767500"/>
            <a:ext cx="9143999" cy="23760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805458"/>
            <a:ext cx="8640960" cy="63936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1543707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550788"/>
            <a:ext cx="4032446" cy="3181202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2448" cy="639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2598" cy="95510"/>
          </a:xfrm>
        </p:spPr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3512395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+ quar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853836" y="0"/>
            <a:ext cx="2282400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550788"/>
            <a:ext cx="6336702" cy="3181202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805458"/>
            <a:ext cx="6336704" cy="639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01370" y="4878250"/>
            <a:ext cx="5986853" cy="95510"/>
          </a:xfrm>
        </p:spPr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1933981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5395252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9439555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753854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17B52948-05FD-444E-9ADC-BA5285595A7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1520" y="1851670"/>
            <a:ext cx="3960440" cy="2525068"/>
          </a:xfrm>
        </p:spPr>
        <p:txBody>
          <a:bodyPr/>
          <a:lstStyle>
            <a:lvl1pPr marL="0" indent="0">
              <a:lnSpc>
                <a:spcPct val="85000"/>
              </a:lnSpc>
              <a:spcAft>
                <a:spcPts val="0"/>
              </a:spcAft>
              <a:buFontTx/>
              <a:buNone/>
              <a:defRPr sz="4000" b="0">
                <a:solidFill>
                  <a:schemeClr val="accent3"/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0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79175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+ quar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853836" y="0"/>
            <a:ext cx="2282400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550788"/>
            <a:ext cx="6336702" cy="3181202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805458"/>
            <a:ext cx="6336704" cy="639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01370" y="4878250"/>
            <a:ext cx="5986853" cy="95510"/>
          </a:xfrm>
        </p:spPr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7420930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51520" y="1275605"/>
            <a:ext cx="7056784" cy="2736305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FontTx/>
              <a:buNone/>
              <a:defRPr sz="4400" b="0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0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118050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2571750"/>
            <a:ext cx="3600400" cy="2160240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tabLst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tabLst/>
              <a:defRPr sz="1600">
                <a:solidFill>
                  <a:schemeClr val="tx1"/>
                </a:solidFill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tabLst/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251521" y="915566"/>
            <a:ext cx="3600399" cy="1440160"/>
          </a:xfrm>
        </p:spPr>
        <p:txBody>
          <a:bodyPr anchor="b" anchorCtr="0">
            <a:no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Rectangle 43"/>
          <p:cNvSpPr/>
          <p:nvPr userDrawn="1"/>
        </p:nvSpPr>
        <p:spPr>
          <a:xfrm>
            <a:off x="251520" y="4850173"/>
            <a:ext cx="2808312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6B03B6-C4D9-4B46-A461-4BD384CE34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2929"/>
            <a:ext cx="1567204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5231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1851670"/>
            <a:ext cx="3600400" cy="2847245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tabLst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tabLst/>
              <a:defRPr sz="1600">
                <a:solidFill>
                  <a:schemeClr val="tx1"/>
                </a:solidFill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tabLst/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Rectangle 28"/>
          <p:cNvSpPr/>
          <p:nvPr userDrawn="1"/>
        </p:nvSpPr>
        <p:spPr>
          <a:xfrm>
            <a:off x="251520" y="4850173"/>
            <a:ext cx="2880320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36676"/>
            <a:ext cx="3672408" cy="639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F8021B-8237-44DA-97CC-7AE087B0EF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2929"/>
            <a:ext cx="1567204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1539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20538"/>
            <a:ext cx="9144000" cy="25956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859782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4096622"/>
            <a:ext cx="720080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51520" y="4850173"/>
            <a:ext cx="2952328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FD9A8B-B204-4EC3-9CD2-BA2AD366ED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051" y="4560533"/>
            <a:ext cx="1567204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482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859782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4096622"/>
            <a:ext cx="720080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51520" y="4850173"/>
            <a:ext cx="3096344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9162000" cy="25776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6C1F87-268D-4E82-9F10-8C710E20EE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051" y="4560533"/>
            <a:ext cx="1567204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085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partner log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20538"/>
            <a:ext cx="9144000" cy="25956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203598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2922403"/>
            <a:ext cx="720080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5940152" y="582251"/>
            <a:ext cx="2961480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AU" sz="1000" dirty="0">
                <a:solidFill>
                  <a:schemeClr val="bg1"/>
                </a:solidFill>
              </a:rPr>
              <a:t>Australia’s National Science Agency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E9876AC-9600-4B4D-B446-34DCB05E2B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2929"/>
            <a:ext cx="1567204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341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3585760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4796275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0631294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131590"/>
            <a:ext cx="8640958" cy="3070944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61850" y="267494"/>
            <a:ext cx="8630630" cy="6399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0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230464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9600036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131590"/>
            <a:ext cx="4038600" cy="33123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4295" y="1131590"/>
            <a:ext cx="4038600" cy="33123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010470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1022428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5040136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4538494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55556648-49D5-4B5B-92D5-2DB59DEB59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9162000" cy="25776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1520" y="2859782"/>
            <a:ext cx="7920880" cy="2016224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buFontTx/>
              <a:buNone/>
              <a:defRPr sz="4000" b="0">
                <a:solidFill>
                  <a:schemeClr val="accent3"/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0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060657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51520" y="1131590"/>
            <a:ext cx="7200800" cy="36004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FontTx/>
              <a:buNone/>
              <a:defRPr sz="4400" b="0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0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272121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3579862"/>
            <a:ext cx="6048672" cy="1008112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tx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251521" y="2715766"/>
            <a:ext cx="6048671" cy="576064"/>
          </a:xfrm>
        </p:spPr>
        <p:txBody>
          <a:bodyPr anchor="b" anchorCtr="0">
            <a:no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4" name="Rectangle 43"/>
          <p:cNvSpPr/>
          <p:nvPr userDrawn="1"/>
        </p:nvSpPr>
        <p:spPr>
          <a:xfrm>
            <a:off x="251520" y="4850173"/>
            <a:ext cx="2952328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B0BF06-28AD-4AE0-B95F-477AF982B2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051" y="4560533"/>
            <a:ext cx="1567204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46531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D40E9F-1680-46D9-A966-C00787EC8D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051" y="4560533"/>
            <a:ext cx="1567204" cy="360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3075806"/>
            <a:ext cx="7200800" cy="1623109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tx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251520" y="4850173"/>
            <a:ext cx="2808312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</p:spTree>
    <p:extLst>
      <p:ext uri="{BB962C8B-B14F-4D97-AF65-F5344CB8AC3E}">
        <p14:creationId xmlns:p14="http://schemas.microsoft.com/office/powerpoint/2010/main" val="32148136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563177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638850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17B52948-05FD-444E-9ADC-BA5285595A7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1520" y="1851670"/>
            <a:ext cx="3960440" cy="2525068"/>
          </a:xfrm>
        </p:spPr>
        <p:txBody>
          <a:bodyPr/>
          <a:lstStyle>
            <a:lvl1pPr marL="0" indent="0">
              <a:lnSpc>
                <a:spcPct val="85000"/>
              </a:lnSpc>
              <a:spcAft>
                <a:spcPts val="0"/>
              </a:spcAft>
              <a:buFontTx/>
              <a:buNone/>
              <a:defRPr sz="4000" b="0">
                <a:solidFill>
                  <a:schemeClr val="accent3"/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0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938246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51520" y="1275605"/>
            <a:ext cx="7056784" cy="2736305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FontTx/>
              <a:buNone/>
              <a:defRPr sz="4400" b="0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0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641239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2571750"/>
            <a:ext cx="3600400" cy="2160240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tabLst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tabLst/>
              <a:defRPr sz="1600">
                <a:solidFill>
                  <a:schemeClr val="tx1"/>
                </a:solidFill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tabLst/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251521" y="915566"/>
            <a:ext cx="3600399" cy="1440160"/>
          </a:xfrm>
        </p:spPr>
        <p:txBody>
          <a:bodyPr anchor="b" anchorCtr="0">
            <a:no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Rectangle 43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520" y="267494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021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1851670"/>
            <a:ext cx="3600400" cy="2847245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tabLst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tabLst/>
              <a:defRPr sz="1600">
                <a:solidFill>
                  <a:schemeClr val="tx1"/>
                </a:solidFill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tabLst/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Rectangle 28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520" y="267494"/>
            <a:ext cx="720080" cy="720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36676"/>
            <a:ext cx="3672408" cy="639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63021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779662"/>
            <a:ext cx="3600400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3651870"/>
            <a:ext cx="3600400" cy="576064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520" y="267494"/>
            <a:ext cx="720080" cy="72008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41961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60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20538"/>
            <a:ext cx="9144000" cy="25956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859782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4096622"/>
            <a:ext cx="720080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81552" y="4177358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329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859782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4096622"/>
            <a:ext cx="720080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81552" y="4177358"/>
            <a:ext cx="720080" cy="72008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9162000" cy="25776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18110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partner log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20538"/>
            <a:ext cx="9144000" cy="25956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203598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2922403"/>
            <a:ext cx="720080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6516216" y="582251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AU" sz="1000" dirty="0">
                <a:solidFill>
                  <a:schemeClr val="bg1"/>
                </a:solidFill>
              </a:rPr>
              <a:t>Australia’s National Science Agency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520" y="267494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0404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964031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142574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239332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131590"/>
            <a:ext cx="8640958" cy="3070944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61850" y="267494"/>
            <a:ext cx="8630630" cy="6399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0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416861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131590"/>
            <a:ext cx="4038600" cy="33123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4295" y="1131590"/>
            <a:ext cx="4038600" cy="33123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650663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441685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04656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 + glob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054777"/>
            <a:ext cx="2016224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267494"/>
            <a:ext cx="720080" cy="72008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</p:spTree>
    <p:extLst>
      <p:ext uri="{BB962C8B-B14F-4D97-AF65-F5344CB8AC3E}">
        <p14:creationId xmlns:p14="http://schemas.microsoft.com/office/powerpoint/2010/main" val="15101131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5602">
          <p15:clr>
            <a:srgbClr val="FBAE40"/>
          </p15:clr>
        </p15:guide>
        <p15:guide id="4" pos="158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744884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55556648-49D5-4B5B-92D5-2DB59DEB59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9162000" cy="25776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1520" y="2859782"/>
            <a:ext cx="7920880" cy="2016224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buFontTx/>
              <a:buNone/>
              <a:defRPr sz="4000" b="0">
                <a:solidFill>
                  <a:schemeClr val="accent3"/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0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843388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51520" y="1131590"/>
            <a:ext cx="7200800" cy="36004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FontTx/>
              <a:buNone/>
              <a:defRPr sz="4400" b="0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0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726317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3579862"/>
            <a:ext cx="6048672" cy="1008112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tx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251521" y="2715766"/>
            <a:ext cx="6048671" cy="576064"/>
          </a:xfrm>
        </p:spPr>
        <p:txBody>
          <a:bodyPr anchor="b" anchorCtr="0">
            <a:no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4" name="Rectangle 43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81552" y="4177358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8952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3075806"/>
            <a:ext cx="7200800" cy="1623109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tx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D2A108-B854-40BC-AA72-4E9E7C74E5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81552" y="4177358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669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779662"/>
            <a:ext cx="3600400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3651870"/>
            <a:ext cx="3600400" cy="576064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28AE86-1CD5-4E73-826D-CE2783C6AC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267494"/>
            <a:ext cx="152274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22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5602">
          <p15:clr>
            <a:srgbClr val="FBAE40"/>
          </p15:clr>
        </p15:guide>
        <p15:guide id="4" pos="158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779662"/>
            <a:ext cx="3600400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3651870"/>
            <a:ext cx="3600400" cy="576064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293303-2843-4D52-97D9-AF77676C9C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267494"/>
            <a:ext cx="152274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0146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2880">
          <p15:clr>
            <a:srgbClr val="FBAE40"/>
          </p15:clr>
        </p15:guide>
        <p15:guide id="4" pos="5602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glob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054777"/>
            <a:ext cx="2016224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920DF2-0C7F-4A3B-9BAF-D692009CA0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267494"/>
            <a:ext cx="152274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2708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5602">
          <p15:clr>
            <a:srgbClr val="FBAE40"/>
          </p15:clr>
        </p15:guide>
        <p15:guide id="4" pos="158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069083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11532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096133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932665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707654"/>
            <a:ext cx="8640958" cy="3024336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61850" y="843558"/>
            <a:ext cx="8630630" cy="6399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0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011801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4295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973959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ith cataly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8600" cy="63936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8750" cy="95510"/>
          </a:xfrm>
        </p:spPr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554827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ith catalys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8600" cy="63936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665854"/>
            <a:ext cx="4038600" cy="3066136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8750" cy="95510"/>
          </a:xfrm>
        </p:spPr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183587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550788"/>
            <a:ext cx="4032446" cy="3181202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2448" cy="63936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2598" cy="95510"/>
          </a:xfrm>
        </p:spPr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042475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+ quar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853836" y="0"/>
            <a:ext cx="2282400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550788"/>
            <a:ext cx="6336702" cy="3181202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805458"/>
            <a:ext cx="6336704" cy="63936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01370" y="4878250"/>
            <a:ext cx="5986853" cy="95510"/>
          </a:xfrm>
        </p:spPr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533576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625945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982742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13066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242697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17B52948-05FD-444E-9ADC-BA5285595A7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1520" y="1851670"/>
            <a:ext cx="3960440" cy="2525068"/>
          </a:xfrm>
        </p:spPr>
        <p:txBody>
          <a:bodyPr/>
          <a:lstStyle>
            <a:lvl1pPr marL="0" indent="0">
              <a:lnSpc>
                <a:spcPct val="85000"/>
              </a:lnSpc>
              <a:spcAft>
                <a:spcPts val="0"/>
              </a:spcAft>
              <a:buFontTx/>
              <a:buNone/>
              <a:defRPr sz="4000" b="0">
                <a:solidFill>
                  <a:schemeClr val="accent3"/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0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828722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51520" y="1275605"/>
            <a:ext cx="7056784" cy="2736305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FontTx/>
              <a:buNone/>
              <a:defRPr sz="4400" b="0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0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458469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2571750"/>
            <a:ext cx="3600400" cy="2160240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tabLst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tabLst/>
              <a:defRPr sz="1600">
                <a:solidFill>
                  <a:schemeClr val="tx1"/>
                </a:solidFill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tabLst/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251521" y="915566"/>
            <a:ext cx="3600399" cy="1440160"/>
          </a:xfrm>
        </p:spPr>
        <p:txBody>
          <a:bodyPr anchor="b" anchorCtr="0">
            <a:no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Rectangle 43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54D81D-7CFA-4E8D-924E-F049F52C1B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267494"/>
            <a:ext cx="152274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700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1851670"/>
            <a:ext cx="3600400" cy="2847245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tabLst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tabLst/>
              <a:defRPr sz="1600">
                <a:solidFill>
                  <a:schemeClr val="tx1"/>
                </a:solidFill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tabLst/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Rectangle 28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36676"/>
            <a:ext cx="3672408" cy="63936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F62FF1-8277-4CEC-A22F-7E8130E25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267494"/>
            <a:ext cx="152274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9568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20538"/>
            <a:ext cx="9144000" cy="25956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859782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4096622"/>
            <a:ext cx="684076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785B6E-E88B-43F0-AF0F-FE873692AB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887" y="4177438"/>
            <a:ext cx="152274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0327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859782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4096622"/>
            <a:ext cx="684076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9162000" cy="25776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FF943A-2EFE-4939-9416-AA45E8893D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887" y="4177438"/>
            <a:ext cx="152274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641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partner log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20538"/>
            <a:ext cx="9144000" cy="25956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203598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2922403"/>
            <a:ext cx="720080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6516216" y="582251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AU" sz="1000" dirty="0">
                <a:solidFill>
                  <a:schemeClr val="bg1"/>
                </a:solidFill>
              </a:rPr>
              <a:t>Australia’s National Science Agency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A196B7-7271-40B8-B951-8FDD29916E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7494"/>
            <a:ext cx="152274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78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174645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112482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58759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464663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131590"/>
            <a:ext cx="8640958" cy="3070944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61850" y="267494"/>
            <a:ext cx="8630630" cy="6399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0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348174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131590"/>
            <a:ext cx="4038600" cy="33123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4295" y="1131590"/>
            <a:ext cx="4038600" cy="33123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181558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684997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81944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063824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55556648-49D5-4B5B-92D5-2DB59DEB59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9162000" cy="25776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1520" y="2859782"/>
            <a:ext cx="7920880" cy="2016224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buFontTx/>
              <a:buNone/>
              <a:defRPr sz="4000" b="0">
                <a:solidFill>
                  <a:schemeClr val="accent3"/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0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006384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51520" y="1131590"/>
            <a:ext cx="7200800" cy="36004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FontTx/>
              <a:buNone/>
              <a:defRPr sz="4400" b="0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0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984940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3579862"/>
            <a:ext cx="6048672" cy="1008112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tx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251521" y="2715766"/>
            <a:ext cx="6048671" cy="576064"/>
          </a:xfrm>
        </p:spPr>
        <p:txBody>
          <a:bodyPr anchor="b" anchorCtr="0">
            <a:no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4" name="Rectangle 43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6DC4BE-CEEE-431B-9F14-9C57722140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887" y="4177438"/>
            <a:ext cx="152274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130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3075806"/>
            <a:ext cx="6984776" cy="1623109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tx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794113-D310-44FA-B463-B20C679AB5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887" y="4177438"/>
            <a:ext cx="152274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2216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779662"/>
            <a:ext cx="3600400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3651870"/>
            <a:ext cx="3600400" cy="576064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31894D-BB7F-4DA8-8D6C-C5A7A751EA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1519" y="267494"/>
            <a:ext cx="2731182" cy="684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711503A-192E-4575-80CF-A393277570CC}"/>
              </a:ext>
            </a:extLst>
          </p:cNvPr>
          <p:cNvSpPr/>
          <p:nvPr userDrawn="1"/>
        </p:nvSpPr>
        <p:spPr>
          <a:xfrm>
            <a:off x="251520" y="4711673"/>
            <a:ext cx="302433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Operated by CSIRO, Australia’s National Science Agency,</a:t>
            </a:r>
          </a:p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on behalf of the nation</a:t>
            </a:r>
          </a:p>
        </p:txBody>
      </p:sp>
    </p:spTree>
    <p:extLst>
      <p:ext uri="{BB962C8B-B14F-4D97-AF65-F5344CB8AC3E}">
        <p14:creationId xmlns:p14="http://schemas.microsoft.com/office/powerpoint/2010/main" val="21959342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5602">
          <p15:clr>
            <a:srgbClr val="FBAE40"/>
          </p15:clr>
        </p15:guide>
        <p15:guide id="4" pos="15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707654"/>
            <a:ext cx="8640958" cy="3024336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61850" y="843558"/>
            <a:ext cx="8630630" cy="6399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0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9831217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779662"/>
            <a:ext cx="3600400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3651870"/>
            <a:ext cx="3600400" cy="576064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3F349AB-7817-4CF8-9EFC-2CD503B23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1519" y="267494"/>
            <a:ext cx="2731182" cy="684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BB22E12-9556-46D6-9897-3CA8F81E5AF4}"/>
              </a:ext>
            </a:extLst>
          </p:cNvPr>
          <p:cNvSpPr/>
          <p:nvPr userDrawn="1"/>
        </p:nvSpPr>
        <p:spPr>
          <a:xfrm>
            <a:off x="251520" y="4711673"/>
            <a:ext cx="302433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Operated by CSIRO, Australia’s National Science Agency,</a:t>
            </a:r>
          </a:p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on behalf of the nation</a:t>
            </a:r>
          </a:p>
        </p:txBody>
      </p:sp>
    </p:spTree>
    <p:extLst>
      <p:ext uri="{BB962C8B-B14F-4D97-AF65-F5344CB8AC3E}">
        <p14:creationId xmlns:p14="http://schemas.microsoft.com/office/powerpoint/2010/main" val="12223766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2880">
          <p15:clr>
            <a:srgbClr val="FBAE40"/>
          </p15:clr>
        </p15:guide>
        <p15:guide id="4" pos="5602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glob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054777"/>
            <a:ext cx="2016224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2EE9FCB-7566-4817-BC3E-151216DAC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1519" y="267494"/>
            <a:ext cx="2731182" cy="684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7F65CF7-BE56-42AE-89A3-8632383904C9}"/>
              </a:ext>
            </a:extLst>
          </p:cNvPr>
          <p:cNvSpPr/>
          <p:nvPr userDrawn="1"/>
        </p:nvSpPr>
        <p:spPr>
          <a:xfrm>
            <a:off x="251520" y="4711673"/>
            <a:ext cx="302433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Operated by CSIRO, Australia’s National Science Agency,</a:t>
            </a:r>
          </a:p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on behalf of the nation</a:t>
            </a:r>
          </a:p>
        </p:txBody>
      </p:sp>
    </p:spTree>
    <p:extLst>
      <p:ext uri="{BB962C8B-B14F-4D97-AF65-F5344CB8AC3E}">
        <p14:creationId xmlns:p14="http://schemas.microsoft.com/office/powerpoint/2010/main" val="3513602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5602">
          <p15:clr>
            <a:srgbClr val="FBAE40"/>
          </p15:clr>
        </p15:guide>
        <p15:guide id="4" pos="158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484798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5788638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2855012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707654"/>
            <a:ext cx="8640958" cy="3024336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61850" y="843558"/>
            <a:ext cx="8630630" cy="6399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0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815066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4295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495822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ith cataly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8600" cy="63936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8750" cy="95510"/>
          </a:xfrm>
        </p:spPr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007331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ith catalys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8600" cy="63936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665854"/>
            <a:ext cx="4038600" cy="3066136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8750" cy="95510"/>
          </a:xfrm>
        </p:spPr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014072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550788"/>
            <a:ext cx="4032446" cy="3181202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2448" cy="63936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2598" cy="95510"/>
          </a:xfrm>
        </p:spPr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90326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4295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0471223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+ quar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853836" y="0"/>
            <a:ext cx="2282400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550788"/>
            <a:ext cx="6336702" cy="3181202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805458"/>
            <a:ext cx="6336704" cy="63936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01370" y="4878250"/>
            <a:ext cx="5986853" cy="95510"/>
          </a:xfrm>
        </p:spPr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4840736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2759228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3324963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07384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17B52948-05FD-444E-9ADC-BA5285595A7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1520" y="1851670"/>
            <a:ext cx="3960440" cy="2525068"/>
          </a:xfrm>
        </p:spPr>
        <p:txBody>
          <a:bodyPr/>
          <a:lstStyle>
            <a:lvl1pPr marL="0" indent="0">
              <a:lnSpc>
                <a:spcPct val="85000"/>
              </a:lnSpc>
              <a:spcAft>
                <a:spcPts val="0"/>
              </a:spcAft>
              <a:buFontTx/>
              <a:buNone/>
              <a:defRPr sz="4000" b="0">
                <a:solidFill>
                  <a:schemeClr val="accent3"/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0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6008783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51520" y="1275605"/>
            <a:ext cx="7056784" cy="2736305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FontTx/>
              <a:buNone/>
              <a:defRPr sz="4400" b="0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0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0690027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2571750"/>
            <a:ext cx="3600400" cy="2160240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tabLst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tabLst/>
              <a:defRPr sz="1600">
                <a:solidFill>
                  <a:schemeClr val="tx1"/>
                </a:solidFill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tabLst/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251521" y="915566"/>
            <a:ext cx="3600399" cy="1440160"/>
          </a:xfrm>
        </p:spPr>
        <p:txBody>
          <a:bodyPr anchor="b" anchorCtr="0">
            <a:no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3E1FEB1-B064-4A02-9F41-042BA4A65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1519" y="267494"/>
            <a:ext cx="2731182" cy="684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D8E361E-CD87-443C-800B-4A44210D567D}"/>
              </a:ext>
            </a:extLst>
          </p:cNvPr>
          <p:cNvSpPr/>
          <p:nvPr userDrawn="1"/>
        </p:nvSpPr>
        <p:spPr>
          <a:xfrm>
            <a:off x="251520" y="4711673"/>
            <a:ext cx="32403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Operated by CSIRO, Australia’s National Science Agency,</a:t>
            </a:r>
          </a:p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on behalf of the nation</a:t>
            </a:r>
          </a:p>
        </p:txBody>
      </p:sp>
    </p:spTree>
    <p:extLst>
      <p:ext uri="{BB962C8B-B14F-4D97-AF65-F5344CB8AC3E}">
        <p14:creationId xmlns:p14="http://schemas.microsoft.com/office/powerpoint/2010/main" val="109840618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1851670"/>
            <a:ext cx="3600400" cy="2847245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tabLst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tabLst/>
              <a:defRPr sz="1600">
                <a:solidFill>
                  <a:schemeClr val="tx1"/>
                </a:solidFill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tabLst/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36676"/>
            <a:ext cx="3672408" cy="63936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595896B-47EC-4FA1-B742-A753A240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1519" y="267494"/>
            <a:ext cx="2731182" cy="684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CE8BE1-B123-4F39-B7B9-5731EE8B58DC}"/>
              </a:ext>
            </a:extLst>
          </p:cNvPr>
          <p:cNvSpPr/>
          <p:nvPr userDrawn="1"/>
        </p:nvSpPr>
        <p:spPr>
          <a:xfrm>
            <a:off x="251520" y="4711673"/>
            <a:ext cx="32403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Operated by CSIRO, Australia’s National Science Agency,</a:t>
            </a:r>
          </a:p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on behalf of the nation</a:t>
            </a:r>
          </a:p>
        </p:txBody>
      </p:sp>
    </p:spTree>
    <p:extLst>
      <p:ext uri="{BB962C8B-B14F-4D97-AF65-F5344CB8AC3E}">
        <p14:creationId xmlns:p14="http://schemas.microsoft.com/office/powerpoint/2010/main" val="153425235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20538"/>
            <a:ext cx="9144000" cy="25956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859782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4096622"/>
            <a:ext cx="576064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51520" y="4850173"/>
            <a:ext cx="518457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Operated by CSIRO, Australia’s National Science Agency, on behalf of the nation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387BE29-1632-4D81-AE78-54533B5FB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70450" y="4213438"/>
            <a:ext cx="2731182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69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859782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4096622"/>
            <a:ext cx="576064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9162000" cy="25776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1CABD70-4867-48FD-AC0D-DCF015F1B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70450" y="4213438"/>
            <a:ext cx="2731182" cy="684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ED3FF37-CBD0-4006-BB03-019DB869F03D}"/>
              </a:ext>
            </a:extLst>
          </p:cNvPr>
          <p:cNvSpPr/>
          <p:nvPr userDrawn="1"/>
        </p:nvSpPr>
        <p:spPr>
          <a:xfrm>
            <a:off x="251520" y="4850173"/>
            <a:ext cx="518457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Operated by CSIRO, Australia’s National Science Agency, on behalf of the nation</a:t>
            </a:r>
          </a:p>
        </p:txBody>
      </p:sp>
    </p:spTree>
    <p:extLst>
      <p:ext uri="{BB962C8B-B14F-4D97-AF65-F5344CB8AC3E}">
        <p14:creationId xmlns:p14="http://schemas.microsoft.com/office/powerpoint/2010/main" val="1864751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ith cataly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8600" cy="639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8750" cy="95510"/>
          </a:xfrm>
        </p:spPr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6192549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partner log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20538"/>
            <a:ext cx="9144000" cy="25956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203598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2922403"/>
            <a:ext cx="720080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5652120" y="470994"/>
            <a:ext cx="324951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AU" sz="1000" dirty="0">
                <a:solidFill>
                  <a:schemeClr val="bg1"/>
                </a:solidFill>
              </a:rPr>
              <a:t>Operated by CSIRO, Australia’s National Science Agency, </a:t>
            </a:r>
            <a:br>
              <a:rPr lang="en-AU" sz="1000" dirty="0">
                <a:solidFill>
                  <a:schemeClr val="bg1"/>
                </a:solidFill>
              </a:rPr>
            </a:br>
            <a:r>
              <a:rPr lang="en-AU" sz="1000" dirty="0">
                <a:solidFill>
                  <a:schemeClr val="bg1"/>
                </a:solidFill>
              </a:rPr>
              <a:t>on behalf of the nation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4E7955D-800C-4935-BA3F-A34E93CC0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1520" y="267494"/>
            <a:ext cx="2731182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219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4639224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6475195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6427547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131590"/>
            <a:ext cx="8640958" cy="3070944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61850" y="267494"/>
            <a:ext cx="8630630" cy="6399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0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4193395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131590"/>
            <a:ext cx="4038600" cy="33123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4295" y="1131590"/>
            <a:ext cx="4038600" cy="33123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9541045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4887027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1321172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3516796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55556648-49D5-4B5B-92D5-2DB59DEB59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9162000" cy="25776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1520" y="2859782"/>
            <a:ext cx="7920880" cy="2016224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buFontTx/>
              <a:buNone/>
              <a:defRPr sz="4000" b="0">
                <a:solidFill>
                  <a:schemeClr val="accent3"/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0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70715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1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21" Type="http://schemas.openxmlformats.org/officeDocument/2006/relationships/image" Target="../media/image2.emf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image" Target="../media/image2.emf"/><Relationship Id="rId2" Type="http://schemas.openxmlformats.org/officeDocument/2006/relationships/slideLayout" Target="../slideLayouts/slideLayout55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1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87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Relationship Id="rId22" Type="http://schemas.openxmlformats.org/officeDocument/2006/relationships/image" Target="../media/image4.sv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18" Type="http://schemas.openxmlformats.org/officeDocument/2006/relationships/image" Target="../media/image4.svg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89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05.xml"/><Relationship Id="rId21" Type="http://schemas.openxmlformats.org/officeDocument/2006/relationships/theme" Target="../theme/theme7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4.xml"/><Relationship Id="rId16" Type="http://schemas.openxmlformats.org/officeDocument/2006/relationships/slideLayout" Target="../slideLayouts/slideLayout118.xml"/><Relationship Id="rId20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12.xml"/><Relationship Id="rId19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Relationship Id="rId22" Type="http://schemas.openxmlformats.org/officeDocument/2006/relationships/image" Target="../media/image5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17" Type="http://schemas.openxmlformats.org/officeDocument/2006/relationships/image" Target="../media/image5.emf"/><Relationship Id="rId2" Type="http://schemas.openxmlformats.org/officeDocument/2006/relationships/slideLayout" Target="../slideLayouts/slideLayout124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slideLayout" Target="../slideLayouts/slideLayout1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8640960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2" y="1550788"/>
            <a:ext cx="8640958" cy="31812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1370" y="4878250"/>
            <a:ext cx="6083845" cy="932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253577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36" name="AutoShape 4"/>
          <p:cNvSpPr>
            <a:spLocks noChangeAspect="1" noChangeArrowheads="1" noTextEdit="1"/>
          </p:cNvSpPr>
          <p:nvPr userDrawn="1"/>
        </p:nvSpPr>
        <p:spPr bwMode="auto">
          <a:xfrm>
            <a:off x="3178" y="2494956"/>
            <a:ext cx="9161463" cy="60126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38" name="Rectangle 7"/>
          <p:cNvSpPr>
            <a:spLocks noChangeArrowheads="1"/>
          </p:cNvSpPr>
          <p:nvPr userDrawn="1"/>
        </p:nvSpPr>
        <p:spPr bwMode="auto">
          <a:xfrm>
            <a:off x="12701" y="2728318"/>
            <a:ext cx="9142412" cy="36790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91" y="2719984"/>
            <a:ext cx="9167813" cy="408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251520" y="195486"/>
            <a:ext cx="442169" cy="44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935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96" r:id="rId2"/>
    <p:sldLayoutId id="2147483818" r:id="rId3"/>
    <p:sldLayoutId id="2147483655" r:id="rId4"/>
    <p:sldLayoutId id="2147483704" r:id="rId5"/>
    <p:sldLayoutId id="2147483680" r:id="rId6"/>
    <p:sldLayoutId id="2147483679" r:id="rId7"/>
    <p:sldLayoutId id="2147483661" r:id="rId8"/>
    <p:sldLayoutId id="2147483702" r:id="rId9"/>
    <p:sldLayoutId id="2147483706" r:id="rId10"/>
    <p:sldLayoutId id="2147483698" r:id="rId11"/>
    <p:sldLayoutId id="2147483699" r:id="rId12"/>
    <p:sldLayoutId id="2147483663" r:id="rId13"/>
    <p:sldLayoutId id="2147483707" r:id="rId14"/>
    <p:sldLayoutId id="2147483664" r:id="rId15"/>
    <p:sldLayoutId id="2147483667" r:id="rId16"/>
    <p:sldLayoutId id="2147483665" r:id="rId17"/>
    <p:sldLayoutId id="2147483682" r:id="rId18"/>
    <p:sldLayoutId id="2147483681" r:id="rId19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520" y="242243"/>
            <a:ext cx="8640960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2" y="987573"/>
            <a:ext cx="8640958" cy="35742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1370" y="4878250"/>
            <a:ext cx="6083845" cy="932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253577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36" name="AutoShape 4"/>
          <p:cNvSpPr>
            <a:spLocks noChangeAspect="1" noChangeArrowheads="1" noTextEdit="1"/>
          </p:cNvSpPr>
          <p:nvPr userDrawn="1"/>
        </p:nvSpPr>
        <p:spPr bwMode="auto">
          <a:xfrm>
            <a:off x="3178" y="2494956"/>
            <a:ext cx="9161463" cy="60126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38" name="Rectangle 7"/>
          <p:cNvSpPr>
            <a:spLocks noChangeArrowheads="1"/>
          </p:cNvSpPr>
          <p:nvPr userDrawn="1"/>
        </p:nvSpPr>
        <p:spPr bwMode="auto">
          <a:xfrm>
            <a:off x="12701" y="2728318"/>
            <a:ext cx="9142412" cy="36790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91" y="2719984"/>
            <a:ext cx="9167813" cy="408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8479813" y="4561859"/>
            <a:ext cx="442169" cy="44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37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97" r:id="rId2"/>
    <p:sldLayoutId id="2147483701" r:id="rId3"/>
    <p:sldLayoutId id="2147483685" r:id="rId4"/>
    <p:sldLayoutId id="2147483705" r:id="rId5"/>
    <p:sldLayoutId id="2147483686" r:id="rId6"/>
    <p:sldLayoutId id="2147483687" r:id="rId7"/>
    <p:sldLayoutId id="2147483688" r:id="rId8"/>
    <p:sldLayoutId id="2147483689" r:id="rId9"/>
    <p:sldLayoutId id="2147483708" r:id="rId10"/>
    <p:sldLayoutId id="2147483690" r:id="rId11"/>
    <p:sldLayoutId id="2147483691" r:id="rId12"/>
    <p:sldLayoutId id="2147483692" r:id="rId13"/>
    <p:sldLayoutId id="2147483693" r:id="rId14"/>
    <p:sldLayoutId id="2147483694" r:id="rId15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8640960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2" y="1550788"/>
            <a:ext cx="8640958" cy="31812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1370" y="4878250"/>
            <a:ext cx="6083845" cy="932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253577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36" name="AutoShape 4"/>
          <p:cNvSpPr>
            <a:spLocks noChangeAspect="1" noChangeArrowheads="1" noTextEdit="1"/>
          </p:cNvSpPr>
          <p:nvPr userDrawn="1"/>
        </p:nvSpPr>
        <p:spPr bwMode="auto">
          <a:xfrm>
            <a:off x="3178" y="2494956"/>
            <a:ext cx="9161463" cy="60126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38" name="Rectangle 7"/>
          <p:cNvSpPr>
            <a:spLocks noChangeArrowheads="1"/>
          </p:cNvSpPr>
          <p:nvPr userDrawn="1"/>
        </p:nvSpPr>
        <p:spPr bwMode="auto">
          <a:xfrm>
            <a:off x="12701" y="2728318"/>
            <a:ext cx="9142412" cy="36790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91" y="2719984"/>
            <a:ext cx="9167813" cy="408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7DD59A-4148-4107-89BD-9ACB60B45F7F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95486"/>
            <a:ext cx="936488" cy="4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33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  <p:sldLayoutId id="2147483763" r:id="rId18"/>
    <p:sldLayoutId id="2147483764" r:id="rId19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520" y="242243"/>
            <a:ext cx="8640960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2" y="987573"/>
            <a:ext cx="8640958" cy="35742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1370" y="4878250"/>
            <a:ext cx="6083845" cy="932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253577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36" name="AutoShape 4"/>
          <p:cNvSpPr>
            <a:spLocks noChangeAspect="1" noChangeArrowheads="1" noTextEdit="1"/>
          </p:cNvSpPr>
          <p:nvPr userDrawn="1"/>
        </p:nvSpPr>
        <p:spPr bwMode="auto">
          <a:xfrm>
            <a:off x="3178" y="2494956"/>
            <a:ext cx="9161463" cy="60126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38" name="Rectangle 7"/>
          <p:cNvSpPr>
            <a:spLocks noChangeArrowheads="1"/>
          </p:cNvSpPr>
          <p:nvPr userDrawn="1"/>
        </p:nvSpPr>
        <p:spPr bwMode="auto">
          <a:xfrm>
            <a:off x="12701" y="2728318"/>
            <a:ext cx="9142412" cy="36790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91" y="2719984"/>
            <a:ext cx="9167813" cy="408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5B5D801-8BF9-4650-9BFF-FFF9F24B181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494" y="4561228"/>
            <a:ext cx="936488" cy="4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91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8640960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2" y="1550788"/>
            <a:ext cx="8640958" cy="31812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1370" y="4878250"/>
            <a:ext cx="6083845" cy="932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253577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36" name="AutoShape 4"/>
          <p:cNvSpPr>
            <a:spLocks noChangeAspect="1" noChangeArrowheads="1" noTextEdit="1"/>
          </p:cNvSpPr>
          <p:nvPr userDrawn="1"/>
        </p:nvSpPr>
        <p:spPr bwMode="auto">
          <a:xfrm>
            <a:off x="3178" y="2494956"/>
            <a:ext cx="9161463" cy="60126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38" name="Rectangle 7"/>
          <p:cNvSpPr>
            <a:spLocks noChangeArrowheads="1"/>
          </p:cNvSpPr>
          <p:nvPr userDrawn="1"/>
        </p:nvSpPr>
        <p:spPr bwMode="auto">
          <a:xfrm>
            <a:off x="12701" y="2728318"/>
            <a:ext cx="9142412" cy="36790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91" y="2719984"/>
            <a:ext cx="9167813" cy="408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8F4E070-DE66-4ABC-A8F6-3559DD6EA3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51519" y="195486"/>
            <a:ext cx="1768081" cy="4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957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  <p:sldLayoutId id="2147483796" r:id="rId15"/>
    <p:sldLayoutId id="2147483797" r:id="rId16"/>
    <p:sldLayoutId id="2147483798" r:id="rId17"/>
    <p:sldLayoutId id="2147483799" r:id="rId18"/>
    <p:sldLayoutId id="2147483800" r:id="rId19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520" y="242243"/>
            <a:ext cx="8640960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2" y="987573"/>
            <a:ext cx="8640958" cy="35742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1370" y="4878250"/>
            <a:ext cx="6083845" cy="932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253577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36" name="AutoShape 4"/>
          <p:cNvSpPr>
            <a:spLocks noChangeAspect="1" noChangeArrowheads="1" noTextEdit="1"/>
          </p:cNvSpPr>
          <p:nvPr userDrawn="1"/>
        </p:nvSpPr>
        <p:spPr bwMode="auto">
          <a:xfrm>
            <a:off x="3178" y="2494956"/>
            <a:ext cx="9161463" cy="60126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38" name="Rectangle 7"/>
          <p:cNvSpPr>
            <a:spLocks noChangeArrowheads="1"/>
          </p:cNvSpPr>
          <p:nvPr userDrawn="1"/>
        </p:nvSpPr>
        <p:spPr bwMode="auto">
          <a:xfrm>
            <a:off x="12701" y="2728318"/>
            <a:ext cx="9142412" cy="36790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91" y="2719984"/>
            <a:ext cx="9167813" cy="408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48BB93D-47BD-4299-AC60-ADD2BF55C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153901" y="4561228"/>
            <a:ext cx="1768081" cy="4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46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8640960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2" y="1550788"/>
            <a:ext cx="8640958" cy="31812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1370" y="4878250"/>
            <a:ext cx="6083845" cy="932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253577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36" name="AutoShape 4"/>
          <p:cNvSpPr>
            <a:spLocks noChangeAspect="1" noChangeArrowheads="1" noTextEdit="1"/>
          </p:cNvSpPr>
          <p:nvPr userDrawn="1"/>
        </p:nvSpPr>
        <p:spPr bwMode="auto">
          <a:xfrm>
            <a:off x="3178" y="2494956"/>
            <a:ext cx="9161463" cy="60126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38" name="Rectangle 7"/>
          <p:cNvSpPr>
            <a:spLocks noChangeArrowheads="1"/>
          </p:cNvSpPr>
          <p:nvPr userDrawn="1"/>
        </p:nvSpPr>
        <p:spPr bwMode="auto">
          <a:xfrm>
            <a:off x="12701" y="2728318"/>
            <a:ext cx="9142412" cy="36790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91" y="2719984"/>
            <a:ext cx="9167813" cy="408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99F6DE-9351-1240-AACA-180705475965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90" y="245070"/>
            <a:ext cx="1010317" cy="23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26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827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520" y="242243"/>
            <a:ext cx="8640960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2" y="987573"/>
            <a:ext cx="8640958" cy="35742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1370" y="4878250"/>
            <a:ext cx="6083845" cy="932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253577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36" name="AutoShape 4"/>
          <p:cNvSpPr>
            <a:spLocks noChangeAspect="1" noChangeArrowheads="1" noTextEdit="1"/>
          </p:cNvSpPr>
          <p:nvPr userDrawn="1"/>
        </p:nvSpPr>
        <p:spPr bwMode="auto">
          <a:xfrm>
            <a:off x="3178" y="2494956"/>
            <a:ext cx="9161463" cy="60126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38" name="Rectangle 7"/>
          <p:cNvSpPr>
            <a:spLocks noChangeArrowheads="1"/>
          </p:cNvSpPr>
          <p:nvPr userDrawn="1"/>
        </p:nvSpPr>
        <p:spPr bwMode="auto">
          <a:xfrm>
            <a:off x="12701" y="2728318"/>
            <a:ext cx="9142412" cy="36790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91" y="2719984"/>
            <a:ext cx="9167813" cy="408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46349F-4F50-4446-8BA9-4263776EBB9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858" y="4709569"/>
            <a:ext cx="1010317" cy="23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220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602">
          <p15:clr>
            <a:srgbClr val="F26B43"/>
          </p15:clr>
        </p15:guide>
        <p15:guide id="2" orient="horz" pos="316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2405844024029220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csiro.au/en/research/environmental-impacts/climate-change/CCAM" TargetMode="External"/><Relationship Id="rId4" Type="http://schemas.openxmlformats.org/officeDocument/2006/relationships/hyperlink" Target="https://publications.csiro.au/publications/publication/PIcsiro:EP2023-2548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33C73BF-0317-00F6-27FD-93CE4322F4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AU" sz="2800" dirty="0"/>
              <a:t>Co-optimisation of Wind and Solar Energy and Intermittency for Renewable Generator Site Selection</a:t>
            </a:r>
            <a:br>
              <a:rPr lang="en-AU" sz="2800" dirty="0"/>
            </a:br>
            <a:endParaRPr lang="en-AU" sz="2800" dirty="0"/>
          </a:p>
        </p:txBody>
      </p:sp>
      <p:pic>
        <p:nvPicPr>
          <p:cNvPr id="3" name="Picture Placeholder 2" descr="Solar panels at sunset">
            <a:extLst>
              <a:ext uri="{FF2B5EF4-FFF2-40B4-BE49-F238E27FC236}">
                <a16:creationId xmlns:a16="http://schemas.microsoft.com/office/drawing/2014/main" id="{B7BB7503-E915-FAAC-2AD0-21672454DBE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4" r="20444"/>
          <a:stretch>
            <a:fillRect/>
          </a:stretch>
        </p:blipFill>
        <p:spPr>
          <a:xfrm>
            <a:off x="4571999" y="0"/>
            <a:ext cx="4563963" cy="5143500"/>
          </a:xfrm>
        </p:spPr>
      </p:pic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87D31C4E-4BE4-41C5-88A8-13740E10A908}"/>
              </a:ext>
            </a:extLst>
          </p:cNvPr>
          <p:cNvSpPr txBox="1">
            <a:spLocks/>
          </p:cNvSpPr>
          <p:nvPr/>
        </p:nvSpPr>
        <p:spPr bwMode="auto">
          <a:xfrm>
            <a:off x="251520" y="3939902"/>
            <a:ext cx="3600400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AU" sz="1400" dirty="0">
                <a:latin typeface="Calibri" pitchFamily="34" charset="0"/>
              </a:rPr>
              <a:t>Helen Wu </a:t>
            </a:r>
          </a:p>
          <a:p>
            <a:r>
              <a:rPr lang="en-AU" sz="1400" dirty="0">
                <a:latin typeface="Calibri" pitchFamily="34" charset="0"/>
              </a:rPr>
              <a:t>Jenny Hayward</a:t>
            </a:r>
          </a:p>
          <a:p>
            <a:r>
              <a:rPr lang="en-AU" sz="1400" dirty="0">
                <a:latin typeface="Calibri" pitchFamily="34" charset="0"/>
              </a:rPr>
              <a:t>Sam West</a:t>
            </a:r>
          </a:p>
          <a:p>
            <a:r>
              <a:rPr lang="en-AU" sz="1400" dirty="0">
                <a:latin typeface="Calibri" pitchFamily="34" charset="0"/>
              </a:rPr>
              <a:t>17 Oct 2024</a:t>
            </a:r>
            <a:endParaRPr lang="en-US" sz="1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664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8F29BA-E04C-4763-681C-D0B1FAA136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3220" y="699542"/>
            <a:ext cx="7467374" cy="3456384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695D905-B951-9D57-2CD0-AADB56C67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32" y="203845"/>
            <a:ext cx="8640960" cy="639365"/>
          </a:xfrm>
        </p:spPr>
        <p:txBody>
          <a:bodyPr/>
          <a:lstStyle/>
          <a:p>
            <a:r>
              <a:rPr lang="en-AU" dirty="0"/>
              <a:t>Indonesia</a:t>
            </a:r>
          </a:p>
        </p:txBody>
      </p:sp>
    </p:spTree>
    <p:extLst>
      <p:ext uri="{BB962C8B-B14F-4D97-AF65-F5344CB8AC3E}">
        <p14:creationId xmlns:p14="http://schemas.microsoft.com/office/powerpoint/2010/main" val="324573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1AB936-C6D9-48AA-B874-77F430A36A9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tretch/>
        </p:blipFill>
        <p:spPr>
          <a:xfrm>
            <a:off x="4572000" y="1263379"/>
            <a:ext cx="4563963" cy="3468611"/>
          </a:xfrm>
          <a:noFill/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79C5B2C-2160-9874-671D-E2226E6DA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2" y="1550788"/>
            <a:ext cx="4032446" cy="3181202"/>
          </a:xfrm>
        </p:spPr>
        <p:txBody>
          <a:bodyPr/>
          <a:lstStyle/>
          <a:p>
            <a:r>
              <a:rPr lang="en-US" dirty="0"/>
              <a:t>At much finer resolution</a:t>
            </a:r>
          </a:p>
          <a:p>
            <a:r>
              <a:rPr lang="en-US" dirty="0"/>
              <a:t>Account for the differences in the predictions of global climate models</a:t>
            </a:r>
          </a:p>
          <a:p>
            <a:r>
              <a:rPr lang="en-US" dirty="0"/>
              <a:t>Better simulate extreme weather features, such as tropical cyclones or bushfire weather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D99389-287B-4E1D-B8E6-B82A2334C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805458"/>
            <a:ext cx="4032448" cy="639365"/>
          </a:xfrm>
        </p:spPr>
        <p:txBody>
          <a:bodyPr anchor="t">
            <a:normAutofit/>
          </a:bodyPr>
          <a:lstStyle/>
          <a:p>
            <a:r>
              <a:rPr lang="en-AU" dirty="0"/>
              <a:t>CCAM</a:t>
            </a:r>
          </a:p>
        </p:txBody>
      </p:sp>
    </p:spTree>
    <p:extLst>
      <p:ext uri="{BB962C8B-B14F-4D97-AF65-F5344CB8AC3E}">
        <p14:creationId xmlns:p14="http://schemas.microsoft.com/office/powerpoint/2010/main" val="1289631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B3084F7-24C3-73CA-974D-13F35A3877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Onshore/offshore Renewable resource assessment for SEA</a:t>
            </a:r>
          </a:p>
          <a:p>
            <a:r>
              <a:rPr lang="en-AU" dirty="0"/>
              <a:t>Multi-site and multi-period optimization model for the regional integrated renewable energy networks</a:t>
            </a:r>
          </a:p>
          <a:p>
            <a:pPr marL="180000" lvl="1" indent="0">
              <a:buNone/>
            </a:pPr>
            <a:endParaRPr lang="en-A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BA06D0-2A53-118A-1BAD-871E08270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Future work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3B392E98-5257-1CB2-EE6E-731213ED4CF5}"/>
              </a:ext>
            </a:extLst>
          </p:cNvPr>
          <p:cNvSpPr txBox="1">
            <a:spLocks/>
          </p:cNvSpPr>
          <p:nvPr/>
        </p:nvSpPr>
        <p:spPr>
          <a:xfrm>
            <a:off x="250128" y="2643758"/>
            <a:ext cx="8642350" cy="6397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/>
              <a:t>Reference</a:t>
            </a:r>
          </a:p>
          <a:p>
            <a:endParaRPr lang="en-A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FFC4E3-41A0-5898-080E-44EBA6E267A0}"/>
              </a:ext>
            </a:extLst>
          </p:cNvPr>
          <p:cNvSpPr txBox="1"/>
          <p:nvPr/>
        </p:nvSpPr>
        <p:spPr>
          <a:xfrm>
            <a:off x="177934" y="3435846"/>
            <a:ext cx="87129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hlinkClick r:id="rId3"/>
              </a:rPr>
              <a:t>https://www.sciencedirect.com/science/article/pii/S2405844024029220</a:t>
            </a: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err="1">
                <a:hlinkClick r:id="rId4"/>
              </a:rPr>
              <a:t>GenCost</a:t>
            </a: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hlinkClick r:id="rId5"/>
              </a:rPr>
              <a:t>High-resolution regional climate and weather modelling - CSIRO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18066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subTitle" idx="1"/>
          </p:nvPr>
        </p:nvSpPr>
        <p:spPr>
          <a:xfrm>
            <a:off x="251520" y="2571750"/>
            <a:ext cx="4032448" cy="1512168"/>
          </a:xfrm>
        </p:spPr>
        <p:txBody>
          <a:bodyPr>
            <a:normAutofit/>
          </a:bodyPr>
          <a:lstStyle/>
          <a:p>
            <a:pPr>
              <a:spcAft>
                <a:spcPct val="0"/>
              </a:spcAft>
            </a:pPr>
            <a:r>
              <a:rPr lang="en-US" sz="1200" dirty="0"/>
              <a:t>Energy BU</a:t>
            </a:r>
          </a:p>
          <a:p>
            <a:pPr lvl="1">
              <a:tabLst>
                <a:tab pos="355600" algn="l"/>
              </a:tabLst>
            </a:pPr>
            <a:r>
              <a:rPr lang="en-US" sz="1200" dirty="0"/>
              <a:t>Helen Wu</a:t>
            </a:r>
          </a:p>
          <a:p>
            <a:pPr marL="270000" lvl="2" indent="-270000">
              <a:spcAft>
                <a:spcPct val="0"/>
              </a:spcAft>
            </a:pPr>
            <a:r>
              <a:rPr lang="en-US" sz="1200" dirty="0"/>
              <a:t>Helen.wu@csiro.au</a:t>
            </a:r>
          </a:p>
          <a:p>
            <a:pPr>
              <a:spcAft>
                <a:spcPct val="0"/>
              </a:spcAft>
            </a:pPr>
            <a:br>
              <a:rPr lang="en-US" sz="1200" dirty="0"/>
            </a:br>
            <a:endParaRPr lang="en-US" sz="1200" dirty="0"/>
          </a:p>
        </p:txBody>
      </p:sp>
      <p:sp>
        <p:nvSpPr>
          <p:cNvPr id="38913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Aft>
                <a:spcPct val="0"/>
              </a:spcAft>
            </a:pPr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035675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9196F8A-065E-59F6-D0BE-89BE7C981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419622"/>
            <a:ext cx="3456384" cy="2605138"/>
          </a:xfrm>
        </p:spPr>
        <p:txBody>
          <a:bodyPr>
            <a:normAutofit fontScale="92500"/>
          </a:bodyPr>
          <a:lstStyle/>
          <a:p>
            <a:r>
              <a:rPr lang="en-AU" dirty="0"/>
              <a:t>Consider the trade-off between energy generation and intermittency</a:t>
            </a:r>
          </a:p>
          <a:p>
            <a:endParaRPr lang="en-AU" dirty="0"/>
          </a:p>
          <a:p>
            <a:r>
              <a:rPr lang="en-AU" dirty="0"/>
              <a:t>A new multi-objective pareto-frontier approach to identify high performing renewable generation sites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65F029-C8C8-1377-02D9-4E67928A6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758700"/>
            <a:ext cx="8640960" cy="639365"/>
          </a:xfrm>
        </p:spPr>
        <p:txBody>
          <a:bodyPr/>
          <a:lstStyle/>
          <a:p>
            <a:r>
              <a:rPr lang="en-AU" dirty="0"/>
              <a:t>Motivation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3D8178-A1F7-F9E1-5CE8-2BB718BB9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984" y="1491630"/>
            <a:ext cx="5604244" cy="2952328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DE9E2C0C-777A-CA1A-FE8F-B9E0080471F7}"/>
              </a:ext>
            </a:extLst>
          </p:cNvPr>
          <p:cNvSpPr/>
          <p:nvPr/>
        </p:nvSpPr>
        <p:spPr>
          <a:xfrm>
            <a:off x="6660232" y="1923678"/>
            <a:ext cx="144016" cy="28803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30D9B639-4068-674D-9351-A9C20B3EB7B5}"/>
              </a:ext>
            </a:extLst>
          </p:cNvPr>
          <p:cNvSpPr/>
          <p:nvPr/>
        </p:nvSpPr>
        <p:spPr>
          <a:xfrm rot="10800000">
            <a:off x="6660232" y="3219822"/>
            <a:ext cx="144016" cy="28803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2909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1C6C0A-4F6D-95C4-7256-9271948F0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Pareto Frontier: </a:t>
            </a:r>
            <a:r>
              <a:rPr lang="en-AU" dirty="0" err="1"/>
              <a:t>Solar+Wind</a:t>
            </a: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A887AA-C998-7B4C-B48E-467924A5B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1563638"/>
            <a:ext cx="5256584" cy="319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547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map of australia with green and red colors&#10;&#10;Description automatically generated">
            <a:extLst>
              <a:ext uri="{FF2B5EF4-FFF2-40B4-BE49-F238E27FC236}">
                <a16:creationId xmlns:a16="http://schemas.microsoft.com/office/drawing/2014/main" id="{25B5E3A5-9235-A4A9-E291-0A1E3E8D5C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505989"/>
            <a:ext cx="5277041" cy="318135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328495-7F9A-2702-919C-D23E70877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67528"/>
            <a:ext cx="8640960" cy="639365"/>
          </a:xfrm>
        </p:spPr>
        <p:txBody>
          <a:bodyPr/>
          <a:lstStyle/>
          <a:p>
            <a:r>
              <a:rPr lang="en-AU" dirty="0"/>
              <a:t>Pareto Frontier in REZs</a:t>
            </a:r>
          </a:p>
        </p:txBody>
      </p:sp>
      <p:pic>
        <p:nvPicPr>
          <p:cNvPr id="4" name="Picture 3" descr="A map of the united states&#10;&#10;Description automatically generated">
            <a:extLst>
              <a:ext uri="{FF2B5EF4-FFF2-40B4-BE49-F238E27FC236}">
                <a16:creationId xmlns:a16="http://schemas.microsoft.com/office/drawing/2014/main" id="{BA5B7074-4C83-43FC-CF62-5C10DE536AD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21" y="1523419"/>
            <a:ext cx="1656184" cy="25209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3A4207-9CA7-F754-A375-44B36034CB04}"/>
              </a:ext>
            </a:extLst>
          </p:cNvPr>
          <p:cNvSpPr txBox="1"/>
          <p:nvPr/>
        </p:nvSpPr>
        <p:spPr>
          <a:xfrm>
            <a:off x="901902" y="4296005"/>
            <a:ext cx="20162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000" dirty="0"/>
              <a:t>Potential Renewable Energy Zones in the National Energy Market, Australia. </a:t>
            </a:r>
            <a:r>
              <a:rPr lang="en-AU" sz="1000" i="1" dirty="0"/>
              <a:t>Source: 2020 Integrated System Plan, AEMO.</a:t>
            </a:r>
          </a:p>
        </p:txBody>
      </p:sp>
    </p:spTree>
    <p:extLst>
      <p:ext uri="{BB962C8B-B14F-4D97-AF65-F5344CB8AC3E}">
        <p14:creationId xmlns:p14="http://schemas.microsoft.com/office/powerpoint/2010/main" val="246203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B90D34-376C-4432-6E39-18A8AC967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158" y="915566"/>
            <a:ext cx="4613435" cy="288032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F49189-3877-0053-0841-50FCB72F2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728" y="195486"/>
            <a:ext cx="2566330" cy="639365"/>
          </a:xfrm>
        </p:spPr>
        <p:txBody>
          <a:bodyPr/>
          <a:lstStyle/>
          <a:p>
            <a:r>
              <a:rPr lang="en-AU" dirty="0"/>
              <a:t>Pair them up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E32981-07B0-003E-3D9E-FFAD49D2FE79}"/>
              </a:ext>
            </a:extLst>
          </p:cNvPr>
          <p:cNvSpPr txBox="1"/>
          <p:nvPr/>
        </p:nvSpPr>
        <p:spPr>
          <a:xfrm>
            <a:off x="683568" y="3747685"/>
            <a:ext cx="7816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AU" dirty="0">
                <a:latin typeface="CMR12"/>
              </a:rPr>
              <a:t>The proposed wind-only and solar-only sites show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latin typeface="CMR12"/>
              </a:rPr>
              <a:t> an average energy increase of 9% (solar, 67 sites),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latin typeface="CMR12"/>
              </a:rPr>
              <a:t> an average energy increase of 28% (wind, 50 sites)</a:t>
            </a:r>
          </a:p>
          <a:p>
            <a:pPr algn="l"/>
            <a:r>
              <a:rPr lang="en-AU" dirty="0">
                <a:latin typeface="CMR12"/>
              </a:rPr>
              <a:t>for the same level of  intermittency, as compared to the existing generation sites.</a:t>
            </a:r>
            <a:endParaRPr lang="en-AU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324AE9-3EB8-EBB9-6485-B860C7DFC5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128" y="411510"/>
            <a:ext cx="3083365" cy="352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371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map of australia with red and blue spots&#10;&#10;Description automatically generated">
            <a:extLst>
              <a:ext uri="{FF2B5EF4-FFF2-40B4-BE49-F238E27FC236}">
                <a16:creationId xmlns:a16="http://schemas.microsoft.com/office/drawing/2014/main" id="{04616890-414E-A182-4F08-38B2F72002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059582"/>
            <a:ext cx="6396055" cy="3943992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8AF3297-30D4-8F35-13CC-9D6DCE52A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339502"/>
            <a:ext cx="8640960" cy="639365"/>
          </a:xfrm>
        </p:spPr>
        <p:txBody>
          <a:bodyPr/>
          <a:lstStyle/>
          <a:p>
            <a:r>
              <a:rPr lang="en-AU" dirty="0"/>
              <a:t>Optimal offshore renewable generation sites</a:t>
            </a:r>
          </a:p>
        </p:txBody>
      </p:sp>
    </p:spTree>
    <p:extLst>
      <p:ext uri="{BB962C8B-B14F-4D97-AF65-F5344CB8AC3E}">
        <p14:creationId xmlns:p14="http://schemas.microsoft.com/office/powerpoint/2010/main" val="4196921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aph showing a diagram of a solar system">
            <a:extLst>
              <a:ext uri="{FF2B5EF4-FFF2-40B4-BE49-F238E27FC236}">
                <a16:creationId xmlns:a16="http://schemas.microsoft.com/office/drawing/2014/main" id="{101F0584-89BF-4B14-DC6A-2DC2627F7B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313416"/>
            <a:ext cx="5200038" cy="331236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A788AF7-03E9-81E9-6D29-30DDED107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267494"/>
            <a:ext cx="8640960" cy="639365"/>
          </a:xfrm>
        </p:spPr>
        <p:txBody>
          <a:bodyPr/>
          <a:lstStyle/>
          <a:p>
            <a:r>
              <a:rPr lang="en-AU" dirty="0"/>
              <a:t>Desalination Plant in Western Australia</a:t>
            </a:r>
          </a:p>
        </p:txBody>
      </p:sp>
      <p:pic>
        <p:nvPicPr>
          <p:cNvPr id="8" name="Picture 7" descr="A graph of different reliability levels&#10;&#10;Description automatically generated">
            <a:extLst>
              <a:ext uri="{FF2B5EF4-FFF2-40B4-BE49-F238E27FC236}">
                <a16:creationId xmlns:a16="http://schemas.microsoft.com/office/drawing/2014/main" id="{3E64527B-6990-F46B-F473-AF1B72F667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499742"/>
            <a:ext cx="2276857" cy="17076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53A25D-4159-8B32-6929-6FD9B483D0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624" y="977063"/>
            <a:ext cx="1871634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14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ph showing a map of energy&#10;&#10;Description automatically generated">
            <a:extLst>
              <a:ext uri="{FF2B5EF4-FFF2-40B4-BE49-F238E27FC236}">
                <a16:creationId xmlns:a16="http://schemas.microsoft.com/office/drawing/2014/main" id="{FA3BF0BD-9866-5EB0-890B-F2B8A84332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065" y="675985"/>
            <a:ext cx="2952328" cy="2529953"/>
          </a:xfrm>
        </p:spPr>
      </p:pic>
      <p:pic>
        <p:nvPicPr>
          <p:cNvPr id="4" name="Picture 3" descr="A map of the solar capacity&#10;&#10;Description automatically generated with medium confidence">
            <a:extLst>
              <a:ext uri="{FF2B5EF4-FFF2-40B4-BE49-F238E27FC236}">
                <a16:creationId xmlns:a16="http://schemas.microsoft.com/office/drawing/2014/main" id="{8F8E4BBE-B698-2B3C-B195-59F90FF415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114" y="675985"/>
            <a:ext cx="2806246" cy="2335943"/>
          </a:xfrm>
          <a:prstGeom prst="rect">
            <a:avLst/>
          </a:prstGeom>
        </p:spPr>
      </p:pic>
      <p:pic>
        <p:nvPicPr>
          <p:cNvPr id="8" name="Picture 7" descr="A graph showing a map of water&#10;&#10;Description automatically generated">
            <a:extLst>
              <a:ext uri="{FF2B5EF4-FFF2-40B4-BE49-F238E27FC236}">
                <a16:creationId xmlns:a16="http://schemas.microsoft.com/office/drawing/2014/main" id="{F8ECABF1-3C28-45D0-9087-BFE2AF06EA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65" y="2709112"/>
            <a:ext cx="2915816" cy="2434388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960F558D-E299-9033-02EC-63A1EF8274E7}"/>
              </a:ext>
            </a:extLst>
          </p:cNvPr>
          <p:cNvSpPr txBox="1">
            <a:spLocks/>
          </p:cNvSpPr>
          <p:nvPr/>
        </p:nvSpPr>
        <p:spPr>
          <a:xfrm>
            <a:off x="1331640" y="267494"/>
            <a:ext cx="8640960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/>
              <a:t>Desalination Plant in Western Australia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77C6EC9-D78E-0E3F-5395-42DC66DDB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3633" y="2768830"/>
            <a:ext cx="3031208" cy="230425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866FADF-A006-2DF3-C143-E3CED3BAE8D5}"/>
              </a:ext>
            </a:extLst>
          </p:cNvPr>
          <p:cNvSpPr/>
          <p:nvPr/>
        </p:nvSpPr>
        <p:spPr>
          <a:xfrm>
            <a:off x="2339752" y="2277064"/>
            <a:ext cx="360040" cy="36004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7B84822-7DB6-6CD0-E372-1E80ACAE2CBD}"/>
              </a:ext>
            </a:extLst>
          </p:cNvPr>
          <p:cNvSpPr/>
          <p:nvPr/>
        </p:nvSpPr>
        <p:spPr>
          <a:xfrm>
            <a:off x="3860304" y="1355998"/>
            <a:ext cx="360040" cy="36004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4820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406FC10-0A01-E8AA-BE12-9E467B741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BARRA-R2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5804E8-7657-4BB4-BC2A-52EBEE92E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51470"/>
            <a:ext cx="6032162" cy="39604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070EFC-747F-0DED-B3B3-D1C2378EA35B}"/>
              </a:ext>
            </a:extLst>
          </p:cNvPr>
          <p:cNvSpPr txBox="1"/>
          <p:nvPr/>
        </p:nvSpPr>
        <p:spPr>
          <a:xfrm>
            <a:off x="2339752" y="4011078"/>
            <a:ext cx="5688632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050" dirty="0"/>
              <a:t>Su, C. H., </a:t>
            </a:r>
            <a:r>
              <a:rPr lang="en-AU" sz="1050" dirty="0" err="1"/>
              <a:t>Dharssi</a:t>
            </a:r>
            <a:r>
              <a:rPr lang="en-AU" sz="1050" dirty="0"/>
              <a:t>, I., Le Marshall, J., Le, T., Rennie, S., Smith, A., ... &amp; Warren, R. A. (2022). BARRA2: Development of the next-generation Australian regional atmospheric reanalysis. Bureau of Meteorology.</a:t>
            </a:r>
          </a:p>
        </p:txBody>
      </p:sp>
    </p:spTree>
    <p:extLst>
      <p:ext uri="{BB962C8B-B14F-4D97-AF65-F5344CB8AC3E}">
        <p14:creationId xmlns:p14="http://schemas.microsoft.com/office/powerpoint/2010/main" val="3333740284"/>
      </p:ext>
    </p:extLst>
  </p:cSld>
  <p:clrMapOvr>
    <a:masterClrMapping/>
  </p:clrMapOvr>
</p:sld>
</file>

<file path=ppt/theme/theme1.xml><?xml version="1.0" encoding="utf-8"?>
<a:theme xmlns:a="http://schemas.openxmlformats.org/drawingml/2006/main" name="CSIRO vertical">
  <a:themeElements>
    <a:clrScheme name="CSIRO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1D34"/>
      </a:accent2>
      <a:accent3>
        <a:srgbClr val="757579"/>
      </a:accent3>
      <a:accent4>
        <a:srgbClr val="1E22AA"/>
      </a:accent4>
      <a:accent5>
        <a:srgbClr val="007377"/>
      </a:accent5>
      <a:accent6>
        <a:srgbClr val="6D2077"/>
      </a:accent6>
      <a:hlink>
        <a:srgbClr val="004B87"/>
      </a:hlink>
      <a:folHlink>
        <a:srgbClr val="007A53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ght - PowerPoint 16.9.potx" id="{65ECD134-B6CE-4E85-AB19-D0B691A3EFFA}" vid="{F3675219-8F97-48FA-851A-DC087883E6C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SIRO horizontal">
  <a:themeElements>
    <a:clrScheme name="CSIRO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1D34"/>
      </a:accent2>
      <a:accent3>
        <a:srgbClr val="757579"/>
      </a:accent3>
      <a:accent4>
        <a:srgbClr val="1E22AA"/>
      </a:accent4>
      <a:accent5>
        <a:srgbClr val="007377"/>
      </a:accent5>
      <a:accent6>
        <a:srgbClr val="6D2077"/>
      </a:accent6>
      <a:hlink>
        <a:srgbClr val="004B87"/>
      </a:hlink>
      <a:folHlink>
        <a:srgbClr val="007A53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ght - PowerPoint 16.9.potx" id="{65ECD134-B6CE-4E85-AB19-D0B691A3EFFA}" vid="{88F094C1-98B9-421E-BEAE-71986FA9E161}"/>
    </a:ext>
  </a:extLst>
</a:theme>
</file>

<file path=ppt/theme/theme3.xml><?xml version="1.0" encoding="utf-8"?>
<a:theme xmlns:a="http://schemas.openxmlformats.org/drawingml/2006/main" name="Data61 vertical">
  <a:themeElements>
    <a:clrScheme name="CSIRO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1D34"/>
      </a:accent2>
      <a:accent3>
        <a:srgbClr val="757579"/>
      </a:accent3>
      <a:accent4>
        <a:srgbClr val="1E22AA"/>
      </a:accent4>
      <a:accent5>
        <a:srgbClr val="007377"/>
      </a:accent5>
      <a:accent6>
        <a:srgbClr val="6D2077"/>
      </a:accent6>
      <a:hlink>
        <a:srgbClr val="004B87"/>
      </a:hlink>
      <a:folHlink>
        <a:srgbClr val="007A53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ght - PowerPoint 16.9.potx" id="{65ECD134-B6CE-4E85-AB19-D0B691A3EFFA}" vid="{7ACAE89E-C984-4617-B933-C602B0F56572}"/>
    </a:ext>
  </a:extLst>
</a:theme>
</file>

<file path=ppt/theme/theme4.xml><?xml version="1.0" encoding="utf-8"?>
<a:theme xmlns:a="http://schemas.openxmlformats.org/drawingml/2006/main" name="Data61 horizontal">
  <a:themeElements>
    <a:clrScheme name="CSIRO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1D34"/>
      </a:accent2>
      <a:accent3>
        <a:srgbClr val="757579"/>
      </a:accent3>
      <a:accent4>
        <a:srgbClr val="1E22AA"/>
      </a:accent4>
      <a:accent5>
        <a:srgbClr val="007377"/>
      </a:accent5>
      <a:accent6>
        <a:srgbClr val="6D2077"/>
      </a:accent6>
      <a:hlink>
        <a:srgbClr val="004B87"/>
      </a:hlink>
      <a:folHlink>
        <a:srgbClr val="007A53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ght - PowerPoint 16.9.potx" id="{65ECD134-B6CE-4E85-AB19-D0B691A3EFFA}" vid="{B693B23A-651B-4981-8978-3CE6DABFBB98}"/>
    </a:ext>
  </a:extLst>
</a:theme>
</file>

<file path=ppt/theme/theme5.xml><?xml version="1.0" encoding="utf-8"?>
<a:theme xmlns:a="http://schemas.openxmlformats.org/drawingml/2006/main" name="MNF vertical">
  <a:themeElements>
    <a:clrScheme name="CSIRO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1D34"/>
      </a:accent2>
      <a:accent3>
        <a:srgbClr val="757579"/>
      </a:accent3>
      <a:accent4>
        <a:srgbClr val="1E22AA"/>
      </a:accent4>
      <a:accent5>
        <a:srgbClr val="007377"/>
      </a:accent5>
      <a:accent6>
        <a:srgbClr val="6D2077"/>
      </a:accent6>
      <a:hlink>
        <a:srgbClr val="004B87"/>
      </a:hlink>
      <a:folHlink>
        <a:srgbClr val="007A53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ght - PowerPoint 16.9.potx" id="{65ECD134-B6CE-4E85-AB19-D0B691A3EFFA}" vid="{3AFF3548-5D65-41A3-945A-566611EE2689}"/>
    </a:ext>
  </a:extLst>
</a:theme>
</file>

<file path=ppt/theme/theme6.xml><?xml version="1.0" encoding="utf-8"?>
<a:theme xmlns:a="http://schemas.openxmlformats.org/drawingml/2006/main" name="MNF horizontal">
  <a:themeElements>
    <a:clrScheme name="CSIRO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1D34"/>
      </a:accent2>
      <a:accent3>
        <a:srgbClr val="757579"/>
      </a:accent3>
      <a:accent4>
        <a:srgbClr val="1E22AA"/>
      </a:accent4>
      <a:accent5>
        <a:srgbClr val="007377"/>
      </a:accent5>
      <a:accent6>
        <a:srgbClr val="6D2077"/>
      </a:accent6>
      <a:hlink>
        <a:srgbClr val="004B87"/>
      </a:hlink>
      <a:folHlink>
        <a:srgbClr val="007A53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ght - PowerPoint 16.9.potx" id="{65ECD134-B6CE-4E85-AB19-D0B691A3EFFA}" vid="{BEBAAC62-1F7F-470D-9E07-4B26325976BA}"/>
    </a:ext>
  </a:extLst>
</a:theme>
</file>

<file path=ppt/theme/theme7.xml><?xml version="1.0" encoding="utf-8"?>
<a:theme xmlns:a="http://schemas.openxmlformats.org/drawingml/2006/main" name="Wordmark vertical">
  <a:themeElements>
    <a:clrScheme name="CSIRO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1D34"/>
      </a:accent2>
      <a:accent3>
        <a:srgbClr val="757579"/>
      </a:accent3>
      <a:accent4>
        <a:srgbClr val="1E22AA"/>
      </a:accent4>
      <a:accent5>
        <a:srgbClr val="007377"/>
      </a:accent5>
      <a:accent6>
        <a:srgbClr val="6D2077"/>
      </a:accent6>
      <a:hlink>
        <a:srgbClr val="004B87"/>
      </a:hlink>
      <a:folHlink>
        <a:srgbClr val="007A53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ght - PowerPoint 16.9.potx" id="{65ECD134-B6CE-4E85-AB19-D0B691A3EFFA}" vid="{7DA1F159-4188-4436-B9A9-CC83FDB7F7F8}"/>
    </a:ext>
  </a:extLst>
</a:theme>
</file>

<file path=ppt/theme/theme8.xml><?xml version="1.0" encoding="utf-8"?>
<a:theme xmlns:a="http://schemas.openxmlformats.org/drawingml/2006/main" name="Wordmark horizontal">
  <a:themeElements>
    <a:clrScheme name="CSIRO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1D34"/>
      </a:accent2>
      <a:accent3>
        <a:srgbClr val="757579"/>
      </a:accent3>
      <a:accent4>
        <a:srgbClr val="1E22AA"/>
      </a:accent4>
      <a:accent5>
        <a:srgbClr val="007377"/>
      </a:accent5>
      <a:accent6>
        <a:srgbClr val="6D2077"/>
      </a:accent6>
      <a:hlink>
        <a:srgbClr val="004B87"/>
      </a:hlink>
      <a:folHlink>
        <a:srgbClr val="007A53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ght - PowerPoint 16.9.potx" id="{65ECD134-B6CE-4E85-AB19-D0B691A3EFFA}" vid="{E8403FE3-0BAF-4D17-B62F-D6C196513068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30C86BAF592943B466C3307620DB41" ma:contentTypeVersion="13" ma:contentTypeDescription="Create a new document." ma:contentTypeScope="" ma:versionID="6508934d0d0198e045acf4be8001b266">
  <xsd:schema xmlns:xsd="http://www.w3.org/2001/XMLSchema" xmlns:xs="http://www.w3.org/2001/XMLSchema" xmlns:p="http://schemas.microsoft.com/office/2006/metadata/properties" xmlns:ns2="b5cb6bc7-7dbb-459a-bb2f-c8e7c1024b1e" xmlns:ns3="a102c61c-0b94-4dc7-88be-622bd30b80a1" targetNamespace="http://schemas.microsoft.com/office/2006/metadata/properties" ma:root="true" ma:fieldsID="3ac50b5e66408b9f1966dd598c4130fe" ns2:_="" ns3:_="">
    <xsd:import namespace="b5cb6bc7-7dbb-459a-bb2f-c8e7c1024b1e"/>
    <xsd:import namespace="a102c61c-0b94-4dc7-88be-622bd30b80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cb6bc7-7dbb-459a-bb2f-c8e7c1024b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c9513c6f-d7d3-4bba-9430-ae338114780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02c61c-0b94-4dc7-88be-622bd30b80a1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94cfdcb6-3e52-441b-a2b0-1e7e9c3cbe55}" ma:internalName="TaxCatchAll" ma:showField="CatchAllData" ma:web="a102c61c-0b94-4dc7-88be-622bd30b80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5cb6bc7-7dbb-459a-bb2f-c8e7c1024b1e">
      <Terms xmlns="http://schemas.microsoft.com/office/infopath/2007/PartnerControls"/>
    </lcf76f155ced4ddcb4097134ff3c332f>
    <TaxCatchAll xmlns="a102c61c-0b94-4dc7-88be-622bd30b80a1" xsi:nil="true"/>
  </documentManagement>
</p:properties>
</file>

<file path=customXml/itemProps1.xml><?xml version="1.0" encoding="utf-8"?>
<ds:datastoreItem xmlns:ds="http://schemas.openxmlformats.org/officeDocument/2006/customXml" ds:itemID="{E1CEEE74-4FD9-497B-B381-30312C835A09}"/>
</file>

<file path=customXml/itemProps2.xml><?xml version="1.0" encoding="utf-8"?>
<ds:datastoreItem xmlns:ds="http://schemas.openxmlformats.org/officeDocument/2006/customXml" ds:itemID="{C54BF5BF-CFB2-4C8F-A3A8-C2953B9784E4}"/>
</file>

<file path=customXml/itemProps3.xml><?xml version="1.0" encoding="utf-8"?>
<ds:datastoreItem xmlns:ds="http://schemas.openxmlformats.org/officeDocument/2006/customXml" ds:itemID="{251C45F0-7800-45AC-8130-CC0F8495B547}"/>
</file>

<file path=docProps/app.xml><?xml version="1.0" encoding="utf-8"?>
<Properties xmlns="http://schemas.openxmlformats.org/officeDocument/2006/extended-properties" xmlns:vt="http://schemas.openxmlformats.org/officeDocument/2006/docPropsVTypes">
  <Template>Light - PowerPoint 16.9</Template>
  <TotalTime>17622</TotalTime>
  <Words>298</Words>
  <Application>Microsoft Office PowerPoint</Application>
  <PresentationFormat>On-screen Show (16:9)</PresentationFormat>
  <Paragraphs>49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Arial</vt:lpstr>
      <vt:lpstr>Calibri</vt:lpstr>
      <vt:lpstr>CMR12</vt:lpstr>
      <vt:lpstr>CSIRO vertical</vt:lpstr>
      <vt:lpstr>CSIRO horizontal</vt:lpstr>
      <vt:lpstr>Data61 vertical</vt:lpstr>
      <vt:lpstr>Data61 horizontal</vt:lpstr>
      <vt:lpstr>MNF vertical</vt:lpstr>
      <vt:lpstr>MNF horizontal</vt:lpstr>
      <vt:lpstr>Wordmark vertical</vt:lpstr>
      <vt:lpstr>Wordmark horizontal</vt:lpstr>
      <vt:lpstr>Co-optimisation of Wind and Solar Energy and Intermittency for Renewable Generator Site Selection </vt:lpstr>
      <vt:lpstr>Motivation </vt:lpstr>
      <vt:lpstr>Pareto Frontier: Solar+Wind</vt:lpstr>
      <vt:lpstr>Pareto Frontier in REZs</vt:lpstr>
      <vt:lpstr>Pair them up</vt:lpstr>
      <vt:lpstr>Optimal offshore renewable generation sites</vt:lpstr>
      <vt:lpstr>Desalination Plant in Western Australia</vt:lpstr>
      <vt:lpstr>PowerPoint Presentation</vt:lpstr>
      <vt:lpstr>BARRA-R2</vt:lpstr>
      <vt:lpstr>Indonesia</vt:lpstr>
      <vt:lpstr>CCAM</vt:lpstr>
      <vt:lpstr>Future work</vt:lpstr>
      <vt:lpstr>Thank you</vt:lpstr>
    </vt:vector>
  </TitlesOfParts>
  <Company>CSIRO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Wu, Helen (Energy, Newcastle)</dc:creator>
  <cp:lastModifiedBy>Wu, Helen (Energy, Newcastle)</cp:lastModifiedBy>
  <cp:revision>1</cp:revision>
  <cp:lastPrinted>2019-07-25T05:14:36Z</cp:lastPrinted>
  <dcterms:created xsi:type="dcterms:W3CDTF">2024-05-24T05:18:35Z</dcterms:created>
  <dcterms:modified xsi:type="dcterms:W3CDTF">2024-10-16T08:20:12Z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0x010100BA30C86BAF592943B466C3307620DB41</vt:lpwstr>
  </property>
</Properties>
</file>