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5" r:id="rId6"/>
  </p:sldMasterIdLst>
  <p:notesMasterIdLst>
    <p:notesMasterId r:id="rId66"/>
  </p:notesMasterIdLst>
  <p:sldIdLst>
    <p:sldId id="257" r:id="rId7"/>
    <p:sldId id="687" r:id="rId8"/>
    <p:sldId id="785" r:id="rId9"/>
    <p:sldId id="694" r:id="rId10"/>
    <p:sldId id="679" r:id="rId11"/>
    <p:sldId id="684" r:id="rId12"/>
    <p:sldId id="784" r:id="rId13"/>
    <p:sldId id="675" r:id="rId14"/>
    <p:sldId id="696" r:id="rId15"/>
    <p:sldId id="789" r:id="rId16"/>
    <p:sldId id="790" r:id="rId17"/>
    <p:sldId id="676" r:id="rId18"/>
    <p:sldId id="682" r:id="rId19"/>
    <p:sldId id="677" r:id="rId20"/>
    <p:sldId id="634" r:id="rId21"/>
    <p:sldId id="683" r:id="rId22"/>
    <p:sldId id="685" r:id="rId23"/>
    <p:sldId id="594" r:id="rId24"/>
    <p:sldId id="643" r:id="rId25"/>
    <p:sldId id="645" r:id="rId26"/>
    <p:sldId id="646" r:id="rId27"/>
    <p:sldId id="647" r:id="rId28"/>
    <p:sldId id="577" r:id="rId29"/>
    <p:sldId id="543" r:id="rId30"/>
    <p:sldId id="578" r:id="rId31"/>
    <p:sldId id="268" r:id="rId32"/>
    <p:sldId id="270" r:id="rId33"/>
    <p:sldId id="613" r:id="rId34"/>
    <p:sldId id="614" r:id="rId35"/>
    <p:sldId id="615" r:id="rId36"/>
    <p:sldId id="275" r:id="rId37"/>
    <p:sldId id="319" r:id="rId38"/>
    <p:sldId id="663" r:id="rId39"/>
    <p:sldId id="664" r:id="rId40"/>
    <p:sldId id="665" r:id="rId41"/>
    <p:sldId id="666" r:id="rId42"/>
    <p:sldId id="667" r:id="rId43"/>
    <p:sldId id="668" r:id="rId44"/>
    <p:sldId id="669" r:id="rId45"/>
    <p:sldId id="670" r:id="rId46"/>
    <p:sldId id="794" r:id="rId47"/>
    <p:sldId id="778" r:id="rId48"/>
    <p:sldId id="765" r:id="rId49"/>
    <p:sldId id="680" r:id="rId50"/>
    <p:sldId id="693" r:id="rId51"/>
    <p:sldId id="792" r:id="rId52"/>
    <p:sldId id="793" r:id="rId53"/>
    <p:sldId id="697" r:id="rId54"/>
    <p:sldId id="791" r:id="rId55"/>
    <p:sldId id="698" r:id="rId56"/>
    <p:sldId id="699" r:id="rId57"/>
    <p:sldId id="700" r:id="rId58"/>
    <p:sldId id="701" r:id="rId59"/>
    <p:sldId id="795" r:id="rId60"/>
    <p:sldId id="796" r:id="rId61"/>
    <p:sldId id="797" r:id="rId62"/>
    <p:sldId id="798" r:id="rId63"/>
    <p:sldId id="799" r:id="rId64"/>
    <p:sldId id="800"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0A9A2E09-0151-477F-BB5E-DD2215B0134B}">
          <p14:sldIdLst>
            <p14:sldId id="257"/>
            <p14:sldId id="687"/>
          </p14:sldIdLst>
        </p14:section>
        <p14:section name="Motivation" id="{0EE35A52-1713-4DF6-B9F2-B5A187832AFB}">
          <p14:sldIdLst>
            <p14:sldId id="785"/>
            <p14:sldId id="694"/>
            <p14:sldId id="679"/>
            <p14:sldId id="684"/>
          </p14:sldIdLst>
        </p14:section>
        <p14:section name="Lessons Learnt" id="{A4A69236-31C6-4CA6-8B00-DEC95D02C3CA}">
          <p14:sldIdLst>
            <p14:sldId id="784"/>
            <p14:sldId id="675"/>
            <p14:sldId id="696"/>
            <p14:sldId id="789"/>
            <p14:sldId id="790"/>
            <p14:sldId id="676"/>
            <p14:sldId id="682"/>
            <p14:sldId id="677"/>
            <p14:sldId id="634"/>
            <p14:sldId id="683"/>
          </p14:sldIdLst>
        </p14:section>
        <p14:section name="Testing PV &amp; BESS" id="{92BB57DE-5000-42B0-A1EB-2CEB9D681787}">
          <p14:sldIdLst>
            <p14:sldId id="685"/>
            <p14:sldId id="594"/>
            <p14:sldId id="643"/>
            <p14:sldId id="645"/>
            <p14:sldId id="646"/>
            <p14:sldId id="647"/>
            <p14:sldId id="577"/>
            <p14:sldId id="543"/>
            <p14:sldId id="578"/>
            <p14:sldId id="268"/>
            <p14:sldId id="270"/>
            <p14:sldId id="613"/>
            <p14:sldId id="614"/>
            <p14:sldId id="615"/>
            <p14:sldId id="275"/>
            <p14:sldId id="319"/>
            <p14:sldId id="663"/>
            <p14:sldId id="664"/>
            <p14:sldId id="665"/>
            <p14:sldId id="666"/>
            <p14:sldId id="667"/>
            <p14:sldId id="668"/>
            <p14:sldId id="669"/>
            <p14:sldId id="670"/>
          </p14:sldIdLst>
        </p14:section>
        <p14:section name="Testing - Reconnections" id="{DDE0A72C-9DAA-4F16-B825-AB1338AB8585}">
          <p14:sldIdLst>
            <p14:sldId id="794"/>
            <p14:sldId id="778"/>
            <p14:sldId id="765"/>
            <p14:sldId id="680"/>
            <p14:sldId id="693"/>
            <p14:sldId id="792"/>
            <p14:sldId id="793"/>
            <p14:sldId id="697"/>
            <p14:sldId id="791"/>
            <p14:sldId id="698"/>
            <p14:sldId id="699"/>
            <p14:sldId id="700"/>
            <p14:sldId id="701"/>
            <p14:sldId id="795"/>
            <p14:sldId id="796"/>
            <p14:sldId id="797"/>
            <p14:sldId id="798"/>
            <p14:sldId id="799"/>
            <p14:sldId id="80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66E4E6-4217-428C-9CFA-98093FCCCDD8}" v="4" dt="2024-10-03T05:01:55.114"/>
    <p1510:client id="{7C002DED-225D-41FA-963D-6B0117B65F30}" v="1198" dt="2024-10-03T22:45:16.8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82" autoAdjust="0"/>
    <p:restoredTop sz="78240"/>
  </p:normalViewPr>
  <p:slideViewPr>
    <p:cSldViewPr snapToGrid="0">
      <p:cViewPr varScale="1">
        <p:scale>
          <a:sx n="130" d="100"/>
          <a:sy n="130" d="100"/>
        </p:scale>
        <p:origin x="137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rgios Konstantinou" userId="6f61fffd-0fff-4dc3-86c5-3af1b91bf075" providerId="ADAL" clId="{1066E4E6-4217-428C-9CFA-98093FCCCDD8}"/>
    <pc:docChg chg="undo custSel modSld sldOrd modSection">
      <pc:chgData name="Georgios Konstantinou" userId="6f61fffd-0fff-4dc3-86c5-3af1b91bf075" providerId="ADAL" clId="{1066E4E6-4217-428C-9CFA-98093FCCCDD8}" dt="2024-10-03T05:02:17.314" v="11" actId="729"/>
      <pc:docMkLst>
        <pc:docMk/>
      </pc:docMkLst>
      <pc:sldChg chg="mod modShow">
        <pc:chgData name="Georgios Konstantinou" userId="6f61fffd-0fff-4dc3-86c5-3af1b91bf075" providerId="ADAL" clId="{1066E4E6-4217-428C-9CFA-98093FCCCDD8}" dt="2024-10-03T05:00:39.505" v="0" actId="729"/>
        <pc:sldMkLst>
          <pc:docMk/>
          <pc:sldMk cId="3211719058" sldId="395"/>
        </pc:sldMkLst>
      </pc:sldChg>
      <pc:sldChg chg="mod modShow">
        <pc:chgData name="Georgios Konstantinou" userId="6f61fffd-0fff-4dc3-86c5-3af1b91bf075" providerId="ADAL" clId="{1066E4E6-4217-428C-9CFA-98093FCCCDD8}" dt="2024-10-03T05:00:39.505" v="0" actId="729"/>
        <pc:sldMkLst>
          <pc:docMk/>
          <pc:sldMk cId="1655292724" sldId="396"/>
        </pc:sldMkLst>
      </pc:sldChg>
      <pc:sldChg chg="mod modShow">
        <pc:chgData name="Georgios Konstantinou" userId="6f61fffd-0fff-4dc3-86c5-3af1b91bf075" providerId="ADAL" clId="{1066E4E6-4217-428C-9CFA-98093FCCCDD8}" dt="2024-10-03T05:00:39.505" v="0" actId="729"/>
        <pc:sldMkLst>
          <pc:docMk/>
          <pc:sldMk cId="309312007" sldId="397"/>
        </pc:sldMkLst>
      </pc:sldChg>
      <pc:sldChg chg="mod modShow">
        <pc:chgData name="Georgios Konstantinou" userId="6f61fffd-0fff-4dc3-86c5-3af1b91bf075" providerId="ADAL" clId="{1066E4E6-4217-428C-9CFA-98093FCCCDD8}" dt="2024-10-03T05:00:39.505" v="0" actId="729"/>
        <pc:sldMkLst>
          <pc:docMk/>
          <pc:sldMk cId="3368117874" sldId="400"/>
        </pc:sldMkLst>
      </pc:sldChg>
      <pc:sldChg chg="mod modShow">
        <pc:chgData name="Georgios Konstantinou" userId="6f61fffd-0fff-4dc3-86c5-3af1b91bf075" providerId="ADAL" clId="{1066E4E6-4217-428C-9CFA-98093FCCCDD8}" dt="2024-10-03T05:00:39.505" v="0" actId="729"/>
        <pc:sldMkLst>
          <pc:docMk/>
          <pc:sldMk cId="3080062358" sldId="497"/>
        </pc:sldMkLst>
      </pc:sldChg>
      <pc:sldChg chg="modSp mod">
        <pc:chgData name="Georgios Konstantinou" userId="6f61fffd-0fff-4dc3-86c5-3af1b91bf075" providerId="ADAL" clId="{1066E4E6-4217-428C-9CFA-98093FCCCDD8}" dt="2024-10-03T05:01:55.468" v="10" actId="14100"/>
        <pc:sldMkLst>
          <pc:docMk/>
          <pc:sldMk cId="2001540572" sldId="675"/>
        </pc:sldMkLst>
        <pc:graphicFrameChg chg="mod">
          <ac:chgData name="Georgios Konstantinou" userId="6f61fffd-0fff-4dc3-86c5-3af1b91bf075" providerId="ADAL" clId="{1066E4E6-4217-428C-9CFA-98093FCCCDD8}" dt="2024-10-03T05:01:55.468" v="10" actId="14100"/>
          <ac:graphicFrameMkLst>
            <pc:docMk/>
            <pc:sldMk cId="2001540572" sldId="675"/>
            <ac:graphicFrameMk id="9" creationId="{BEC30445-2A5D-5D19-F695-F4640B7B09AC}"/>
          </ac:graphicFrameMkLst>
        </pc:graphicFrameChg>
      </pc:sldChg>
      <pc:sldChg chg="mod modShow">
        <pc:chgData name="Georgios Konstantinou" userId="6f61fffd-0fff-4dc3-86c5-3af1b91bf075" providerId="ADAL" clId="{1066E4E6-4217-428C-9CFA-98093FCCCDD8}" dt="2024-10-03T05:00:39.505" v="0" actId="729"/>
        <pc:sldMkLst>
          <pc:docMk/>
          <pc:sldMk cId="3915226129" sldId="688"/>
        </pc:sldMkLst>
      </pc:sldChg>
      <pc:sldChg chg="mod modShow">
        <pc:chgData name="Georgios Konstantinou" userId="6f61fffd-0fff-4dc3-86c5-3af1b91bf075" providerId="ADAL" clId="{1066E4E6-4217-428C-9CFA-98093FCCCDD8}" dt="2024-10-03T05:00:39.505" v="0" actId="729"/>
        <pc:sldMkLst>
          <pc:docMk/>
          <pc:sldMk cId="1366161678" sldId="690"/>
        </pc:sldMkLst>
      </pc:sldChg>
      <pc:sldChg chg="mod modShow">
        <pc:chgData name="Georgios Konstantinou" userId="6f61fffd-0fff-4dc3-86c5-3af1b91bf075" providerId="ADAL" clId="{1066E4E6-4217-428C-9CFA-98093FCCCDD8}" dt="2024-10-03T05:00:39.505" v="0" actId="729"/>
        <pc:sldMkLst>
          <pc:docMk/>
          <pc:sldMk cId="2693980884" sldId="691"/>
        </pc:sldMkLst>
      </pc:sldChg>
      <pc:sldChg chg="mod modShow">
        <pc:chgData name="Georgios Konstantinou" userId="6f61fffd-0fff-4dc3-86c5-3af1b91bf075" providerId="ADAL" clId="{1066E4E6-4217-428C-9CFA-98093FCCCDD8}" dt="2024-10-03T05:00:39.505" v="0" actId="729"/>
        <pc:sldMkLst>
          <pc:docMk/>
          <pc:sldMk cId="3345992688" sldId="692"/>
        </pc:sldMkLst>
      </pc:sldChg>
      <pc:sldChg chg="ord">
        <pc:chgData name="Georgios Konstantinou" userId="6f61fffd-0fff-4dc3-86c5-3af1b91bf075" providerId="ADAL" clId="{1066E4E6-4217-428C-9CFA-98093FCCCDD8}" dt="2024-10-03T05:01:11.164" v="2"/>
        <pc:sldMkLst>
          <pc:docMk/>
          <pc:sldMk cId="1993925520" sldId="694"/>
        </pc:sldMkLst>
      </pc:sldChg>
      <pc:sldChg chg="mod modShow">
        <pc:chgData name="Georgios Konstantinou" userId="6f61fffd-0fff-4dc3-86c5-3af1b91bf075" providerId="ADAL" clId="{1066E4E6-4217-428C-9CFA-98093FCCCDD8}" dt="2024-10-03T05:00:39.505" v="0" actId="729"/>
        <pc:sldMkLst>
          <pc:docMk/>
          <pc:sldMk cId="4275831757" sldId="786"/>
        </pc:sldMkLst>
      </pc:sldChg>
      <pc:sldChg chg="mod modShow">
        <pc:chgData name="Georgios Konstantinou" userId="6f61fffd-0fff-4dc3-86c5-3af1b91bf075" providerId="ADAL" clId="{1066E4E6-4217-428C-9CFA-98093FCCCDD8}" dt="2024-10-03T05:00:39.505" v="0" actId="729"/>
        <pc:sldMkLst>
          <pc:docMk/>
          <pc:sldMk cId="2569007844" sldId="787"/>
        </pc:sldMkLst>
      </pc:sldChg>
      <pc:sldChg chg="mod modShow">
        <pc:chgData name="Georgios Konstantinou" userId="6f61fffd-0fff-4dc3-86c5-3af1b91bf075" providerId="ADAL" clId="{1066E4E6-4217-428C-9CFA-98093FCCCDD8}" dt="2024-10-03T05:02:17.314" v="11" actId="729"/>
        <pc:sldMkLst>
          <pc:docMk/>
          <pc:sldMk cId="3269865687" sldId="801"/>
        </pc:sldMkLst>
      </pc:sldChg>
    </pc:docChg>
  </pc:docChgLst>
  <pc:docChgLst>
    <pc:chgData name="Awais Ahmad" userId="01fd71a0-5930-4301-a38a-37e35241cb09" providerId="ADAL" clId="{7C002DED-225D-41FA-963D-6B0117B65F30}"/>
    <pc:docChg chg="undo custSel addSld delSld modSld sldOrd modMainMaster addSection delSection modSection">
      <pc:chgData name="Awais Ahmad" userId="01fd71a0-5930-4301-a38a-37e35241cb09" providerId="ADAL" clId="{7C002DED-225D-41FA-963D-6B0117B65F30}" dt="2024-10-03T22:45:36.432" v="2461" actId="1035"/>
      <pc:docMkLst>
        <pc:docMk/>
      </pc:docMkLst>
      <pc:sldChg chg="modSp mod">
        <pc:chgData name="Awais Ahmad" userId="01fd71a0-5930-4301-a38a-37e35241cb09" providerId="ADAL" clId="{7C002DED-225D-41FA-963D-6B0117B65F30}" dt="2024-10-02T23:40:27.899" v="60" actId="20577"/>
        <pc:sldMkLst>
          <pc:docMk/>
          <pc:sldMk cId="938352914" sldId="257"/>
        </pc:sldMkLst>
        <pc:spChg chg="mod">
          <ac:chgData name="Awais Ahmad" userId="01fd71a0-5930-4301-a38a-37e35241cb09" providerId="ADAL" clId="{7C002DED-225D-41FA-963D-6B0117B65F30}" dt="2024-10-02T23:40:27.899" v="60" actId="20577"/>
          <ac:spMkLst>
            <pc:docMk/>
            <pc:sldMk cId="938352914" sldId="257"/>
            <ac:spMk id="3" creationId="{AD1F1836-E232-461D-8C5B-D2CCDBE8E351}"/>
          </ac:spMkLst>
        </pc:spChg>
      </pc:sldChg>
      <pc:sldChg chg="modSp">
        <pc:chgData name="Awais Ahmad" userId="01fd71a0-5930-4301-a38a-37e35241cb09" providerId="ADAL" clId="{7C002DED-225D-41FA-963D-6B0117B65F30}" dt="2024-10-03T02:18:58.657" v="1581"/>
        <pc:sldMkLst>
          <pc:docMk/>
          <pc:sldMk cId="2622371632" sldId="268"/>
        </pc:sldMkLst>
        <pc:spChg chg="mod">
          <ac:chgData name="Awais Ahmad" userId="01fd71a0-5930-4301-a38a-37e35241cb09" providerId="ADAL" clId="{7C002DED-225D-41FA-963D-6B0117B65F30}" dt="2024-10-03T02:18:58.657" v="1581"/>
          <ac:spMkLst>
            <pc:docMk/>
            <pc:sldMk cId="2622371632" sldId="268"/>
            <ac:spMk id="2" creationId="{60BA474D-03A5-3465-622B-486E759FCDAB}"/>
          </ac:spMkLst>
        </pc:spChg>
      </pc:sldChg>
      <pc:sldChg chg="modSp">
        <pc:chgData name="Awais Ahmad" userId="01fd71a0-5930-4301-a38a-37e35241cb09" providerId="ADAL" clId="{7C002DED-225D-41FA-963D-6B0117B65F30}" dt="2024-10-03T02:18:58.657" v="1581"/>
        <pc:sldMkLst>
          <pc:docMk/>
          <pc:sldMk cId="1168331752" sldId="270"/>
        </pc:sldMkLst>
        <pc:spChg chg="mod">
          <ac:chgData name="Awais Ahmad" userId="01fd71a0-5930-4301-a38a-37e35241cb09" providerId="ADAL" clId="{7C002DED-225D-41FA-963D-6B0117B65F30}" dt="2024-10-03T02:18:58.657" v="1581"/>
          <ac:spMkLst>
            <pc:docMk/>
            <pc:sldMk cId="1168331752" sldId="270"/>
            <ac:spMk id="4" creationId="{669546E2-CB1D-E375-2503-806E158EA2C5}"/>
          </ac:spMkLst>
        </pc:spChg>
      </pc:sldChg>
      <pc:sldChg chg="modSp">
        <pc:chgData name="Awais Ahmad" userId="01fd71a0-5930-4301-a38a-37e35241cb09" providerId="ADAL" clId="{7C002DED-225D-41FA-963D-6B0117B65F30}" dt="2024-10-03T02:18:58.657" v="1581"/>
        <pc:sldMkLst>
          <pc:docMk/>
          <pc:sldMk cId="4219725640" sldId="275"/>
        </pc:sldMkLst>
        <pc:spChg chg="mod">
          <ac:chgData name="Awais Ahmad" userId="01fd71a0-5930-4301-a38a-37e35241cb09" providerId="ADAL" clId="{7C002DED-225D-41FA-963D-6B0117B65F30}" dt="2024-10-03T02:18:58.657" v="1581"/>
          <ac:spMkLst>
            <pc:docMk/>
            <pc:sldMk cId="4219725640" sldId="275"/>
            <ac:spMk id="4" creationId="{E49FC33B-1A74-96B7-6645-9092BF4104D5}"/>
          </ac:spMkLst>
        </pc:spChg>
      </pc:sldChg>
      <pc:sldChg chg="modSp del mod modShow">
        <pc:chgData name="Awais Ahmad" userId="01fd71a0-5930-4301-a38a-37e35241cb09" providerId="ADAL" clId="{7C002DED-225D-41FA-963D-6B0117B65F30}" dt="2024-10-03T05:20:21.100" v="1588" actId="47"/>
        <pc:sldMkLst>
          <pc:docMk/>
          <pc:sldMk cId="695107752" sldId="287"/>
        </pc:sldMkLst>
        <pc:spChg chg="mod">
          <ac:chgData name="Awais Ahmad" userId="01fd71a0-5930-4301-a38a-37e35241cb09" providerId="ADAL" clId="{7C002DED-225D-41FA-963D-6B0117B65F30}" dt="2024-10-03T02:18:58.657" v="1581"/>
          <ac:spMkLst>
            <pc:docMk/>
            <pc:sldMk cId="695107752" sldId="287"/>
            <ac:spMk id="8" creationId="{67FEBE6B-86A6-787A-5CFB-765CFA62D69C}"/>
          </ac:spMkLst>
        </pc:spChg>
      </pc:sldChg>
      <pc:sldChg chg="modSp del mod modShow">
        <pc:chgData name="Awais Ahmad" userId="01fd71a0-5930-4301-a38a-37e35241cb09" providerId="ADAL" clId="{7C002DED-225D-41FA-963D-6B0117B65F30}" dt="2024-10-03T05:20:21.100" v="1588" actId="47"/>
        <pc:sldMkLst>
          <pc:docMk/>
          <pc:sldMk cId="3920206322" sldId="288"/>
        </pc:sldMkLst>
        <pc:spChg chg="mod">
          <ac:chgData name="Awais Ahmad" userId="01fd71a0-5930-4301-a38a-37e35241cb09" providerId="ADAL" clId="{7C002DED-225D-41FA-963D-6B0117B65F30}" dt="2024-10-03T02:18:58.657" v="1581"/>
          <ac:spMkLst>
            <pc:docMk/>
            <pc:sldMk cId="3920206322" sldId="288"/>
            <ac:spMk id="8" creationId="{67FEBE6B-86A6-787A-5CFB-765CFA62D69C}"/>
          </ac:spMkLst>
        </pc:spChg>
      </pc:sldChg>
      <pc:sldChg chg="del">
        <pc:chgData name="Awais Ahmad" userId="01fd71a0-5930-4301-a38a-37e35241cb09" providerId="ADAL" clId="{7C002DED-225D-41FA-963D-6B0117B65F30}" dt="2024-10-03T00:52:43.856" v="895" actId="47"/>
        <pc:sldMkLst>
          <pc:docMk/>
          <pc:sldMk cId="2209642915" sldId="313"/>
        </pc:sldMkLst>
      </pc:sldChg>
      <pc:sldChg chg="del">
        <pc:chgData name="Awais Ahmad" userId="01fd71a0-5930-4301-a38a-37e35241cb09" providerId="ADAL" clId="{7C002DED-225D-41FA-963D-6B0117B65F30}" dt="2024-10-03T00:52:43.856" v="895" actId="47"/>
        <pc:sldMkLst>
          <pc:docMk/>
          <pc:sldMk cId="2380276645" sldId="314"/>
        </pc:sldMkLst>
      </pc:sldChg>
      <pc:sldChg chg="del">
        <pc:chgData name="Awais Ahmad" userId="01fd71a0-5930-4301-a38a-37e35241cb09" providerId="ADAL" clId="{7C002DED-225D-41FA-963D-6B0117B65F30}" dt="2024-10-03T00:52:43.856" v="895" actId="47"/>
        <pc:sldMkLst>
          <pc:docMk/>
          <pc:sldMk cId="2922886784" sldId="315"/>
        </pc:sldMkLst>
      </pc:sldChg>
      <pc:sldChg chg="del">
        <pc:chgData name="Awais Ahmad" userId="01fd71a0-5930-4301-a38a-37e35241cb09" providerId="ADAL" clId="{7C002DED-225D-41FA-963D-6B0117B65F30}" dt="2024-10-03T00:52:43.856" v="895" actId="47"/>
        <pc:sldMkLst>
          <pc:docMk/>
          <pc:sldMk cId="3384767341" sldId="316"/>
        </pc:sldMkLst>
      </pc:sldChg>
      <pc:sldChg chg="modSp">
        <pc:chgData name="Awais Ahmad" userId="01fd71a0-5930-4301-a38a-37e35241cb09" providerId="ADAL" clId="{7C002DED-225D-41FA-963D-6B0117B65F30}" dt="2024-10-03T02:18:58.657" v="1581"/>
        <pc:sldMkLst>
          <pc:docMk/>
          <pc:sldMk cId="3144043278" sldId="319"/>
        </pc:sldMkLst>
        <pc:spChg chg="mod">
          <ac:chgData name="Awais Ahmad" userId="01fd71a0-5930-4301-a38a-37e35241cb09" providerId="ADAL" clId="{7C002DED-225D-41FA-963D-6B0117B65F30}" dt="2024-10-03T02:18:58.657" v="1581"/>
          <ac:spMkLst>
            <pc:docMk/>
            <pc:sldMk cId="3144043278" sldId="319"/>
            <ac:spMk id="21" creationId="{B2BA51B1-A197-2A63-A0F0-40D711ED7B77}"/>
          </ac:spMkLst>
        </pc:spChg>
      </pc:sldChg>
      <pc:sldChg chg="del">
        <pc:chgData name="Awais Ahmad" userId="01fd71a0-5930-4301-a38a-37e35241cb09" providerId="ADAL" clId="{7C002DED-225D-41FA-963D-6B0117B65F30}" dt="2024-10-03T00:52:43.856" v="895" actId="47"/>
        <pc:sldMkLst>
          <pc:docMk/>
          <pc:sldMk cId="1693113255" sldId="320"/>
        </pc:sldMkLst>
      </pc:sldChg>
      <pc:sldChg chg="del">
        <pc:chgData name="Awais Ahmad" userId="01fd71a0-5930-4301-a38a-37e35241cb09" providerId="ADAL" clId="{7C002DED-225D-41FA-963D-6B0117B65F30}" dt="2024-10-03T00:52:43.856" v="895" actId="47"/>
        <pc:sldMkLst>
          <pc:docMk/>
          <pc:sldMk cId="2069812883" sldId="321"/>
        </pc:sldMkLst>
      </pc:sldChg>
      <pc:sldChg chg="modSp del mod">
        <pc:chgData name="Awais Ahmad" userId="01fd71a0-5930-4301-a38a-37e35241cb09" providerId="ADAL" clId="{7C002DED-225D-41FA-963D-6B0117B65F30}" dt="2024-10-03T05:19:18.460" v="1582" actId="47"/>
        <pc:sldMkLst>
          <pc:docMk/>
          <pc:sldMk cId="3211719058" sldId="395"/>
        </pc:sldMkLst>
        <pc:spChg chg="mod">
          <ac:chgData name="Awais Ahmad" userId="01fd71a0-5930-4301-a38a-37e35241cb09" providerId="ADAL" clId="{7C002DED-225D-41FA-963D-6B0117B65F30}" dt="2024-10-03T02:18:58.657" v="1581"/>
          <ac:spMkLst>
            <pc:docMk/>
            <pc:sldMk cId="3211719058" sldId="395"/>
            <ac:spMk id="4" creationId="{52E05923-8004-15B1-ADDA-790233DD05AC}"/>
          </ac:spMkLst>
        </pc:spChg>
      </pc:sldChg>
      <pc:sldChg chg="modSp del mod">
        <pc:chgData name="Awais Ahmad" userId="01fd71a0-5930-4301-a38a-37e35241cb09" providerId="ADAL" clId="{7C002DED-225D-41FA-963D-6B0117B65F30}" dt="2024-10-03T05:19:18.460" v="1582" actId="47"/>
        <pc:sldMkLst>
          <pc:docMk/>
          <pc:sldMk cId="1655292724" sldId="396"/>
        </pc:sldMkLst>
        <pc:spChg chg="mod">
          <ac:chgData name="Awais Ahmad" userId="01fd71a0-5930-4301-a38a-37e35241cb09" providerId="ADAL" clId="{7C002DED-225D-41FA-963D-6B0117B65F30}" dt="2024-10-03T02:18:58.657" v="1581"/>
          <ac:spMkLst>
            <pc:docMk/>
            <pc:sldMk cId="1655292724" sldId="396"/>
            <ac:spMk id="9" creationId="{2DAC1D72-9BFB-F228-3DEB-DA9BD6C8E65C}"/>
          </ac:spMkLst>
        </pc:spChg>
      </pc:sldChg>
      <pc:sldChg chg="modSp del mod">
        <pc:chgData name="Awais Ahmad" userId="01fd71a0-5930-4301-a38a-37e35241cb09" providerId="ADAL" clId="{7C002DED-225D-41FA-963D-6B0117B65F30}" dt="2024-10-03T05:19:18.460" v="1582" actId="47"/>
        <pc:sldMkLst>
          <pc:docMk/>
          <pc:sldMk cId="309312007" sldId="397"/>
        </pc:sldMkLst>
        <pc:spChg chg="mod">
          <ac:chgData name="Awais Ahmad" userId="01fd71a0-5930-4301-a38a-37e35241cb09" providerId="ADAL" clId="{7C002DED-225D-41FA-963D-6B0117B65F30}" dt="2024-10-03T02:18:58.657" v="1581"/>
          <ac:spMkLst>
            <pc:docMk/>
            <pc:sldMk cId="309312007" sldId="397"/>
            <ac:spMk id="8" creationId="{6C7DD379-7671-88DE-FCAF-32F44789819B}"/>
          </ac:spMkLst>
        </pc:spChg>
      </pc:sldChg>
      <pc:sldChg chg="modSp del mod">
        <pc:chgData name="Awais Ahmad" userId="01fd71a0-5930-4301-a38a-37e35241cb09" providerId="ADAL" clId="{7C002DED-225D-41FA-963D-6B0117B65F30}" dt="2024-10-03T05:19:18.460" v="1582" actId="47"/>
        <pc:sldMkLst>
          <pc:docMk/>
          <pc:sldMk cId="3368117874" sldId="400"/>
        </pc:sldMkLst>
        <pc:spChg chg="mod">
          <ac:chgData name="Awais Ahmad" userId="01fd71a0-5930-4301-a38a-37e35241cb09" providerId="ADAL" clId="{7C002DED-225D-41FA-963D-6B0117B65F30}" dt="2024-10-03T02:18:58.657" v="1581"/>
          <ac:spMkLst>
            <pc:docMk/>
            <pc:sldMk cId="3368117874" sldId="400"/>
            <ac:spMk id="4" creationId="{4BBCDBFA-5C17-AD96-AF4A-524398FF1874}"/>
          </ac:spMkLst>
        </pc:spChg>
      </pc:sldChg>
      <pc:sldChg chg="modSp del mod">
        <pc:chgData name="Awais Ahmad" userId="01fd71a0-5930-4301-a38a-37e35241cb09" providerId="ADAL" clId="{7C002DED-225D-41FA-963D-6B0117B65F30}" dt="2024-10-03T05:19:18.460" v="1582" actId="47"/>
        <pc:sldMkLst>
          <pc:docMk/>
          <pc:sldMk cId="3080062358" sldId="497"/>
        </pc:sldMkLst>
        <pc:spChg chg="mod">
          <ac:chgData name="Awais Ahmad" userId="01fd71a0-5930-4301-a38a-37e35241cb09" providerId="ADAL" clId="{7C002DED-225D-41FA-963D-6B0117B65F30}" dt="2024-10-03T02:18:58.657" v="1581"/>
          <ac:spMkLst>
            <pc:docMk/>
            <pc:sldMk cId="3080062358" sldId="497"/>
            <ac:spMk id="13" creationId="{AB8DC8BA-32D3-0C2E-0E8B-F1926EFB9D15}"/>
          </ac:spMkLst>
        </pc:spChg>
      </pc:sldChg>
      <pc:sldChg chg="modSp">
        <pc:chgData name="Awais Ahmad" userId="01fd71a0-5930-4301-a38a-37e35241cb09" providerId="ADAL" clId="{7C002DED-225D-41FA-963D-6B0117B65F30}" dt="2024-10-03T02:18:58.657" v="1581"/>
        <pc:sldMkLst>
          <pc:docMk/>
          <pc:sldMk cId="2660896813" sldId="543"/>
        </pc:sldMkLst>
        <pc:spChg chg="mod">
          <ac:chgData name="Awais Ahmad" userId="01fd71a0-5930-4301-a38a-37e35241cb09" providerId="ADAL" clId="{7C002DED-225D-41FA-963D-6B0117B65F30}" dt="2024-10-03T02:18:58.657" v="1581"/>
          <ac:spMkLst>
            <pc:docMk/>
            <pc:sldMk cId="2660896813" sldId="543"/>
            <ac:spMk id="6" creationId="{7A6AB3F0-1834-1273-6F7A-BDFDBA76E690}"/>
          </ac:spMkLst>
        </pc:spChg>
      </pc:sldChg>
      <pc:sldChg chg="modSp">
        <pc:chgData name="Awais Ahmad" userId="01fd71a0-5930-4301-a38a-37e35241cb09" providerId="ADAL" clId="{7C002DED-225D-41FA-963D-6B0117B65F30}" dt="2024-10-03T02:18:58.657" v="1581"/>
        <pc:sldMkLst>
          <pc:docMk/>
          <pc:sldMk cId="3991299029" sldId="577"/>
        </pc:sldMkLst>
        <pc:spChg chg="mod">
          <ac:chgData name="Awais Ahmad" userId="01fd71a0-5930-4301-a38a-37e35241cb09" providerId="ADAL" clId="{7C002DED-225D-41FA-963D-6B0117B65F30}" dt="2024-10-03T02:18:58.657" v="1581"/>
          <ac:spMkLst>
            <pc:docMk/>
            <pc:sldMk cId="3991299029" sldId="577"/>
            <ac:spMk id="5" creationId="{BDB152AB-F46E-FE4B-FFFD-43CDD7C73B40}"/>
          </ac:spMkLst>
        </pc:spChg>
      </pc:sldChg>
      <pc:sldChg chg="modSp">
        <pc:chgData name="Awais Ahmad" userId="01fd71a0-5930-4301-a38a-37e35241cb09" providerId="ADAL" clId="{7C002DED-225D-41FA-963D-6B0117B65F30}" dt="2024-10-03T02:18:58.657" v="1581"/>
        <pc:sldMkLst>
          <pc:docMk/>
          <pc:sldMk cId="2356692514" sldId="578"/>
        </pc:sldMkLst>
        <pc:spChg chg="mod">
          <ac:chgData name="Awais Ahmad" userId="01fd71a0-5930-4301-a38a-37e35241cb09" providerId="ADAL" clId="{7C002DED-225D-41FA-963D-6B0117B65F30}" dt="2024-10-03T02:18:58.657" v="1581"/>
          <ac:spMkLst>
            <pc:docMk/>
            <pc:sldMk cId="2356692514" sldId="578"/>
            <ac:spMk id="7" creationId="{296FB95C-D19A-7908-7E68-C4BEF744C5C1}"/>
          </ac:spMkLst>
        </pc:spChg>
      </pc:sldChg>
      <pc:sldChg chg="modSp">
        <pc:chgData name="Awais Ahmad" userId="01fd71a0-5930-4301-a38a-37e35241cb09" providerId="ADAL" clId="{7C002DED-225D-41FA-963D-6B0117B65F30}" dt="2024-10-03T02:18:58.657" v="1581"/>
        <pc:sldMkLst>
          <pc:docMk/>
          <pc:sldMk cId="2465675270" sldId="594"/>
        </pc:sldMkLst>
        <pc:spChg chg="mod">
          <ac:chgData name="Awais Ahmad" userId="01fd71a0-5930-4301-a38a-37e35241cb09" providerId="ADAL" clId="{7C002DED-225D-41FA-963D-6B0117B65F30}" dt="2024-10-03T02:18:58.657" v="1581"/>
          <ac:spMkLst>
            <pc:docMk/>
            <pc:sldMk cId="2465675270" sldId="594"/>
            <ac:spMk id="9" creationId="{40C6CC5D-902C-48DF-5B62-4E3DFDC109E2}"/>
          </ac:spMkLst>
        </pc:spChg>
      </pc:sldChg>
      <pc:sldChg chg="modSp">
        <pc:chgData name="Awais Ahmad" userId="01fd71a0-5930-4301-a38a-37e35241cb09" providerId="ADAL" clId="{7C002DED-225D-41FA-963D-6B0117B65F30}" dt="2024-10-03T02:18:58.657" v="1581"/>
        <pc:sldMkLst>
          <pc:docMk/>
          <pc:sldMk cId="2965306613" sldId="613"/>
        </pc:sldMkLst>
        <pc:spChg chg="mod">
          <ac:chgData name="Awais Ahmad" userId="01fd71a0-5930-4301-a38a-37e35241cb09" providerId="ADAL" clId="{7C002DED-225D-41FA-963D-6B0117B65F30}" dt="2024-10-03T02:18:58.657" v="1581"/>
          <ac:spMkLst>
            <pc:docMk/>
            <pc:sldMk cId="2965306613" sldId="613"/>
            <ac:spMk id="4" creationId="{11B6DE75-75A5-7FE5-CEFB-EE34F90722DD}"/>
          </ac:spMkLst>
        </pc:spChg>
      </pc:sldChg>
      <pc:sldChg chg="addSp delSp modSp mod">
        <pc:chgData name="Awais Ahmad" userId="01fd71a0-5930-4301-a38a-37e35241cb09" providerId="ADAL" clId="{7C002DED-225D-41FA-963D-6B0117B65F30}" dt="2024-10-03T05:32:02.475" v="1631" actId="478"/>
        <pc:sldMkLst>
          <pc:docMk/>
          <pc:sldMk cId="653718243" sldId="614"/>
        </pc:sldMkLst>
        <pc:spChg chg="del">
          <ac:chgData name="Awais Ahmad" userId="01fd71a0-5930-4301-a38a-37e35241cb09" providerId="ADAL" clId="{7C002DED-225D-41FA-963D-6B0117B65F30}" dt="2024-10-03T05:30:54.711" v="1629" actId="478"/>
          <ac:spMkLst>
            <pc:docMk/>
            <pc:sldMk cId="653718243" sldId="614"/>
            <ac:spMk id="3" creationId="{288D36F1-BDB4-828C-37AB-6C46AB333A73}"/>
          </ac:spMkLst>
        </pc:spChg>
        <pc:spChg chg="mod">
          <ac:chgData name="Awais Ahmad" userId="01fd71a0-5930-4301-a38a-37e35241cb09" providerId="ADAL" clId="{7C002DED-225D-41FA-963D-6B0117B65F30}" dt="2024-10-03T02:18:58.657" v="1581"/>
          <ac:spMkLst>
            <pc:docMk/>
            <pc:sldMk cId="653718243" sldId="614"/>
            <ac:spMk id="4" creationId="{07A11BCE-C7C2-FFA7-5E91-4A526E80C8CB}"/>
          </ac:spMkLst>
        </pc:spChg>
        <pc:picChg chg="add del">
          <ac:chgData name="Awais Ahmad" userId="01fd71a0-5930-4301-a38a-37e35241cb09" providerId="ADAL" clId="{7C002DED-225D-41FA-963D-6B0117B65F30}" dt="2024-10-03T05:32:02.475" v="1631" actId="478"/>
          <ac:picMkLst>
            <pc:docMk/>
            <pc:sldMk cId="653718243" sldId="614"/>
            <ac:picMk id="13" creationId="{00000000-0000-0000-0000-000000000000}"/>
          </ac:picMkLst>
        </pc:picChg>
      </pc:sldChg>
      <pc:sldChg chg="modSp">
        <pc:chgData name="Awais Ahmad" userId="01fd71a0-5930-4301-a38a-37e35241cb09" providerId="ADAL" clId="{7C002DED-225D-41FA-963D-6B0117B65F30}" dt="2024-10-03T02:18:58.657" v="1581"/>
        <pc:sldMkLst>
          <pc:docMk/>
          <pc:sldMk cId="1640916772" sldId="615"/>
        </pc:sldMkLst>
        <pc:spChg chg="mod">
          <ac:chgData name="Awais Ahmad" userId="01fd71a0-5930-4301-a38a-37e35241cb09" providerId="ADAL" clId="{7C002DED-225D-41FA-963D-6B0117B65F30}" dt="2024-10-03T02:18:58.657" v="1581"/>
          <ac:spMkLst>
            <pc:docMk/>
            <pc:sldMk cId="1640916772" sldId="615"/>
            <ac:spMk id="10" creationId="{3FBB0FFB-A5C2-97D4-FB0F-68E094E9EE68}"/>
          </ac:spMkLst>
        </pc:spChg>
      </pc:sldChg>
      <pc:sldChg chg="addSp delSp modSp mod">
        <pc:chgData name="Awais Ahmad" userId="01fd71a0-5930-4301-a38a-37e35241cb09" providerId="ADAL" clId="{7C002DED-225D-41FA-963D-6B0117B65F30}" dt="2024-10-03T02:18:58.657" v="1581"/>
        <pc:sldMkLst>
          <pc:docMk/>
          <pc:sldMk cId="965109393" sldId="634"/>
        </pc:sldMkLst>
        <pc:spChg chg="add del mod">
          <ac:chgData name="Awais Ahmad" userId="01fd71a0-5930-4301-a38a-37e35241cb09" providerId="ADAL" clId="{7C002DED-225D-41FA-963D-6B0117B65F30}" dt="2024-10-03T01:50:16.335" v="1434" actId="478"/>
          <ac:spMkLst>
            <pc:docMk/>
            <pc:sldMk cId="965109393" sldId="634"/>
            <ac:spMk id="4" creationId="{D001447E-EC63-8B43-D8B4-62B5622885FA}"/>
          </ac:spMkLst>
        </pc:spChg>
        <pc:spChg chg="mod">
          <ac:chgData name="Awais Ahmad" userId="01fd71a0-5930-4301-a38a-37e35241cb09" providerId="ADAL" clId="{7C002DED-225D-41FA-963D-6B0117B65F30}" dt="2024-10-03T02:18:58.657" v="1581"/>
          <ac:spMkLst>
            <pc:docMk/>
            <pc:sldMk cId="965109393" sldId="634"/>
            <ac:spMk id="7" creationId="{750D972A-C1A6-F4CD-2640-7540B5376A90}"/>
          </ac:spMkLst>
        </pc:spChg>
        <pc:spChg chg="add mod">
          <ac:chgData name="Awais Ahmad" userId="01fd71a0-5930-4301-a38a-37e35241cb09" providerId="ADAL" clId="{7C002DED-225D-41FA-963D-6B0117B65F30}" dt="2024-10-03T01:55:43.628" v="1436" actId="478"/>
          <ac:spMkLst>
            <pc:docMk/>
            <pc:sldMk cId="965109393" sldId="634"/>
            <ac:spMk id="12" creationId="{70FC20E9-6B96-341F-21B4-A2D770096A93}"/>
          </ac:spMkLst>
        </pc:spChg>
        <pc:picChg chg="add del">
          <ac:chgData name="Awais Ahmad" userId="01fd71a0-5930-4301-a38a-37e35241cb09" providerId="ADAL" clId="{7C002DED-225D-41FA-963D-6B0117B65F30}" dt="2024-10-03T01:55:43.628" v="1436" actId="478"/>
          <ac:picMkLst>
            <pc:docMk/>
            <pc:sldMk cId="965109393" sldId="634"/>
            <ac:picMk id="8" creationId="{E2D4CA8A-FB0F-07EE-CD14-1264EA093552}"/>
          </ac:picMkLst>
        </pc:picChg>
        <pc:picChg chg="add del mod">
          <ac:chgData name="Awais Ahmad" userId="01fd71a0-5930-4301-a38a-37e35241cb09" providerId="ADAL" clId="{7C002DED-225D-41FA-963D-6B0117B65F30}" dt="2024-10-03T01:50:15.498" v="1433" actId="22"/>
          <ac:picMkLst>
            <pc:docMk/>
            <pc:sldMk cId="965109393" sldId="634"/>
            <ac:picMk id="10" creationId="{0EE13586-2763-972F-69C1-97406C81862D}"/>
          </ac:picMkLst>
        </pc:picChg>
        <pc:picChg chg="add mod">
          <ac:chgData name="Awais Ahmad" userId="01fd71a0-5930-4301-a38a-37e35241cb09" providerId="ADAL" clId="{7C002DED-225D-41FA-963D-6B0117B65F30}" dt="2024-10-03T01:55:52.979" v="1441" actId="1076"/>
          <ac:picMkLst>
            <pc:docMk/>
            <pc:sldMk cId="965109393" sldId="634"/>
            <ac:picMk id="14" creationId="{855C84DA-DDCF-77D7-8D56-496C7C215C49}"/>
          </ac:picMkLst>
        </pc:picChg>
      </pc:sldChg>
      <pc:sldChg chg="modSp">
        <pc:chgData name="Awais Ahmad" userId="01fd71a0-5930-4301-a38a-37e35241cb09" providerId="ADAL" clId="{7C002DED-225D-41FA-963D-6B0117B65F30}" dt="2024-10-03T02:18:58.657" v="1581"/>
        <pc:sldMkLst>
          <pc:docMk/>
          <pc:sldMk cId="3545703837" sldId="643"/>
        </pc:sldMkLst>
        <pc:spChg chg="mod">
          <ac:chgData name="Awais Ahmad" userId="01fd71a0-5930-4301-a38a-37e35241cb09" providerId="ADAL" clId="{7C002DED-225D-41FA-963D-6B0117B65F30}" dt="2024-10-03T02:18:58.657" v="1581"/>
          <ac:spMkLst>
            <pc:docMk/>
            <pc:sldMk cId="3545703837" sldId="643"/>
            <ac:spMk id="13" creationId="{D8837D48-5475-FCBE-80FD-EA8D55D48F86}"/>
          </ac:spMkLst>
        </pc:spChg>
      </pc:sldChg>
      <pc:sldChg chg="modSp">
        <pc:chgData name="Awais Ahmad" userId="01fd71a0-5930-4301-a38a-37e35241cb09" providerId="ADAL" clId="{7C002DED-225D-41FA-963D-6B0117B65F30}" dt="2024-10-03T02:18:58.657" v="1581"/>
        <pc:sldMkLst>
          <pc:docMk/>
          <pc:sldMk cId="392349423" sldId="645"/>
        </pc:sldMkLst>
        <pc:spChg chg="mod">
          <ac:chgData name="Awais Ahmad" userId="01fd71a0-5930-4301-a38a-37e35241cb09" providerId="ADAL" clId="{7C002DED-225D-41FA-963D-6B0117B65F30}" dt="2024-10-03T02:18:58.657" v="1581"/>
          <ac:spMkLst>
            <pc:docMk/>
            <pc:sldMk cId="392349423" sldId="645"/>
            <ac:spMk id="6" creationId="{30A998EA-DF2E-E2F9-7C3F-C9A9056AF593}"/>
          </ac:spMkLst>
        </pc:spChg>
      </pc:sldChg>
      <pc:sldChg chg="modSp">
        <pc:chgData name="Awais Ahmad" userId="01fd71a0-5930-4301-a38a-37e35241cb09" providerId="ADAL" clId="{7C002DED-225D-41FA-963D-6B0117B65F30}" dt="2024-10-03T02:18:58.657" v="1581"/>
        <pc:sldMkLst>
          <pc:docMk/>
          <pc:sldMk cId="2986817904" sldId="646"/>
        </pc:sldMkLst>
        <pc:spChg chg="mod">
          <ac:chgData name="Awais Ahmad" userId="01fd71a0-5930-4301-a38a-37e35241cb09" providerId="ADAL" clId="{7C002DED-225D-41FA-963D-6B0117B65F30}" dt="2024-10-03T02:18:58.657" v="1581"/>
          <ac:spMkLst>
            <pc:docMk/>
            <pc:sldMk cId="2986817904" sldId="646"/>
            <ac:spMk id="6" creationId="{CB670134-A13B-0D09-4535-950D9000123E}"/>
          </ac:spMkLst>
        </pc:spChg>
      </pc:sldChg>
      <pc:sldChg chg="modSp">
        <pc:chgData name="Awais Ahmad" userId="01fd71a0-5930-4301-a38a-37e35241cb09" providerId="ADAL" clId="{7C002DED-225D-41FA-963D-6B0117B65F30}" dt="2024-10-03T02:18:58.657" v="1581"/>
        <pc:sldMkLst>
          <pc:docMk/>
          <pc:sldMk cId="3916225371" sldId="647"/>
        </pc:sldMkLst>
        <pc:spChg chg="mod">
          <ac:chgData name="Awais Ahmad" userId="01fd71a0-5930-4301-a38a-37e35241cb09" providerId="ADAL" clId="{7C002DED-225D-41FA-963D-6B0117B65F30}" dt="2024-10-03T02:18:58.657" v="1581"/>
          <ac:spMkLst>
            <pc:docMk/>
            <pc:sldMk cId="3916225371" sldId="647"/>
            <ac:spMk id="19" creationId="{A005AD15-1954-497F-B3E9-8273DE880D9E}"/>
          </ac:spMkLst>
        </pc:spChg>
      </pc:sldChg>
      <pc:sldChg chg="del">
        <pc:chgData name="Awais Ahmad" userId="01fd71a0-5930-4301-a38a-37e35241cb09" providerId="ADAL" clId="{7C002DED-225D-41FA-963D-6B0117B65F30}" dt="2024-10-03T00:52:43.856" v="895" actId="47"/>
        <pc:sldMkLst>
          <pc:docMk/>
          <pc:sldMk cId="3047568658" sldId="651"/>
        </pc:sldMkLst>
      </pc:sldChg>
      <pc:sldChg chg="modSp mod">
        <pc:chgData name="Awais Ahmad" userId="01fd71a0-5930-4301-a38a-37e35241cb09" providerId="ADAL" clId="{7C002DED-225D-41FA-963D-6B0117B65F30}" dt="2024-10-03T05:33:40.630" v="1635" actId="1076"/>
        <pc:sldMkLst>
          <pc:docMk/>
          <pc:sldMk cId="450246341" sldId="663"/>
        </pc:sldMkLst>
        <pc:spChg chg="mod">
          <ac:chgData name="Awais Ahmad" userId="01fd71a0-5930-4301-a38a-37e35241cb09" providerId="ADAL" clId="{7C002DED-225D-41FA-963D-6B0117B65F30}" dt="2024-10-03T02:18:58.657" v="1581"/>
          <ac:spMkLst>
            <pc:docMk/>
            <pc:sldMk cId="450246341" sldId="663"/>
            <ac:spMk id="19" creationId="{61F32971-A95F-5332-39A9-C83FCE6E2C44}"/>
          </ac:spMkLst>
        </pc:spChg>
        <pc:picChg chg="mod">
          <ac:chgData name="Awais Ahmad" userId="01fd71a0-5930-4301-a38a-37e35241cb09" providerId="ADAL" clId="{7C002DED-225D-41FA-963D-6B0117B65F30}" dt="2024-10-03T05:33:40.630" v="1635" actId="1076"/>
          <ac:picMkLst>
            <pc:docMk/>
            <pc:sldMk cId="450246341" sldId="663"/>
            <ac:picMk id="11" creationId="{762E75E6-A305-9FD3-22FE-1A68BC17700C}"/>
          </ac:picMkLst>
        </pc:picChg>
      </pc:sldChg>
      <pc:sldChg chg="modSp">
        <pc:chgData name="Awais Ahmad" userId="01fd71a0-5930-4301-a38a-37e35241cb09" providerId="ADAL" clId="{7C002DED-225D-41FA-963D-6B0117B65F30}" dt="2024-10-03T02:18:58.657" v="1581"/>
        <pc:sldMkLst>
          <pc:docMk/>
          <pc:sldMk cId="2508713526" sldId="664"/>
        </pc:sldMkLst>
        <pc:spChg chg="mod">
          <ac:chgData name="Awais Ahmad" userId="01fd71a0-5930-4301-a38a-37e35241cb09" providerId="ADAL" clId="{7C002DED-225D-41FA-963D-6B0117B65F30}" dt="2024-10-03T02:18:58.657" v="1581"/>
          <ac:spMkLst>
            <pc:docMk/>
            <pc:sldMk cId="2508713526" sldId="664"/>
            <ac:spMk id="13" creationId="{1E17DB4B-BD9B-D7C8-7B44-7037983A9AC5}"/>
          </ac:spMkLst>
        </pc:spChg>
      </pc:sldChg>
      <pc:sldChg chg="modSp">
        <pc:chgData name="Awais Ahmad" userId="01fd71a0-5930-4301-a38a-37e35241cb09" providerId="ADAL" clId="{7C002DED-225D-41FA-963D-6B0117B65F30}" dt="2024-10-03T02:18:58.657" v="1581"/>
        <pc:sldMkLst>
          <pc:docMk/>
          <pc:sldMk cId="1430113977" sldId="665"/>
        </pc:sldMkLst>
        <pc:spChg chg="mod">
          <ac:chgData name="Awais Ahmad" userId="01fd71a0-5930-4301-a38a-37e35241cb09" providerId="ADAL" clId="{7C002DED-225D-41FA-963D-6B0117B65F30}" dt="2024-10-03T02:18:58.657" v="1581"/>
          <ac:spMkLst>
            <pc:docMk/>
            <pc:sldMk cId="1430113977" sldId="665"/>
            <ac:spMk id="8" creationId="{8E6EB88E-840E-5B8F-F355-1D191CE6A5D5}"/>
          </ac:spMkLst>
        </pc:spChg>
      </pc:sldChg>
      <pc:sldChg chg="modSp">
        <pc:chgData name="Awais Ahmad" userId="01fd71a0-5930-4301-a38a-37e35241cb09" providerId="ADAL" clId="{7C002DED-225D-41FA-963D-6B0117B65F30}" dt="2024-10-03T02:18:58.657" v="1581"/>
        <pc:sldMkLst>
          <pc:docMk/>
          <pc:sldMk cId="1824382263" sldId="666"/>
        </pc:sldMkLst>
        <pc:spChg chg="mod">
          <ac:chgData name="Awais Ahmad" userId="01fd71a0-5930-4301-a38a-37e35241cb09" providerId="ADAL" clId="{7C002DED-225D-41FA-963D-6B0117B65F30}" dt="2024-10-03T02:18:58.657" v="1581"/>
          <ac:spMkLst>
            <pc:docMk/>
            <pc:sldMk cId="1824382263" sldId="666"/>
            <ac:spMk id="3" creationId="{406B6272-5CEA-57B2-DA32-BC62CD675DE6}"/>
          </ac:spMkLst>
        </pc:spChg>
      </pc:sldChg>
      <pc:sldChg chg="modSp">
        <pc:chgData name="Awais Ahmad" userId="01fd71a0-5930-4301-a38a-37e35241cb09" providerId="ADAL" clId="{7C002DED-225D-41FA-963D-6B0117B65F30}" dt="2024-10-03T02:18:58.657" v="1581"/>
        <pc:sldMkLst>
          <pc:docMk/>
          <pc:sldMk cId="292727468" sldId="667"/>
        </pc:sldMkLst>
        <pc:spChg chg="mod">
          <ac:chgData name="Awais Ahmad" userId="01fd71a0-5930-4301-a38a-37e35241cb09" providerId="ADAL" clId="{7C002DED-225D-41FA-963D-6B0117B65F30}" dt="2024-10-03T02:18:58.657" v="1581"/>
          <ac:spMkLst>
            <pc:docMk/>
            <pc:sldMk cId="292727468" sldId="667"/>
            <ac:spMk id="17" creationId="{E3C3C080-3E71-B3FE-242D-B93CA575AA66}"/>
          </ac:spMkLst>
        </pc:spChg>
      </pc:sldChg>
      <pc:sldChg chg="modSp mod">
        <pc:chgData name="Awais Ahmad" userId="01fd71a0-5930-4301-a38a-37e35241cb09" providerId="ADAL" clId="{7C002DED-225D-41FA-963D-6B0117B65F30}" dt="2024-10-03T05:36:15.669" v="1636" actId="1076"/>
        <pc:sldMkLst>
          <pc:docMk/>
          <pc:sldMk cId="69536057" sldId="668"/>
        </pc:sldMkLst>
        <pc:spChg chg="mod">
          <ac:chgData name="Awais Ahmad" userId="01fd71a0-5930-4301-a38a-37e35241cb09" providerId="ADAL" clId="{7C002DED-225D-41FA-963D-6B0117B65F30}" dt="2024-10-03T02:18:58.657" v="1581"/>
          <ac:spMkLst>
            <pc:docMk/>
            <pc:sldMk cId="69536057" sldId="668"/>
            <ac:spMk id="3" creationId="{5579D6AC-8112-C1DB-58B8-0474CEB35354}"/>
          </ac:spMkLst>
        </pc:spChg>
        <pc:picChg chg="mod">
          <ac:chgData name="Awais Ahmad" userId="01fd71a0-5930-4301-a38a-37e35241cb09" providerId="ADAL" clId="{7C002DED-225D-41FA-963D-6B0117B65F30}" dt="2024-10-03T05:36:15.669" v="1636" actId="1076"/>
          <ac:picMkLst>
            <pc:docMk/>
            <pc:sldMk cId="69536057" sldId="668"/>
            <ac:picMk id="4" creationId="{6669A61D-924D-C88F-B313-C0115C9E1430}"/>
          </ac:picMkLst>
        </pc:picChg>
      </pc:sldChg>
      <pc:sldChg chg="modSp">
        <pc:chgData name="Awais Ahmad" userId="01fd71a0-5930-4301-a38a-37e35241cb09" providerId="ADAL" clId="{7C002DED-225D-41FA-963D-6B0117B65F30}" dt="2024-10-03T02:18:58.657" v="1581"/>
        <pc:sldMkLst>
          <pc:docMk/>
          <pc:sldMk cId="2955364178" sldId="669"/>
        </pc:sldMkLst>
        <pc:spChg chg="mod">
          <ac:chgData name="Awais Ahmad" userId="01fd71a0-5930-4301-a38a-37e35241cb09" providerId="ADAL" clId="{7C002DED-225D-41FA-963D-6B0117B65F30}" dt="2024-10-03T02:18:58.657" v="1581"/>
          <ac:spMkLst>
            <pc:docMk/>
            <pc:sldMk cId="2955364178" sldId="669"/>
            <ac:spMk id="3" creationId="{5A83CFF0-FB52-83AC-194B-ED494567E15B}"/>
          </ac:spMkLst>
        </pc:spChg>
      </pc:sldChg>
      <pc:sldChg chg="modSp">
        <pc:chgData name="Awais Ahmad" userId="01fd71a0-5930-4301-a38a-37e35241cb09" providerId="ADAL" clId="{7C002DED-225D-41FA-963D-6B0117B65F30}" dt="2024-10-03T02:18:58.657" v="1581"/>
        <pc:sldMkLst>
          <pc:docMk/>
          <pc:sldMk cId="3168310217" sldId="670"/>
        </pc:sldMkLst>
        <pc:spChg chg="mod">
          <ac:chgData name="Awais Ahmad" userId="01fd71a0-5930-4301-a38a-37e35241cb09" providerId="ADAL" clId="{7C002DED-225D-41FA-963D-6B0117B65F30}" dt="2024-10-03T02:18:58.657" v="1581"/>
          <ac:spMkLst>
            <pc:docMk/>
            <pc:sldMk cId="3168310217" sldId="670"/>
            <ac:spMk id="3" creationId="{2EEDE5B2-AED3-7655-5B60-71B1BC3863EF}"/>
          </ac:spMkLst>
        </pc:spChg>
      </pc:sldChg>
      <pc:sldChg chg="addSp delSp modSp mod">
        <pc:chgData name="Awais Ahmad" userId="01fd71a0-5930-4301-a38a-37e35241cb09" providerId="ADAL" clId="{7C002DED-225D-41FA-963D-6B0117B65F30}" dt="2024-10-03T22:24:51.541" v="2073" actId="1038"/>
        <pc:sldMkLst>
          <pc:docMk/>
          <pc:sldMk cId="2001540572" sldId="675"/>
        </pc:sldMkLst>
        <pc:spChg chg="add mod">
          <ac:chgData name="Awais Ahmad" userId="01fd71a0-5930-4301-a38a-37e35241cb09" providerId="ADAL" clId="{7C002DED-225D-41FA-963D-6B0117B65F30}" dt="2024-10-03T05:58:05.422" v="1715" actId="1035"/>
          <ac:spMkLst>
            <pc:docMk/>
            <pc:sldMk cId="2001540572" sldId="675"/>
            <ac:spMk id="2" creationId="{AF3B44F5-8510-5A07-1D38-EBB8FF2D70D9}"/>
          </ac:spMkLst>
        </pc:spChg>
        <pc:spChg chg="mod">
          <ac:chgData name="Awais Ahmad" userId="01fd71a0-5930-4301-a38a-37e35241cb09" providerId="ADAL" clId="{7C002DED-225D-41FA-963D-6B0117B65F30}" dt="2024-10-03T02:18:58.657" v="1581"/>
          <ac:spMkLst>
            <pc:docMk/>
            <pc:sldMk cId="2001540572" sldId="675"/>
            <ac:spMk id="6" creationId="{F316FA12-FBB8-C00A-58BE-712B923C2D27}"/>
          </ac:spMkLst>
        </pc:spChg>
        <pc:spChg chg="add mod">
          <ac:chgData name="Awais Ahmad" userId="01fd71a0-5930-4301-a38a-37e35241cb09" providerId="ADAL" clId="{7C002DED-225D-41FA-963D-6B0117B65F30}" dt="2024-10-03T05:58:05.422" v="1715" actId="1035"/>
          <ac:spMkLst>
            <pc:docMk/>
            <pc:sldMk cId="2001540572" sldId="675"/>
            <ac:spMk id="8" creationId="{799A5668-3E75-D668-DB76-129B56369D23}"/>
          </ac:spMkLst>
        </pc:spChg>
        <pc:spChg chg="add mod">
          <ac:chgData name="Awais Ahmad" userId="01fd71a0-5930-4301-a38a-37e35241cb09" providerId="ADAL" clId="{7C002DED-225D-41FA-963D-6B0117B65F30}" dt="2024-10-03T05:58:05.422" v="1715" actId="1035"/>
          <ac:spMkLst>
            <pc:docMk/>
            <pc:sldMk cId="2001540572" sldId="675"/>
            <ac:spMk id="11" creationId="{E99E1203-16FF-97AF-38E3-A94E28E86796}"/>
          </ac:spMkLst>
        </pc:spChg>
        <pc:spChg chg="add mod">
          <ac:chgData name="Awais Ahmad" userId="01fd71a0-5930-4301-a38a-37e35241cb09" providerId="ADAL" clId="{7C002DED-225D-41FA-963D-6B0117B65F30}" dt="2024-10-03T22:09:44.952" v="1754" actId="14100"/>
          <ac:spMkLst>
            <pc:docMk/>
            <pc:sldMk cId="2001540572" sldId="675"/>
            <ac:spMk id="14" creationId="{73D3419A-B7B5-AD67-C5CE-9F5FFF7325C7}"/>
          </ac:spMkLst>
        </pc:spChg>
        <pc:spChg chg="add del mod">
          <ac:chgData name="Awais Ahmad" userId="01fd71a0-5930-4301-a38a-37e35241cb09" providerId="ADAL" clId="{7C002DED-225D-41FA-963D-6B0117B65F30}" dt="2024-10-03T05:46:08.718" v="1693" actId="478"/>
          <ac:spMkLst>
            <pc:docMk/>
            <pc:sldMk cId="2001540572" sldId="675"/>
            <ac:spMk id="17" creationId="{73938017-A489-57A0-34E1-8F17C3B0E689}"/>
          </ac:spMkLst>
        </pc:spChg>
        <pc:spChg chg="add mod">
          <ac:chgData name="Awais Ahmad" userId="01fd71a0-5930-4301-a38a-37e35241cb09" providerId="ADAL" clId="{7C002DED-225D-41FA-963D-6B0117B65F30}" dt="2024-10-03T22:11:14.682" v="1801" actId="1037"/>
          <ac:spMkLst>
            <pc:docMk/>
            <pc:sldMk cId="2001540572" sldId="675"/>
            <ac:spMk id="18" creationId="{B20218A7-047C-1333-4F21-D3D8B207AF31}"/>
          </ac:spMkLst>
        </pc:spChg>
        <pc:graphicFrameChg chg="mod">
          <ac:chgData name="Awais Ahmad" userId="01fd71a0-5930-4301-a38a-37e35241cb09" providerId="ADAL" clId="{7C002DED-225D-41FA-963D-6B0117B65F30}" dt="2024-10-03T22:24:51.541" v="2073" actId="1038"/>
          <ac:graphicFrameMkLst>
            <pc:docMk/>
            <pc:sldMk cId="2001540572" sldId="675"/>
            <ac:graphicFrameMk id="9" creationId="{BEC30445-2A5D-5D19-F695-F4640B7B09AC}"/>
          </ac:graphicFrameMkLst>
        </pc:graphicFrameChg>
        <pc:picChg chg="add mod">
          <ac:chgData name="Awais Ahmad" userId="01fd71a0-5930-4301-a38a-37e35241cb09" providerId="ADAL" clId="{7C002DED-225D-41FA-963D-6B0117B65F30}" dt="2024-10-03T05:58:05.422" v="1715" actId="1035"/>
          <ac:picMkLst>
            <pc:docMk/>
            <pc:sldMk cId="2001540572" sldId="675"/>
            <ac:picMk id="3" creationId="{416B8539-EBAB-1654-15FD-E05D94300467}"/>
          </ac:picMkLst>
        </pc:picChg>
        <pc:picChg chg="add mod">
          <ac:chgData name="Awais Ahmad" userId="01fd71a0-5930-4301-a38a-37e35241cb09" providerId="ADAL" clId="{7C002DED-225D-41FA-963D-6B0117B65F30}" dt="2024-10-03T22:08:58.037" v="1720" actId="1076"/>
          <ac:picMkLst>
            <pc:docMk/>
            <pc:sldMk cId="2001540572" sldId="675"/>
            <ac:picMk id="13" creationId="{2049F126-497A-0581-4C65-89B72D9E3CFD}"/>
          </ac:picMkLst>
        </pc:picChg>
        <pc:picChg chg="add del mod">
          <ac:chgData name="Awais Ahmad" userId="01fd71a0-5930-4301-a38a-37e35241cb09" providerId="ADAL" clId="{7C002DED-225D-41FA-963D-6B0117B65F30}" dt="2024-10-03T05:46:04.642" v="1692" actId="478"/>
          <ac:picMkLst>
            <pc:docMk/>
            <pc:sldMk cId="2001540572" sldId="675"/>
            <ac:picMk id="16" creationId="{D4635A7D-618F-8F3A-CBE5-D379DB2699DD}"/>
          </ac:picMkLst>
        </pc:picChg>
        <pc:cxnChg chg="add mod">
          <ac:chgData name="Awais Ahmad" userId="01fd71a0-5930-4301-a38a-37e35241cb09" providerId="ADAL" clId="{7C002DED-225D-41FA-963D-6B0117B65F30}" dt="2024-10-03T05:58:05.422" v="1715" actId="1035"/>
          <ac:cxnSpMkLst>
            <pc:docMk/>
            <pc:sldMk cId="2001540572" sldId="675"/>
            <ac:cxnSpMk id="5" creationId="{8D83F255-CE2D-1531-5A7F-1D8EC46D5A90}"/>
          </ac:cxnSpMkLst>
        </pc:cxnChg>
        <pc:cxnChg chg="add mod">
          <ac:chgData name="Awais Ahmad" userId="01fd71a0-5930-4301-a38a-37e35241cb09" providerId="ADAL" clId="{7C002DED-225D-41FA-963D-6B0117B65F30}" dt="2024-10-03T22:09:56.125" v="1755" actId="1076"/>
          <ac:cxnSpMkLst>
            <pc:docMk/>
            <pc:sldMk cId="2001540572" sldId="675"/>
            <ac:cxnSpMk id="10" creationId="{C0C92DF2-330F-1E30-6293-7FBAE939D914}"/>
          </ac:cxnSpMkLst>
        </pc:cxnChg>
        <pc:cxnChg chg="add mod">
          <ac:chgData name="Awais Ahmad" userId="01fd71a0-5930-4301-a38a-37e35241cb09" providerId="ADAL" clId="{7C002DED-225D-41FA-963D-6B0117B65F30}" dt="2024-10-03T22:10:09.846" v="1759" actId="14100"/>
          <ac:cxnSpMkLst>
            <pc:docMk/>
            <pc:sldMk cId="2001540572" sldId="675"/>
            <ac:cxnSpMk id="15" creationId="{63B7882A-B168-1286-1001-80519EDF53CA}"/>
          </ac:cxnSpMkLst>
        </pc:cxnChg>
        <pc:cxnChg chg="add mod">
          <ac:chgData name="Awais Ahmad" userId="01fd71a0-5930-4301-a38a-37e35241cb09" providerId="ADAL" clId="{7C002DED-225D-41FA-963D-6B0117B65F30}" dt="2024-10-03T22:11:22.990" v="1803" actId="14100"/>
          <ac:cxnSpMkLst>
            <pc:docMk/>
            <pc:sldMk cId="2001540572" sldId="675"/>
            <ac:cxnSpMk id="19" creationId="{9B989955-BBA8-DE5D-219E-72AE1DB40B3F}"/>
          </ac:cxnSpMkLst>
        </pc:cxnChg>
      </pc:sldChg>
      <pc:sldChg chg="addSp modSp mod">
        <pc:chgData name="Awais Ahmad" userId="01fd71a0-5930-4301-a38a-37e35241cb09" providerId="ADAL" clId="{7C002DED-225D-41FA-963D-6B0117B65F30}" dt="2024-10-03T22:45:36.432" v="2461" actId="1035"/>
        <pc:sldMkLst>
          <pc:docMk/>
          <pc:sldMk cId="2332791985" sldId="676"/>
        </pc:sldMkLst>
        <pc:spChg chg="mod">
          <ac:chgData name="Awais Ahmad" userId="01fd71a0-5930-4301-a38a-37e35241cb09" providerId="ADAL" clId="{7C002DED-225D-41FA-963D-6B0117B65F30}" dt="2024-10-03T02:18:58.657" v="1581"/>
          <ac:spMkLst>
            <pc:docMk/>
            <pc:sldMk cId="2332791985" sldId="676"/>
            <ac:spMk id="7" creationId="{6592D47E-F721-5379-FC8B-D9C31E76D0D2}"/>
          </ac:spMkLst>
        </pc:spChg>
        <pc:graphicFrameChg chg="mod">
          <ac:chgData name="Awais Ahmad" userId="01fd71a0-5930-4301-a38a-37e35241cb09" providerId="ADAL" clId="{7C002DED-225D-41FA-963D-6B0117B65F30}" dt="2024-10-03T22:44:53.383" v="2404"/>
          <ac:graphicFrameMkLst>
            <pc:docMk/>
            <pc:sldMk cId="2332791985" sldId="676"/>
            <ac:graphicFrameMk id="10" creationId="{2D1305E6-712C-E104-188F-D8180EC2D0F9}"/>
          </ac:graphicFrameMkLst>
        </pc:graphicFrameChg>
        <pc:picChg chg="add mod">
          <ac:chgData name="Awais Ahmad" userId="01fd71a0-5930-4301-a38a-37e35241cb09" providerId="ADAL" clId="{7C002DED-225D-41FA-963D-6B0117B65F30}" dt="2024-10-03T22:45:36.432" v="2461" actId="1035"/>
          <ac:picMkLst>
            <pc:docMk/>
            <pc:sldMk cId="2332791985" sldId="676"/>
            <ac:picMk id="2" creationId="{F36264BA-25A2-E86A-A98C-EDCDE49859FA}"/>
          </ac:picMkLst>
        </pc:picChg>
      </pc:sldChg>
      <pc:sldChg chg="modSp mod">
        <pc:chgData name="Awais Ahmad" userId="01fd71a0-5930-4301-a38a-37e35241cb09" providerId="ADAL" clId="{7C002DED-225D-41FA-963D-6B0117B65F30}" dt="2024-10-03T02:18:58.657" v="1581"/>
        <pc:sldMkLst>
          <pc:docMk/>
          <pc:sldMk cId="921473551" sldId="677"/>
        </pc:sldMkLst>
        <pc:spChg chg="mod">
          <ac:chgData name="Awais Ahmad" userId="01fd71a0-5930-4301-a38a-37e35241cb09" providerId="ADAL" clId="{7C002DED-225D-41FA-963D-6B0117B65F30}" dt="2024-10-03T02:18:58.657" v="1581"/>
          <ac:spMkLst>
            <pc:docMk/>
            <pc:sldMk cId="921473551" sldId="677"/>
            <ac:spMk id="7" creationId="{C9B9F8DC-4C6D-F1FA-CCDB-A3A2333A253D}"/>
          </ac:spMkLst>
        </pc:spChg>
      </pc:sldChg>
      <pc:sldChg chg="addSp modSp add del mod">
        <pc:chgData name="Awais Ahmad" userId="01fd71a0-5930-4301-a38a-37e35241cb09" providerId="ADAL" clId="{7C002DED-225D-41FA-963D-6B0117B65F30}" dt="2024-10-03T05:27:04.726" v="1617" actId="1076"/>
        <pc:sldMkLst>
          <pc:docMk/>
          <pc:sldMk cId="2600499702" sldId="679"/>
        </pc:sldMkLst>
        <pc:spChg chg="mod">
          <ac:chgData name="Awais Ahmad" userId="01fd71a0-5930-4301-a38a-37e35241cb09" providerId="ADAL" clId="{7C002DED-225D-41FA-963D-6B0117B65F30}" dt="2024-10-03T02:18:58.657" v="1581"/>
          <ac:spMkLst>
            <pc:docMk/>
            <pc:sldMk cId="2600499702" sldId="679"/>
            <ac:spMk id="8" creationId="{105DBFC7-B249-237F-A52B-72EBCA90A9D6}"/>
          </ac:spMkLst>
        </pc:spChg>
        <pc:picChg chg="add mod">
          <ac:chgData name="Awais Ahmad" userId="01fd71a0-5930-4301-a38a-37e35241cb09" providerId="ADAL" clId="{7C002DED-225D-41FA-963D-6B0117B65F30}" dt="2024-10-03T05:26:12.503" v="1608" actId="14100"/>
          <ac:picMkLst>
            <pc:docMk/>
            <pc:sldMk cId="2600499702" sldId="679"/>
            <ac:picMk id="2" creationId="{C5DD6774-DC1F-CB41-2AA2-6D1B27CB3DED}"/>
          </ac:picMkLst>
        </pc:picChg>
        <pc:picChg chg="mod ord">
          <ac:chgData name="Awais Ahmad" userId="01fd71a0-5930-4301-a38a-37e35241cb09" providerId="ADAL" clId="{7C002DED-225D-41FA-963D-6B0117B65F30}" dt="2024-10-03T05:27:04.726" v="1617" actId="1076"/>
          <ac:picMkLst>
            <pc:docMk/>
            <pc:sldMk cId="2600499702" sldId="679"/>
            <ac:picMk id="14" creationId="{F667F30A-42D3-1663-9807-2DA19C9390D6}"/>
          </ac:picMkLst>
        </pc:picChg>
      </pc:sldChg>
      <pc:sldChg chg="modSp add mod">
        <pc:chgData name="Awais Ahmad" userId="01fd71a0-5930-4301-a38a-37e35241cb09" providerId="ADAL" clId="{7C002DED-225D-41FA-963D-6B0117B65F30}" dt="2024-10-03T02:18:58.657" v="1581"/>
        <pc:sldMkLst>
          <pc:docMk/>
          <pc:sldMk cId="2299767772" sldId="680"/>
        </pc:sldMkLst>
        <pc:spChg chg="mod">
          <ac:chgData name="Awais Ahmad" userId="01fd71a0-5930-4301-a38a-37e35241cb09" providerId="ADAL" clId="{7C002DED-225D-41FA-963D-6B0117B65F30}" dt="2024-10-03T02:18:58.657" v="1581"/>
          <ac:spMkLst>
            <pc:docMk/>
            <pc:sldMk cId="2299767772" sldId="680"/>
            <ac:spMk id="3" creationId="{AA7ABD2C-22DE-7132-3DDE-62CC9375E19F}"/>
          </ac:spMkLst>
        </pc:spChg>
      </pc:sldChg>
      <pc:sldChg chg="modSp mod">
        <pc:chgData name="Awais Ahmad" userId="01fd71a0-5930-4301-a38a-37e35241cb09" providerId="ADAL" clId="{7C002DED-225D-41FA-963D-6B0117B65F30}" dt="2024-10-03T02:18:58.657" v="1581"/>
        <pc:sldMkLst>
          <pc:docMk/>
          <pc:sldMk cId="3947606569" sldId="682"/>
        </pc:sldMkLst>
        <pc:spChg chg="mod">
          <ac:chgData name="Awais Ahmad" userId="01fd71a0-5930-4301-a38a-37e35241cb09" providerId="ADAL" clId="{7C002DED-225D-41FA-963D-6B0117B65F30}" dt="2024-10-03T02:18:58.657" v="1581"/>
          <ac:spMkLst>
            <pc:docMk/>
            <pc:sldMk cId="3947606569" sldId="682"/>
            <ac:spMk id="7" creationId="{4B363C02-4065-D69B-66B1-0C4A079BD6B8}"/>
          </ac:spMkLst>
        </pc:spChg>
        <pc:graphicFrameChg chg="mod">
          <ac:chgData name="Awais Ahmad" userId="01fd71a0-5930-4301-a38a-37e35241cb09" providerId="ADAL" clId="{7C002DED-225D-41FA-963D-6B0117B65F30}" dt="2024-10-03T00:36:03.981" v="837" actId="20577"/>
          <ac:graphicFrameMkLst>
            <pc:docMk/>
            <pc:sldMk cId="3947606569" sldId="682"/>
            <ac:graphicFrameMk id="10" creationId="{4C2FF5FE-7D1B-2CF8-0E93-17E93B631099}"/>
          </ac:graphicFrameMkLst>
        </pc:graphicFrameChg>
      </pc:sldChg>
      <pc:sldChg chg="modSp mod">
        <pc:chgData name="Awais Ahmad" userId="01fd71a0-5930-4301-a38a-37e35241cb09" providerId="ADAL" clId="{7C002DED-225D-41FA-963D-6B0117B65F30}" dt="2024-10-03T02:18:58.657" v="1581"/>
        <pc:sldMkLst>
          <pc:docMk/>
          <pc:sldMk cId="2558547772" sldId="683"/>
        </pc:sldMkLst>
        <pc:spChg chg="mod">
          <ac:chgData name="Awais Ahmad" userId="01fd71a0-5930-4301-a38a-37e35241cb09" providerId="ADAL" clId="{7C002DED-225D-41FA-963D-6B0117B65F30}" dt="2024-10-03T02:18:58.657" v="1581"/>
          <ac:spMkLst>
            <pc:docMk/>
            <pc:sldMk cId="2558547772" sldId="683"/>
            <ac:spMk id="5" creationId="{5FD11DC7-31E5-E6AC-50BC-1E977B74C903}"/>
          </ac:spMkLst>
        </pc:spChg>
      </pc:sldChg>
      <pc:sldChg chg="modSp add del mod">
        <pc:chgData name="Awais Ahmad" userId="01fd71a0-5930-4301-a38a-37e35241cb09" providerId="ADAL" clId="{7C002DED-225D-41FA-963D-6B0117B65F30}" dt="2024-10-03T05:20:14.344" v="1587" actId="47"/>
        <pc:sldMkLst>
          <pc:docMk/>
          <pc:sldMk cId="3949107818" sldId="684"/>
        </pc:sldMkLst>
        <pc:spChg chg="mod">
          <ac:chgData name="Awais Ahmad" userId="01fd71a0-5930-4301-a38a-37e35241cb09" providerId="ADAL" clId="{7C002DED-225D-41FA-963D-6B0117B65F30}" dt="2024-10-03T02:18:58.657" v="1581"/>
          <ac:spMkLst>
            <pc:docMk/>
            <pc:sldMk cId="3949107818" sldId="684"/>
            <ac:spMk id="5" creationId="{BD996B7F-BFF8-2BE3-E4B6-731693CD67C3}"/>
          </ac:spMkLst>
        </pc:spChg>
      </pc:sldChg>
      <pc:sldChg chg="modSp mod">
        <pc:chgData name="Awais Ahmad" userId="01fd71a0-5930-4301-a38a-37e35241cb09" providerId="ADAL" clId="{7C002DED-225D-41FA-963D-6B0117B65F30}" dt="2024-10-03T02:18:58.657" v="1581"/>
        <pc:sldMkLst>
          <pc:docMk/>
          <pc:sldMk cId="1386098452" sldId="685"/>
        </pc:sldMkLst>
        <pc:spChg chg="mod">
          <ac:chgData name="Awais Ahmad" userId="01fd71a0-5930-4301-a38a-37e35241cb09" providerId="ADAL" clId="{7C002DED-225D-41FA-963D-6B0117B65F30}" dt="2024-10-03T02:18:58.657" v="1581"/>
          <ac:spMkLst>
            <pc:docMk/>
            <pc:sldMk cId="1386098452" sldId="685"/>
            <ac:spMk id="5" creationId="{25444D01-3534-CDFE-38CE-C891F99EB624}"/>
          </ac:spMkLst>
        </pc:spChg>
        <pc:spChg chg="mod">
          <ac:chgData name="Awais Ahmad" userId="01fd71a0-5930-4301-a38a-37e35241cb09" providerId="ADAL" clId="{7C002DED-225D-41FA-963D-6B0117B65F30}" dt="2024-10-03T02:15:00.635" v="1568" actId="1076"/>
          <ac:spMkLst>
            <pc:docMk/>
            <pc:sldMk cId="1386098452" sldId="685"/>
            <ac:spMk id="6" creationId="{342D8775-483D-A0E8-F17D-789EA293F65F}"/>
          </ac:spMkLst>
        </pc:spChg>
      </pc:sldChg>
      <pc:sldChg chg="del">
        <pc:chgData name="Awais Ahmad" userId="01fd71a0-5930-4301-a38a-37e35241cb09" providerId="ADAL" clId="{7C002DED-225D-41FA-963D-6B0117B65F30}" dt="2024-10-03T00:52:46.726" v="896" actId="47"/>
        <pc:sldMkLst>
          <pc:docMk/>
          <pc:sldMk cId="2432249093" sldId="686"/>
        </pc:sldMkLst>
      </pc:sldChg>
      <pc:sldChg chg="modSp mod">
        <pc:chgData name="Awais Ahmad" userId="01fd71a0-5930-4301-a38a-37e35241cb09" providerId="ADAL" clId="{7C002DED-225D-41FA-963D-6B0117B65F30}" dt="2024-10-03T02:18:58.657" v="1581"/>
        <pc:sldMkLst>
          <pc:docMk/>
          <pc:sldMk cId="2448658448" sldId="687"/>
        </pc:sldMkLst>
        <pc:spChg chg="mod">
          <ac:chgData name="Awais Ahmad" userId="01fd71a0-5930-4301-a38a-37e35241cb09" providerId="ADAL" clId="{7C002DED-225D-41FA-963D-6B0117B65F30}" dt="2024-10-03T02:18:58.657" v="1581"/>
          <ac:spMkLst>
            <pc:docMk/>
            <pc:sldMk cId="2448658448" sldId="687"/>
            <ac:spMk id="5" creationId="{901BF742-979E-0A6E-C569-F908DF9CC125}"/>
          </ac:spMkLst>
        </pc:spChg>
        <pc:spChg chg="mod">
          <ac:chgData name="Awais Ahmad" userId="01fd71a0-5930-4301-a38a-37e35241cb09" providerId="ADAL" clId="{7C002DED-225D-41FA-963D-6B0117B65F30}" dt="2024-10-02T23:40:00.452" v="12" actId="20577"/>
          <ac:spMkLst>
            <pc:docMk/>
            <pc:sldMk cId="2448658448" sldId="687"/>
            <ac:spMk id="8" creationId="{B190BDC6-AAE3-8E42-E0E5-6D9A94328E49}"/>
          </ac:spMkLst>
        </pc:spChg>
      </pc:sldChg>
      <pc:sldChg chg="modSp del mod">
        <pc:chgData name="Awais Ahmad" userId="01fd71a0-5930-4301-a38a-37e35241cb09" providerId="ADAL" clId="{7C002DED-225D-41FA-963D-6B0117B65F30}" dt="2024-10-03T05:19:18.460" v="1582" actId="47"/>
        <pc:sldMkLst>
          <pc:docMk/>
          <pc:sldMk cId="3915226129" sldId="688"/>
        </pc:sldMkLst>
        <pc:spChg chg="mod">
          <ac:chgData name="Awais Ahmad" userId="01fd71a0-5930-4301-a38a-37e35241cb09" providerId="ADAL" clId="{7C002DED-225D-41FA-963D-6B0117B65F30}" dt="2024-10-03T02:18:58.657" v="1581"/>
          <ac:spMkLst>
            <pc:docMk/>
            <pc:sldMk cId="3915226129" sldId="688"/>
            <ac:spMk id="4" creationId="{71F05924-22CB-D561-E017-B0A77D4AACEE}"/>
          </ac:spMkLst>
        </pc:spChg>
      </pc:sldChg>
      <pc:sldChg chg="modSp del mod">
        <pc:chgData name="Awais Ahmad" userId="01fd71a0-5930-4301-a38a-37e35241cb09" providerId="ADAL" clId="{7C002DED-225D-41FA-963D-6B0117B65F30}" dt="2024-10-03T05:19:18.460" v="1582" actId="47"/>
        <pc:sldMkLst>
          <pc:docMk/>
          <pc:sldMk cId="1366161678" sldId="690"/>
        </pc:sldMkLst>
        <pc:spChg chg="mod">
          <ac:chgData name="Awais Ahmad" userId="01fd71a0-5930-4301-a38a-37e35241cb09" providerId="ADAL" clId="{7C002DED-225D-41FA-963D-6B0117B65F30}" dt="2024-10-03T02:18:58.657" v="1581"/>
          <ac:spMkLst>
            <pc:docMk/>
            <pc:sldMk cId="1366161678" sldId="690"/>
            <ac:spMk id="4" creationId="{A9CF0C46-FE22-454E-13FB-ACEE59A4B446}"/>
          </ac:spMkLst>
        </pc:spChg>
      </pc:sldChg>
      <pc:sldChg chg="modSp del mod">
        <pc:chgData name="Awais Ahmad" userId="01fd71a0-5930-4301-a38a-37e35241cb09" providerId="ADAL" clId="{7C002DED-225D-41FA-963D-6B0117B65F30}" dt="2024-10-03T05:19:18.460" v="1582" actId="47"/>
        <pc:sldMkLst>
          <pc:docMk/>
          <pc:sldMk cId="2693980884" sldId="691"/>
        </pc:sldMkLst>
        <pc:spChg chg="mod">
          <ac:chgData name="Awais Ahmad" userId="01fd71a0-5930-4301-a38a-37e35241cb09" providerId="ADAL" clId="{7C002DED-225D-41FA-963D-6B0117B65F30}" dt="2024-10-03T02:18:58.657" v="1581"/>
          <ac:spMkLst>
            <pc:docMk/>
            <pc:sldMk cId="2693980884" sldId="691"/>
            <ac:spMk id="10" creationId="{F2BE3E72-8AF2-8BFA-67DF-E20F5E9573CD}"/>
          </ac:spMkLst>
        </pc:spChg>
      </pc:sldChg>
      <pc:sldChg chg="modSp del mod">
        <pc:chgData name="Awais Ahmad" userId="01fd71a0-5930-4301-a38a-37e35241cb09" providerId="ADAL" clId="{7C002DED-225D-41FA-963D-6B0117B65F30}" dt="2024-10-03T05:19:18.460" v="1582" actId="47"/>
        <pc:sldMkLst>
          <pc:docMk/>
          <pc:sldMk cId="3345992688" sldId="692"/>
        </pc:sldMkLst>
        <pc:spChg chg="mod">
          <ac:chgData name="Awais Ahmad" userId="01fd71a0-5930-4301-a38a-37e35241cb09" providerId="ADAL" clId="{7C002DED-225D-41FA-963D-6B0117B65F30}" dt="2024-10-03T02:18:58.657" v="1581"/>
          <ac:spMkLst>
            <pc:docMk/>
            <pc:sldMk cId="3345992688" sldId="692"/>
            <ac:spMk id="8" creationId="{BB8C3C75-4B2D-BA86-DCD4-FAFEC3E18ECE}"/>
          </ac:spMkLst>
        </pc:spChg>
      </pc:sldChg>
      <pc:sldChg chg="modSp add mod">
        <pc:chgData name="Awais Ahmad" userId="01fd71a0-5930-4301-a38a-37e35241cb09" providerId="ADAL" clId="{7C002DED-225D-41FA-963D-6B0117B65F30}" dt="2024-10-03T02:18:58.657" v="1581"/>
        <pc:sldMkLst>
          <pc:docMk/>
          <pc:sldMk cId="3172531349" sldId="693"/>
        </pc:sldMkLst>
        <pc:spChg chg="mod">
          <ac:chgData name="Awais Ahmad" userId="01fd71a0-5930-4301-a38a-37e35241cb09" providerId="ADAL" clId="{7C002DED-225D-41FA-963D-6B0117B65F30}" dt="2024-10-03T02:18:58.657" v="1581"/>
          <ac:spMkLst>
            <pc:docMk/>
            <pc:sldMk cId="3172531349" sldId="693"/>
            <ac:spMk id="3" creationId="{AA7ABD2C-22DE-7132-3DDE-62CC9375E19F}"/>
          </ac:spMkLst>
        </pc:spChg>
      </pc:sldChg>
      <pc:sldChg chg="addSp delSp modSp del mod">
        <pc:chgData name="Awais Ahmad" userId="01fd71a0-5930-4301-a38a-37e35241cb09" providerId="ADAL" clId="{7C002DED-225D-41FA-963D-6B0117B65F30}" dt="2024-10-03T00:52:43.856" v="895" actId="47"/>
        <pc:sldMkLst>
          <pc:docMk/>
          <pc:sldMk cId="3269865687" sldId="693"/>
        </pc:sldMkLst>
        <pc:spChg chg="del mod">
          <ac:chgData name="Awais Ahmad" userId="01fd71a0-5930-4301-a38a-37e35241cb09" providerId="ADAL" clId="{7C002DED-225D-41FA-963D-6B0117B65F30}" dt="2024-10-03T00:49:14.705" v="844" actId="478"/>
          <ac:spMkLst>
            <pc:docMk/>
            <pc:sldMk cId="3269865687" sldId="693"/>
            <ac:spMk id="3" creationId="{72C5928A-0A5D-A848-8CF2-7B032B5C952B}"/>
          </ac:spMkLst>
        </pc:spChg>
        <pc:spChg chg="add del mod">
          <ac:chgData name="Awais Ahmad" userId="01fd71a0-5930-4301-a38a-37e35241cb09" providerId="ADAL" clId="{7C002DED-225D-41FA-963D-6B0117B65F30}" dt="2024-10-03T00:49:23.269" v="845" actId="478"/>
          <ac:spMkLst>
            <pc:docMk/>
            <pc:sldMk cId="3269865687" sldId="693"/>
            <ac:spMk id="8" creationId="{02E8D0F7-494D-9E37-807F-D64787104C64}"/>
          </ac:spMkLst>
        </pc:spChg>
        <pc:spChg chg="mod">
          <ac:chgData name="Awais Ahmad" userId="01fd71a0-5930-4301-a38a-37e35241cb09" providerId="ADAL" clId="{7C002DED-225D-41FA-963D-6B0117B65F30}" dt="2024-10-03T00:50:21.438" v="889" actId="1076"/>
          <ac:spMkLst>
            <pc:docMk/>
            <pc:sldMk cId="3269865687" sldId="693"/>
            <ac:spMk id="10" creationId="{EAC372A6-1360-C229-4F82-166F2EAA42E0}"/>
          </ac:spMkLst>
        </pc:spChg>
        <pc:spChg chg="mod">
          <ac:chgData name="Awais Ahmad" userId="01fd71a0-5930-4301-a38a-37e35241cb09" providerId="ADAL" clId="{7C002DED-225D-41FA-963D-6B0117B65F30}" dt="2024-10-03T00:50:37.703" v="890" actId="1076"/>
          <ac:spMkLst>
            <pc:docMk/>
            <pc:sldMk cId="3269865687" sldId="693"/>
            <ac:spMk id="11" creationId="{E96B7E79-EB29-1BF9-5320-200F0F33EEE0}"/>
          </ac:spMkLst>
        </pc:spChg>
        <pc:picChg chg="del">
          <ac:chgData name="Awais Ahmad" userId="01fd71a0-5930-4301-a38a-37e35241cb09" providerId="ADAL" clId="{7C002DED-225D-41FA-963D-6B0117B65F30}" dt="2024-10-03T00:49:24.529" v="846" actId="478"/>
          <ac:picMkLst>
            <pc:docMk/>
            <pc:sldMk cId="3269865687" sldId="693"/>
            <ac:picMk id="7" creationId="{FB26DD2A-D3B5-7C28-ED1E-2861A4D0511E}"/>
          </ac:picMkLst>
        </pc:picChg>
        <pc:picChg chg="mod">
          <ac:chgData name="Awais Ahmad" userId="01fd71a0-5930-4301-a38a-37e35241cb09" providerId="ADAL" clId="{7C002DED-225D-41FA-963D-6B0117B65F30}" dt="2024-10-03T00:51:16.600" v="894" actId="1035"/>
          <ac:picMkLst>
            <pc:docMk/>
            <pc:sldMk cId="3269865687" sldId="693"/>
            <ac:picMk id="9" creationId="{651D307B-006E-89B9-C416-52E70BFA643A}"/>
          </ac:picMkLst>
        </pc:picChg>
        <pc:picChg chg="mod">
          <ac:chgData name="Awais Ahmad" userId="01fd71a0-5930-4301-a38a-37e35241cb09" providerId="ADAL" clId="{7C002DED-225D-41FA-963D-6B0117B65F30}" dt="2024-10-03T00:50:37.703" v="890" actId="1076"/>
          <ac:picMkLst>
            <pc:docMk/>
            <pc:sldMk cId="3269865687" sldId="693"/>
            <ac:picMk id="13" creationId="{F413DC97-4DB8-C867-FB8A-0A4662B4EBB0}"/>
          </ac:picMkLst>
        </pc:picChg>
      </pc:sldChg>
      <pc:sldChg chg="modSp add del mod">
        <pc:chgData name="Awais Ahmad" userId="01fd71a0-5930-4301-a38a-37e35241cb09" providerId="ADAL" clId="{7C002DED-225D-41FA-963D-6B0117B65F30}" dt="2024-10-03T05:20:14.344" v="1587" actId="47"/>
        <pc:sldMkLst>
          <pc:docMk/>
          <pc:sldMk cId="1993925520" sldId="694"/>
        </pc:sldMkLst>
        <pc:spChg chg="mod">
          <ac:chgData name="Awais Ahmad" userId="01fd71a0-5930-4301-a38a-37e35241cb09" providerId="ADAL" clId="{7C002DED-225D-41FA-963D-6B0117B65F30}" dt="2024-10-03T02:18:58.657" v="1581"/>
          <ac:spMkLst>
            <pc:docMk/>
            <pc:sldMk cId="1993925520" sldId="694"/>
            <ac:spMk id="5" creationId="{ADCEE2F0-DF16-8A0C-063E-AE2F72CE1745}"/>
          </ac:spMkLst>
        </pc:spChg>
      </pc:sldChg>
      <pc:sldChg chg="modSp del mod modShow">
        <pc:chgData name="Awais Ahmad" userId="01fd71a0-5930-4301-a38a-37e35241cb09" providerId="ADAL" clId="{7C002DED-225D-41FA-963D-6B0117B65F30}" dt="2024-10-03T05:20:21.100" v="1588" actId="47"/>
        <pc:sldMkLst>
          <pc:docMk/>
          <pc:sldMk cId="1833930478" sldId="695"/>
        </pc:sldMkLst>
        <pc:spChg chg="mod">
          <ac:chgData name="Awais Ahmad" userId="01fd71a0-5930-4301-a38a-37e35241cb09" providerId="ADAL" clId="{7C002DED-225D-41FA-963D-6B0117B65F30}" dt="2024-10-03T02:18:58.657" v="1581"/>
          <ac:spMkLst>
            <pc:docMk/>
            <pc:sldMk cId="1833930478" sldId="695"/>
            <ac:spMk id="8" creationId="{67FEBE6B-86A6-787A-5CFB-765CFA62D69C}"/>
          </ac:spMkLst>
        </pc:spChg>
      </pc:sldChg>
      <pc:sldChg chg="addSp modSp mod">
        <pc:chgData name="Awais Ahmad" userId="01fd71a0-5930-4301-a38a-37e35241cb09" providerId="ADAL" clId="{7C002DED-225D-41FA-963D-6B0117B65F30}" dt="2024-10-03T22:22:02.118" v="1951" actId="1076"/>
        <pc:sldMkLst>
          <pc:docMk/>
          <pc:sldMk cId="894472968" sldId="696"/>
        </pc:sldMkLst>
        <pc:spChg chg="add mod">
          <ac:chgData name="Awais Ahmad" userId="01fd71a0-5930-4301-a38a-37e35241cb09" providerId="ADAL" clId="{7C002DED-225D-41FA-963D-6B0117B65F30}" dt="2024-10-03T22:22:02.118" v="1951" actId="1076"/>
          <ac:spMkLst>
            <pc:docMk/>
            <pc:sldMk cId="894472968" sldId="696"/>
            <ac:spMk id="3" creationId="{1B29B06C-2CEA-8D5A-6B6A-47BBE9C3FFB5}"/>
          </ac:spMkLst>
        </pc:spChg>
        <pc:spChg chg="mod">
          <ac:chgData name="Awais Ahmad" userId="01fd71a0-5930-4301-a38a-37e35241cb09" providerId="ADAL" clId="{7C002DED-225D-41FA-963D-6B0117B65F30}" dt="2024-10-03T02:18:58.657" v="1581"/>
          <ac:spMkLst>
            <pc:docMk/>
            <pc:sldMk cId="894472968" sldId="696"/>
            <ac:spMk id="6" creationId="{654379EF-D2AE-FBD0-C33C-109E8EEA8AE8}"/>
          </ac:spMkLst>
        </pc:spChg>
        <pc:graphicFrameChg chg="mod">
          <ac:chgData name="Awais Ahmad" userId="01fd71a0-5930-4301-a38a-37e35241cb09" providerId="ADAL" clId="{7C002DED-225D-41FA-963D-6B0117B65F30}" dt="2024-10-03T22:16:11.701" v="1887"/>
          <ac:graphicFrameMkLst>
            <pc:docMk/>
            <pc:sldMk cId="894472968" sldId="696"/>
            <ac:graphicFrameMk id="9" creationId="{8ED8967D-F2A5-9167-F40C-7DA9C0C4DBDC}"/>
          </ac:graphicFrameMkLst>
        </pc:graphicFrameChg>
        <pc:picChg chg="add mod">
          <ac:chgData name="Awais Ahmad" userId="01fd71a0-5930-4301-a38a-37e35241cb09" providerId="ADAL" clId="{7C002DED-225D-41FA-963D-6B0117B65F30}" dt="2024-10-03T22:21:52.078" v="1949" actId="1076"/>
          <ac:picMkLst>
            <pc:docMk/>
            <pc:sldMk cId="894472968" sldId="696"/>
            <ac:picMk id="2" creationId="{87122712-71ED-1D17-53A4-1DCBEA0E0330}"/>
          </ac:picMkLst>
        </pc:picChg>
        <pc:picChg chg="add mod">
          <ac:chgData name="Awais Ahmad" userId="01fd71a0-5930-4301-a38a-37e35241cb09" providerId="ADAL" clId="{7C002DED-225D-41FA-963D-6B0117B65F30}" dt="2024-10-03T22:21:57.471" v="1950" actId="1076"/>
          <ac:picMkLst>
            <pc:docMk/>
            <pc:sldMk cId="894472968" sldId="696"/>
            <ac:picMk id="5" creationId="{5A05CA60-ED59-8DF8-7394-28E340AC68D8}"/>
          </ac:picMkLst>
        </pc:picChg>
      </pc:sldChg>
      <pc:sldChg chg="addSp delSp modSp del mod">
        <pc:chgData name="Awais Ahmad" userId="01fd71a0-5930-4301-a38a-37e35241cb09" providerId="ADAL" clId="{7C002DED-225D-41FA-963D-6B0117B65F30}" dt="2024-10-03T00:54:50.427" v="902" actId="2696"/>
        <pc:sldMkLst>
          <pc:docMk/>
          <pc:sldMk cId="3574741924" sldId="697"/>
        </pc:sldMkLst>
        <pc:spChg chg="add del mod">
          <ac:chgData name="Awais Ahmad" userId="01fd71a0-5930-4301-a38a-37e35241cb09" providerId="ADAL" clId="{7C002DED-225D-41FA-963D-6B0117B65F30}" dt="2024-10-03T00:54:01.713" v="899" actId="478"/>
          <ac:spMkLst>
            <pc:docMk/>
            <pc:sldMk cId="3574741924" sldId="697"/>
            <ac:spMk id="4" creationId="{F17A6EEA-9093-380D-A5C4-AD31CA5306F4}"/>
          </ac:spMkLst>
        </pc:spChg>
        <pc:graphicFrameChg chg="del">
          <ac:chgData name="Awais Ahmad" userId="01fd71a0-5930-4301-a38a-37e35241cb09" providerId="ADAL" clId="{7C002DED-225D-41FA-963D-6B0117B65F30}" dt="2024-10-03T00:53:58.025" v="898" actId="478"/>
          <ac:graphicFrameMkLst>
            <pc:docMk/>
            <pc:sldMk cId="3574741924" sldId="697"/>
            <ac:graphicFrameMk id="7" creationId="{05EEFA36-7264-F94A-313E-21D864B625CA}"/>
          </ac:graphicFrameMkLst>
        </pc:graphicFrameChg>
        <pc:picChg chg="add mod">
          <ac:chgData name="Awais Ahmad" userId="01fd71a0-5930-4301-a38a-37e35241cb09" providerId="ADAL" clId="{7C002DED-225D-41FA-963D-6B0117B65F30}" dt="2024-10-03T00:54:03.063" v="900"/>
          <ac:picMkLst>
            <pc:docMk/>
            <pc:sldMk cId="3574741924" sldId="697"/>
            <ac:picMk id="8" creationId="{0343219C-7C22-F30D-5EC0-CAE03F751122}"/>
          </ac:picMkLst>
        </pc:picChg>
        <pc:picChg chg="add mod">
          <ac:chgData name="Awais Ahmad" userId="01fd71a0-5930-4301-a38a-37e35241cb09" providerId="ADAL" clId="{7C002DED-225D-41FA-963D-6B0117B65F30}" dt="2024-10-03T00:54:03.063" v="900"/>
          <ac:picMkLst>
            <pc:docMk/>
            <pc:sldMk cId="3574741924" sldId="697"/>
            <ac:picMk id="9" creationId="{9CB10B64-2DCD-56E6-5CA9-F4A2EB8F8799}"/>
          </ac:picMkLst>
        </pc:picChg>
      </pc:sldChg>
      <pc:sldChg chg="modSp add">
        <pc:chgData name="Awais Ahmad" userId="01fd71a0-5930-4301-a38a-37e35241cb09" providerId="ADAL" clId="{7C002DED-225D-41FA-963D-6B0117B65F30}" dt="2024-10-03T02:18:58.657" v="1581"/>
        <pc:sldMkLst>
          <pc:docMk/>
          <pc:sldMk cId="3889846784" sldId="697"/>
        </pc:sldMkLst>
        <pc:spChg chg="mod">
          <ac:chgData name="Awais Ahmad" userId="01fd71a0-5930-4301-a38a-37e35241cb09" providerId="ADAL" clId="{7C002DED-225D-41FA-963D-6B0117B65F30}" dt="2024-10-03T02:18:58.657" v="1581"/>
          <ac:spMkLst>
            <pc:docMk/>
            <pc:sldMk cId="3889846784" sldId="697"/>
            <ac:spMk id="5" creationId="{6B0AD6DE-56AC-3613-E139-7D58EEE7CA15}"/>
          </ac:spMkLst>
        </pc:spChg>
      </pc:sldChg>
      <pc:sldChg chg="modSp add mod">
        <pc:chgData name="Awais Ahmad" userId="01fd71a0-5930-4301-a38a-37e35241cb09" providerId="ADAL" clId="{7C002DED-225D-41FA-963D-6B0117B65F30}" dt="2024-10-03T02:18:58.657" v="1581"/>
        <pc:sldMkLst>
          <pc:docMk/>
          <pc:sldMk cId="474894604" sldId="698"/>
        </pc:sldMkLst>
        <pc:spChg chg="mod">
          <ac:chgData name="Awais Ahmad" userId="01fd71a0-5930-4301-a38a-37e35241cb09" providerId="ADAL" clId="{7C002DED-225D-41FA-963D-6B0117B65F30}" dt="2024-10-03T02:18:58.657" v="1581"/>
          <ac:spMkLst>
            <pc:docMk/>
            <pc:sldMk cId="474894604" sldId="698"/>
            <ac:spMk id="5" creationId="{25444D01-3534-CDFE-38CE-C891F99EB624}"/>
          </ac:spMkLst>
        </pc:spChg>
      </pc:sldChg>
      <pc:sldChg chg="modSp add mod">
        <pc:chgData name="Awais Ahmad" userId="01fd71a0-5930-4301-a38a-37e35241cb09" providerId="ADAL" clId="{7C002DED-225D-41FA-963D-6B0117B65F30}" dt="2024-10-03T02:18:58.657" v="1581"/>
        <pc:sldMkLst>
          <pc:docMk/>
          <pc:sldMk cId="1333460451" sldId="699"/>
        </pc:sldMkLst>
        <pc:spChg chg="mod">
          <ac:chgData name="Awais Ahmad" userId="01fd71a0-5930-4301-a38a-37e35241cb09" providerId="ADAL" clId="{7C002DED-225D-41FA-963D-6B0117B65F30}" dt="2024-10-03T02:18:58.657" v="1581"/>
          <ac:spMkLst>
            <pc:docMk/>
            <pc:sldMk cId="1333460451" sldId="699"/>
            <ac:spMk id="7" creationId="{6C9DBAB0-F173-3B52-1E37-6E8443F6AFD6}"/>
          </ac:spMkLst>
        </pc:spChg>
      </pc:sldChg>
      <pc:sldChg chg="del">
        <pc:chgData name="Awais Ahmad" userId="01fd71a0-5930-4301-a38a-37e35241cb09" providerId="ADAL" clId="{7C002DED-225D-41FA-963D-6B0117B65F30}" dt="2024-10-03T00:52:43.856" v="895" actId="47"/>
        <pc:sldMkLst>
          <pc:docMk/>
          <pc:sldMk cId="2826482691" sldId="699"/>
        </pc:sldMkLst>
      </pc:sldChg>
      <pc:sldChg chg="modSp add mod">
        <pc:chgData name="Awais Ahmad" userId="01fd71a0-5930-4301-a38a-37e35241cb09" providerId="ADAL" clId="{7C002DED-225D-41FA-963D-6B0117B65F30}" dt="2024-10-03T02:18:58.657" v="1581"/>
        <pc:sldMkLst>
          <pc:docMk/>
          <pc:sldMk cId="8395884" sldId="700"/>
        </pc:sldMkLst>
        <pc:spChg chg="mod">
          <ac:chgData name="Awais Ahmad" userId="01fd71a0-5930-4301-a38a-37e35241cb09" providerId="ADAL" clId="{7C002DED-225D-41FA-963D-6B0117B65F30}" dt="2024-10-03T02:18:58.657" v="1581"/>
          <ac:spMkLst>
            <pc:docMk/>
            <pc:sldMk cId="8395884" sldId="700"/>
            <ac:spMk id="7" creationId="{6C9DBAB0-F173-3B52-1E37-6E8443F6AFD6}"/>
          </ac:spMkLst>
        </pc:spChg>
      </pc:sldChg>
      <pc:sldChg chg="modSp add mod">
        <pc:chgData name="Awais Ahmad" userId="01fd71a0-5930-4301-a38a-37e35241cb09" providerId="ADAL" clId="{7C002DED-225D-41FA-963D-6B0117B65F30}" dt="2024-10-03T02:18:58.657" v="1581"/>
        <pc:sldMkLst>
          <pc:docMk/>
          <pc:sldMk cId="200505220" sldId="701"/>
        </pc:sldMkLst>
        <pc:spChg chg="mod">
          <ac:chgData name="Awais Ahmad" userId="01fd71a0-5930-4301-a38a-37e35241cb09" providerId="ADAL" clId="{7C002DED-225D-41FA-963D-6B0117B65F30}" dt="2024-10-03T02:18:58.657" v="1581"/>
          <ac:spMkLst>
            <pc:docMk/>
            <pc:sldMk cId="200505220" sldId="701"/>
            <ac:spMk id="5" creationId="{9F8BBB38-A000-9AAC-37E4-DF3A24B8C0E8}"/>
          </ac:spMkLst>
        </pc:spChg>
      </pc:sldChg>
      <pc:sldChg chg="modSp mod">
        <pc:chgData name="Awais Ahmad" userId="01fd71a0-5930-4301-a38a-37e35241cb09" providerId="ADAL" clId="{7C002DED-225D-41FA-963D-6B0117B65F30}" dt="2024-10-03T02:18:58.657" v="1581"/>
        <pc:sldMkLst>
          <pc:docMk/>
          <pc:sldMk cId="2183624138" sldId="765"/>
        </pc:sldMkLst>
        <pc:spChg chg="mod">
          <ac:chgData name="Awais Ahmad" userId="01fd71a0-5930-4301-a38a-37e35241cb09" providerId="ADAL" clId="{7C002DED-225D-41FA-963D-6B0117B65F30}" dt="2024-10-03T01:04:35.813" v="1114"/>
          <ac:spMkLst>
            <pc:docMk/>
            <pc:sldMk cId="2183624138" sldId="765"/>
            <ac:spMk id="2" creationId="{B95A497F-7BE3-8A96-EF71-BD592F432C6C}"/>
          </ac:spMkLst>
        </pc:spChg>
        <pc:spChg chg="mod">
          <ac:chgData name="Awais Ahmad" userId="01fd71a0-5930-4301-a38a-37e35241cb09" providerId="ADAL" clId="{7C002DED-225D-41FA-963D-6B0117B65F30}" dt="2024-10-03T02:18:58.657" v="1581"/>
          <ac:spMkLst>
            <pc:docMk/>
            <pc:sldMk cId="2183624138" sldId="765"/>
            <ac:spMk id="3" creationId="{E24E9977-C505-6342-F9D8-5DB37B2F255E}"/>
          </ac:spMkLst>
        </pc:spChg>
        <pc:spChg chg="mod">
          <ac:chgData name="Awais Ahmad" userId="01fd71a0-5930-4301-a38a-37e35241cb09" providerId="ADAL" clId="{7C002DED-225D-41FA-963D-6B0117B65F30}" dt="2024-10-03T01:02:59.753" v="1110" actId="1076"/>
          <ac:spMkLst>
            <pc:docMk/>
            <pc:sldMk cId="2183624138" sldId="765"/>
            <ac:spMk id="6" creationId="{96A0533F-F3E2-6AAA-684C-BBD626AE74DB}"/>
          </ac:spMkLst>
        </pc:spChg>
        <pc:picChg chg="mod">
          <ac:chgData name="Awais Ahmad" userId="01fd71a0-5930-4301-a38a-37e35241cb09" providerId="ADAL" clId="{7C002DED-225D-41FA-963D-6B0117B65F30}" dt="2024-10-03T01:03:07.487" v="1111" actId="1076"/>
          <ac:picMkLst>
            <pc:docMk/>
            <pc:sldMk cId="2183624138" sldId="765"/>
            <ac:picMk id="9" creationId="{34AD39F7-D65B-E693-B3F5-82731E6C3169}"/>
          </ac:picMkLst>
        </pc:picChg>
      </pc:sldChg>
      <pc:sldChg chg="modSp">
        <pc:chgData name="Awais Ahmad" userId="01fd71a0-5930-4301-a38a-37e35241cb09" providerId="ADAL" clId="{7C002DED-225D-41FA-963D-6B0117B65F30}" dt="2024-10-03T02:18:58.657" v="1581"/>
        <pc:sldMkLst>
          <pc:docMk/>
          <pc:sldMk cId="4000112855" sldId="778"/>
        </pc:sldMkLst>
        <pc:spChg chg="mod">
          <ac:chgData name="Awais Ahmad" userId="01fd71a0-5930-4301-a38a-37e35241cb09" providerId="ADAL" clId="{7C002DED-225D-41FA-963D-6B0117B65F30}" dt="2024-10-03T02:18:58.657" v="1581"/>
          <ac:spMkLst>
            <pc:docMk/>
            <pc:sldMk cId="4000112855" sldId="778"/>
            <ac:spMk id="3" creationId="{BD86B33E-7A5E-F735-DB33-1D8943500EA7}"/>
          </ac:spMkLst>
        </pc:spChg>
      </pc:sldChg>
      <pc:sldChg chg="del">
        <pc:chgData name="Awais Ahmad" userId="01fd71a0-5930-4301-a38a-37e35241cb09" providerId="ADAL" clId="{7C002DED-225D-41FA-963D-6B0117B65F30}" dt="2024-10-03T01:03:55.942" v="1112" actId="47"/>
        <pc:sldMkLst>
          <pc:docMk/>
          <pc:sldMk cId="3710804750" sldId="779"/>
        </pc:sldMkLst>
      </pc:sldChg>
      <pc:sldChg chg="del">
        <pc:chgData name="Awais Ahmad" userId="01fd71a0-5930-4301-a38a-37e35241cb09" providerId="ADAL" clId="{7C002DED-225D-41FA-963D-6B0117B65F30}" dt="2024-10-03T01:03:55.942" v="1112" actId="47"/>
        <pc:sldMkLst>
          <pc:docMk/>
          <pc:sldMk cId="3150223141" sldId="780"/>
        </pc:sldMkLst>
      </pc:sldChg>
      <pc:sldChg chg="del">
        <pc:chgData name="Awais Ahmad" userId="01fd71a0-5930-4301-a38a-37e35241cb09" providerId="ADAL" clId="{7C002DED-225D-41FA-963D-6B0117B65F30}" dt="2024-10-03T01:03:55.942" v="1112" actId="47"/>
        <pc:sldMkLst>
          <pc:docMk/>
          <pc:sldMk cId="2228394457" sldId="781"/>
        </pc:sldMkLst>
      </pc:sldChg>
      <pc:sldChg chg="del">
        <pc:chgData name="Awais Ahmad" userId="01fd71a0-5930-4301-a38a-37e35241cb09" providerId="ADAL" clId="{7C002DED-225D-41FA-963D-6B0117B65F30}" dt="2024-10-03T01:03:55.942" v="1112" actId="47"/>
        <pc:sldMkLst>
          <pc:docMk/>
          <pc:sldMk cId="1802748934" sldId="782"/>
        </pc:sldMkLst>
      </pc:sldChg>
      <pc:sldChg chg="del">
        <pc:chgData name="Awais Ahmad" userId="01fd71a0-5930-4301-a38a-37e35241cb09" providerId="ADAL" clId="{7C002DED-225D-41FA-963D-6B0117B65F30}" dt="2024-10-03T01:03:55.942" v="1112" actId="47"/>
        <pc:sldMkLst>
          <pc:docMk/>
          <pc:sldMk cId="2606264233" sldId="783"/>
        </pc:sldMkLst>
      </pc:sldChg>
      <pc:sldChg chg="modSp mod">
        <pc:chgData name="Awais Ahmad" userId="01fd71a0-5930-4301-a38a-37e35241cb09" providerId="ADAL" clId="{7C002DED-225D-41FA-963D-6B0117B65F30}" dt="2024-10-03T02:18:58.657" v="1581"/>
        <pc:sldMkLst>
          <pc:docMk/>
          <pc:sldMk cId="2686629519" sldId="784"/>
        </pc:sldMkLst>
        <pc:spChg chg="mod">
          <ac:chgData name="Awais Ahmad" userId="01fd71a0-5930-4301-a38a-37e35241cb09" providerId="ADAL" clId="{7C002DED-225D-41FA-963D-6B0117B65F30}" dt="2024-10-03T02:18:58.657" v="1581"/>
          <ac:spMkLst>
            <pc:docMk/>
            <pc:sldMk cId="2686629519" sldId="784"/>
            <ac:spMk id="5" creationId="{D3138EB3-5808-2CCD-40CF-5153D8A9ED05}"/>
          </ac:spMkLst>
        </pc:spChg>
      </pc:sldChg>
      <pc:sldChg chg="modSp add del ord">
        <pc:chgData name="Awais Ahmad" userId="01fd71a0-5930-4301-a38a-37e35241cb09" providerId="ADAL" clId="{7C002DED-225D-41FA-963D-6B0117B65F30}" dt="2024-10-03T05:20:14.344" v="1587" actId="47"/>
        <pc:sldMkLst>
          <pc:docMk/>
          <pc:sldMk cId="867232063" sldId="785"/>
        </pc:sldMkLst>
        <pc:spChg chg="mod">
          <ac:chgData name="Awais Ahmad" userId="01fd71a0-5930-4301-a38a-37e35241cb09" providerId="ADAL" clId="{7C002DED-225D-41FA-963D-6B0117B65F30}" dt="2024-10-03T02:18:58.657" v="1581"/>
          <ac:spMkLst>
            <pc:docMk/>
            <pc:sldMk cId="867232063" sldId="785"/>
            <ac:spMk id="5" creationId="{68779B9F-E5BE-DB9E-3B53-67490106EE71}"/>
          </ac:spMkLst>
        </pc:spChg>
      </pc:sldChg>
      <pc:sldChg chg="modSp del mod">
        <pc:chgData name="Awais Ahmad" userId="01fd71a0-5930-4301-a38a-37e35241cb09" providerId="ADAL" clId="{7C002DED-225D-41FA-963D-6B0117B65F30}" dt="2024-10-03T05:19:18.460" v="1582" actId="47"/>
        <pc:sldMkLst>
          <pc:docMk/>
          <pc:sldMk cId="4275831757" sldId="786"/>
        </pc:sldMkLst>
        <pc:spChg chg="mod">
          <ac:chgData name="Awais Ahmad" userId="01fd71a0-5930-4301-a38a-37e35241cb09" providerId="ADAL" clId="{7C002DED-225D-41FA-963D-6B0117B65F30}" dt="2024-10-03T02:18:58.657" v="1581"/>
          <ac:spMkLst>
            <pc:docMk/>
            <pc:sldMk cId="4275831757" sldId="786"/>
            <ac:spMk id="5" creationId="{3A62D8C0-8BA6-024A-9395-535ED0850EFF}"/>
          </ac:spMkLst>
        </pc:spChg>
      </pc:sldChg>
      <pc:sldChg chg="modSp del mod">
        <pc:chgData name="Awais Ahmad" userId="01fd71a0-5930-4301-a38a-37e35241cb09" providerId="ADAL" clId="{7C002DED-225D-41FA-963D-6B0117B65F30}" dt="2024-10-03T05:19:18.460" v="1582" actId="47"/>
        <pc:sldMkLst>
          <pc:docMk/>
          <pc:sldMk cId="2569007844" sldId="787"/>
        </pc:sldMkLst>
        <pc:spChg chg="mod">
          <ac:chgData name="Awais Ahmad" userId="01fd71a0-5930-4301-a38a-37e35241cb09" providerId="ADAL" clId="{7C002DED-225D-41FA-963D-6B0117B65F30}" dt="2024-10-03T02:18:58.657" v="1581"/>
          <ac:spMkLst>
            <pc:docMk/>
            <pc:sldMk cId="2569007844" sldId="787"/>
            <ac:spMk id="5" creationId="{BCC0E872-039B-AD75-4194-80A3D5BD57C0}"/>
          </ac:spMkLst>
        </pc:spChg>
      </pc:sldChg>
      <pc:sldChg chg="del">
        <pc:chgData name="Awais Ahmad" userId="01fd71a0-5930-4301-a38a-37e35241cb09" providerId="ADAL" clId="{7C002DED-225D-41FA-963D-6B0117B65F30}" dt="2024-10-03T01:05:12.836" v="1116" actId="47"/>
        <pc:sldMkLst>
          <pc:docMk/>
          <pc:sldMk cId="1962700546" sldId="788"/>
        </pc:sldMkLst>
      </pc:sldChg>
      <pc:sldChg chg="addSp delSp modSp add mod">
        <pc:chgData name="Awais Ahmad" userId="01fd71a0-5930-4301-a38a-37e35241cb09" providerId="ADAL" clId="{7C002DED-225D-41FA-963D-6B0117B65F30}" dt="2024-10-03T22:31:59.068" v="2192" actId="20577"/>
        <pc:sldMkLst>
          <pc:docMk/>
          <pc:sldMk cId="1378678048" sldId="789"/>
        </pc:sldMkLst>
        <pc:spChg chg="add del">
          <ac:chgData name="Awais Ahmad" userId="01fd71a0-5930-4301-a38a-37e35241cb09" providerId="ADAL" clId="{7C002DED-225D-41FA-963D-6B0117B65F30}" dt="2024-10-03T00:12:46.591" v="470" actId="22"/>
          <ac:spMkLst>
            <pc:docMk/>
            <pc:sldMk cId="1378678048" sldId="789"/>
            <ac:spMk id="3" creationId="{36BD8FBF-3046-A1E5-87E0-1D76791C9DEE}"/>
          </ac:spMkLst>
        </pc:spChg>
        <pc:spChg chg="mod">
          <ac:chgData name="Awais Ahmad" userId="01fd71a0-5930-4301-a38a-37e35241cb09" providerId="ADAL" clId="{7C002DED-225D-41FA-963D-6B0117B65F30}" dt="2024-10-03T00:02:26.371" v="92" actId="20577"/>
          <ac:spMkLst>
            <pc:docMk/>
            <pc:sldMk cId="1378678048" sldId="789"/>
            <ac:spMk id="4" creationId="{C5B0A89D-8F7A-76BD-7CCD-9D84D4B512C2}"/>
          </ac:spMkLst>
        </pc:spChg>
        <pc:spChg chg="add mod">
          <ac:chgData name="Awais Ahmad" userId="01fd71a0-5930-4301-a38a-37e35241cb09" providerId="ADAL" clId="{7C002DED-225D-41FA-963D-6B0117B65F30}" dt="2024-10-03T22:29:14.262" v="2126" actId="1076"/>
          <ac:spMkLst>
            <pc:docMk/>
            <pc:sldMk cId="1378678048" sldId="789"/>
            <ac:spMk id="5" creationId="{1E3870ED-7C94-AA96-544C-6D3865116E8E}"/>
          </ac:spMkLst>
        </pc:spChg>
        <pc:spChg chg="mod">
          <ac:chgData name="Awais Ahmad" userId="01fd71a0-5930-4301-a38a-37e35241cb09" providerId="ADAL" clId="{7C002DED-225D-41FA-963D-6B0117B65F30}" dt="2024-10-03T02:18:58.657" v="1581"/>
          <ac:spMkLst>
            <pc:docMk/>
            <pc:sldMk cId="1378678048" sldId="789"/>
            <ac:spMk id="6" creationId="{F316FA12-FBB8-C00A-58BE-712B923C2D27}"/>
          </ac:spMkLst>
        </pc:spChg>
        <pc:spChg chg="add mod">
          <ac:chgData name="Awais Ahmad" userId="01fd71a0-5930-4301-a38a-37e35241cb09" providerId="ADAL" clId="{7C002DED-225D-41FA-963D-6B0117B65F30}" dt="2024-10-03T22:30:39.878" v="2151" actId="20577"/>
          <ac:spMkLst>
            <pc:docMk/>
            <pc:sldMk cId="1378678048" sldId="789"/>
            <ac:spMk id="12" creationId="{EC81ACEC-341F-24C7-386C-798F54338DA1}"/>
          </ac:spMkLst>
        </pc:spChg>
        <pc:spChg chg="add mod">
          <ac:chgData name="Awais Ahmad" userId="01fd71a0-5930-4301-a38a-37e35241cb09" providerId="ADAL" clId="{7C002DED-225D-41FA-963D-6B0117B65F30}" dt="2024-10-03T22:31:43.202" v="2177" actId="1035"/>
          <ac:spMkLst>
            <pc:docMk/>
            <pc:sldMk cId="1378678048" sldId="789"/>
            <ac:spMk id="16" creationId="{A4431340-E341-BDA9-5FB5-1FCEDD49DA4A}"/>
          </ac:spMkLst>
        </pc:spChg>
        <pc:spChg chg="add mod">
          <ac:chgData name="Awais Ahmad" userId="01fd71a0-5930-4301-a38a-37e35241cb09" providerId="ADAL" clId="{7C002DED-225D-41FA-963D-6B0117B65F30}" dt="2024-10-03T22:31:59.068" v="2192" actId="20577"/>
          <ac:spMkLst>
            <pc:docMk/>
            <pc:sldMk cId="1378678048" sldId="789"/>
            <ac:spMk id="17" creationId="{F55DB5E8-986B-9AA0-82FF-BFC5D481BF3F}"/>
          </ac:spMkLst>
        </pc:spChg>
        <pc:graphicFrameChg chg="mod">
          <ac:chgData name="Awais Ahmad" userId="01fd71a0-5930-4301-a38a-37e35241cb09" providerId="ADAL" clId="{7C002DED-225D-41FA-963D-6B0117B65F30}" dt="2024-10-03T22:29:32.185" v="2128" actId="1076"/>
          <ac:graphicFrameMkLst>
            <pc:docMk/>
            <pc:sldMk cId="1378678048" sldId="789"/>
            <ac:graphicFrameMk id="9" creationId="{BEC30445-2A5D-5D19-F695-F4640B7B09AC}"/>
          </ac:graphicFrameMkLst>
        </pc:graphicFrameChg>
        <pc:picChg chg="add mod">
          <ac:chgData name="Awais Ahmad" userId="01fd71a0-5930-4301-a38a-37e35241cb09" providerId="ADAL" clId="{7C002DED-225D-41FA-963D-6B0117B65F30}" dt="2024-10-03T22:28:24.229" v="2104" actId="1036"/>
          <ac:picMkLst>
            <pc:docMk/>
            <pc:sldMk cId="1378678048" sldId="789"/>
            <ac:picMk id="2" creationId="{3B213E7C-11AC-079A-E31A-0FDEE724F7EF}"/>
          </ac:picMkLst>
        </pc:picChg>
        <pc:picChg chg="add mod">
          <ac:chgData name="Awais Ahmad" userId="01fd71a0-5930-4301-a38a-37e35241cb09" providerId="ADAL" clId="{7C002DED-225D-41FA-963D-6B0117B65F30}" dt="2024-10-03T22:29:38.414" v="2129" actId="1076"/>
          <ac:picMkLst>
            <pc:docMk/>
            <pc:sldMk cId="1378678048" sldId="789"/>
            <ac:picMk id="3" creationId="{8F2CBF7E-968B-AD44-0263-CCE6501A6DE2}"/>
          </ac:picMkLst>
        </pc:picChg>
        <pc:cxnChg chg="add mod">
          <ac:chgData name="Awais Ahmad" userId="01fd71a0-5930-4301-a38a-37e35241cb09" providerId="ADAL" clId="{7C002DED-225D-41FA-963D-6B0117B65F30}" dt="2024-10-03T22:30:10.047" v="2133" actId="14100"/>
          <ac:cxnSpMkLst>
            <pc:docMk/>
            <pc:sldMk cId="1378678048" sldId="789"/>
            <ac:cxnSpMk id="8" creationId="{3503A4AC-FE04-D0E4-8A6D-1368B8DBF307}"/>
          </ac:cxnSpMkLst>
        </pc:cxnChg>
        <pc:cxnChg chg="add mod">
          <ac:chgData name="Awais Ahmad" userId="01fd71a0-5930-4301-a38a-37e35241cb09" providerId="ADAL" clId="{7C002DED-225D-41FA-963D-6B0117B65F30}" dt="2024-10-03T22:31:07.663" v="2155" actId="14100"/>
          <ac:cxnSpMkLst>
            <pc:docMk/>
            <pc:sldMk cId="1378678048" sldId="789"/>
            <ac:cxnSpMk id="13" creationId="{2D82AEE4-3B80-C9E0-27BB-8542539E8EB7}"/>
          </ac:cxnSpMkLst>
        </pc:cxnChg>
      </pc:sldChg>
      <pc:sldChg chg="addSp delSp modSp add mod">
        <pc:chgData name="Awais Ahmad" userId="01fd71a0-5930-4301-a38a-37e35241cb09" providerId="ADAL" clId="{7C002DED-225D-41FA-963D-6B0117B65F30}" dt="2024-10-03T22:40:30.128" v="2278" actId="13822"/>
        <pc:sldMkLst>
          <pc:docMk/>
          <pc:sldMk cId="2204579608" sldId="790"/>
        </pc:sldMkLst>
        <pc:spChg chg="mod">
          <ac:chgData name="Awais Ahmad" userId="01fd71a0-5930-4301-a38a-37e35241cb09" providerId="ADAL" clId="{7C002DED-225D-41FA-963D-6B0117B65F30}" dt="2024-10-03T00:13:08.171" v="494" actId="20577"/>
          <ac:spMkLst>
            <pc:docMk/>
            <pc:sldMk cId="2204579608" sldId="790"/>
            <ac:spMk id="4" creationId="{C5B0A89D-8F7A-76BD-7CCD-9D84D4B512C2}"/>
          </ac:spMkLst>
        </pc:spChg>
        <pc:spChg chg="add mod">
          <ac:chgData name="Awais Ahmad" userId="01fd71a0-5930-4301-a38a-37e35241cb09" providerId="ADAL" clId="{7C002DED-225D-41FA-963D-6B0117B65F30}" dt="2024-10-03T22:39:56.207" v="2276" actId="1076"/>
          <ac:spMkLst>
            <pc:docMk/>
            <pc:sldMk cId="2204579608" sldId="790"/>
            <ac:spMk id="5" creationId="{CF306EBC-A712-544A-23E3-B972B99A716E}"/>
          </ac:spMkLst>
        </pc:spChg>
        <pc:spChg chg="mod">
          <ac:chgData name="Awais Ahmad" userId="01fd71a0-5930-4301-a38a-37e35241cb09" providerId="ADAL" clId="{7C002DED-225D-41FA-963D-6B0117B65F30}" dt="2024-10-03T02:18:58.657" v="1581"/>
          <ac:spMkLst>
            <pc:docMk/>
            <pc:sldMk cId="2204579608" sldId="790"/>
            <ac:spMk id="6" creationId="{F316FA12-FBB8-C00A-58BE-712B923C2D27}"/>
          </ac:spMkLst>
        </pc:spChg>
        <pc:spChg chg="add mod">
          <ac:chgData name="Awais Ahmad" userId="01fd71a0-5930-4301-a38a-37e35241cb09" providerId="ADAL" clId="{7C002DED-225D-41FA-963D-6B0117B65F30}" dt="2024-10-03T22:39:50.401" v="2275" actId="1076"/>
          <ac:spMkLst>
            <pc:docMk/>
            <pc:sldMk cId="2204579608" sldId="790"/>
            <ac:spMk id="8" creationId="{3DA35DDA-07B9-E069-ADC9-14F5C89C7C12}"/>
          </ac:spMkLst>
        </pc:spChg>
        <pc:spChg chg="add mod">
          <ac:chgData name="Awais Ahmad" userId="01fd71a0-5930-4301-a38a-37e35241cb09" providerId="ADAL" clId="{7C002DED-225D-41FA-963D-6B0117B65F30}" dt="2024-10-03T22:39:40.311" v="2273" actId="1076"/>
          <ac:spMkLst>
            <pc:docMk/>
            <pc:sldMk cId="2204579608" sldId="790"/>
            <ac:spMk id="10" creationId="{BAC8EBB8-57C8-57CF-763C-CD312BBC195E}"/>
          </ac:spMkLst>
        </pc:spChg>
        <pc:spChg chg="add mod">
          <ac:chgData name="Awais Ahmad" userId="01fd71a0-5930-4301-a38a-37e35241cb09" providerId="ADAL" clId="{7C002DED-225D-41FA-963D-6B0117B65F30}" dt="2024-10-03T22:39:45.286" v="2274" actId="1076"/>
          <ac:spMkLst>
            <pc:docMk/>
            <pc:sldMk cId="2204579608" sldId="790"/>
            <ac:spMk id="11" creationId="{E3447858-8101-7230-15A5-BA46C4D435CD}"/>
          </ac:spMkLst>
        </pc:spChg>
        <pc:graphicFrameChg chg="mod">
          <ac:chgData name="Awais Ahmad" userId="01fd71a0-5930-4301-a38a-37e35241cb09" providerId="ADAL" clId="{7C002DED-225D-41FA-963D-6B0117B65F30}" dt="2024-10-03T22:35:09.398" v="2219" actId="1037"/>
          <ac:graphicFrameMkLst>
            <pc:docMk/>
            <pc:sldMk cId="2204579608" sldId="790"/>
            <ac:graphicFrameMk id="9" creationId="{BEC30445-2A5D-5D19-F695-F4640B7B09AC}"/>
          </ac:graphicFrameMkLst>
        </pc:graphicFrameChg>
        <pc:picChg chg="add mod">
          <ac:chgData name="Awais Ahmad" userId="01fd71a0-5930-4301-a38a-37e35241cb09" providerId="ADAL" clId="{7C002DED-225D-41FA-963D-6B0117B65F30}" dt="2024-10-03T22:35:43.630" v="2240" actId="1076"/>
          <ac:picMkLst>
            <pc:docMk/>
            <pc:sldMk cId="2204579608" sldId="790"/>
            <ac:picMk id="12" creationId="{F62379F2-48A2-0E5F-19A9-2A9479DE485A}"/>
          </ac:picMkLst>
        </pc:picChg>
        <pc:picChg chg="add mod">
          <ac:chgData name="Awais Ahmad" userId="01fd71a0-5930-4301-a38a-37e35241cb09" providerId="ADAL" clId="{7C002DED-225D-41FA-963D-6B0117B65F30}" dt="2024-10-03T22:35:17.305" v="2234" actId="1035"/>
          <ac:picMkLst>
            <pc:docMk/>
            <pc:sldMk cId="2204579608" sldId="790"/>
            <ac:picMk id="13" creationId="{E2C38993-2216-9503-8609-47B40A1FA75D}"/>
          </ac:picMkLst>
        </pc:picChg>
        <pc:picChg chg="add mod">
          <ac:chgData name="Awais Ahmad" userId="01fd71a0-5930-4301-a38a-37e35241cb09" providerId="ADAL" clId="{7C002DED-225D-41FA-963D-6B0117B65F30}" dt="2024-10-03T22:35:52.486" v="2241" actId="1076"/>
          <ac:picMkLst>
            <pc:docMk/>
            <pc:sldMk cId="2204579608" sldId="790"/>
            <ac:picMk id="14" creationId="{AFC70AD8-B856-CD47-8A2F-D13C0CDC20E2}"/>
          </ac:picMkLst>
        </pc:picChg>
        <pc:cxnChg chg="add del mod">
          <ac:chgData name="Awais Ahmad" userId="01fd71a0-5930-4301-a38a-37e35241cb09" providerId="ADAL" clId="{7C002DED-225D-41FA-963D-6B0117B65F30}" dt="2024-10-03T22:34:32.104" v="2205" actId="478"/>
          <ac:cxnSpMkLst>
            <pc:docMk/>
            <pc:sldMk cId="2204579608" sldId="790"/>
            <ac:cxnSpMk id="2" creationId="{87BDE34D-DAD8-F50F-ED6D-C79001520B3F}"/>
          </ac:cxnSpMkLst>
        </pc:cxnChg>
        <pc:cxnChg chg="add del mod">
          <ac:chgData name="Awais Ahmad" userId="01fd71a0-5930-4301-a38a-37e35241cb09" providerId="ADAL" clId="{7C002DED-225D-41FA-963D-6B0117B65F30}" dt="2024-10-03T22:34:33.521" v="2206" actId="478"/>
          <ac:cxnSpMkLst>
            <pc:docMk/>
            <pc:sldMk cId="2204579608" sldId="790"/>
            <ac:cxnSpMk id="3" creationId="{163F9A3C-A947-95F5-6350-49558E52F7CA}"/>
          </ac:cxnSpMkLst>
        </pc:cxnChg>
        <pc:cxnChg chg="add del mod">
          <ac:chgData name="Awais Ahmad" userId="01fd71a0-5930-4301-a38a-37e35241cb09" providerId="ADAL" clId="{7C002DED-225D-41FA-963D-6B0117B65F30}" dt="2024-10-03T22:37:06.013" v="2246" actId="478"/>
          <ac:cxnSpMkLst>
            <pc:docMk/>
            <pc:sldMk cId="2204579608" sldId="790"/>
            <ac:cxnSpMk id="17" creationId="{8776242B-8EA3-E07A-65AD-7F457A33A032}"/>
          </ac:cxnSpMkLst>
        </pc:cxnChg>
        <pc:cxnChg chg="add del mod">
          <ac:chgData name="Awais Ahmad" userId="01fd71a0-5930-4301-a38a-37e35241cb09" providerId="ADAL" clId="{7C002DED-225D-41FA-963D-6B0117B65F30}" dt="2024-10-03T22:38:20.602" v="2251" actId="478"/>
          <ac:cxnSpMkLst>
            <pc:docMk/>
            <pc:sldMk cId="2204579608" sldId="790"/>
            <ac:cxnSpMk id="19" creationId="{30E0163B-F977-1334-61CB-65568D4A6018}"/>
          </ac:cxnSpMkLst>
        </pc:cxnChg>
        <pc:cxnChg chg="add mod">
          <ac:chgData name="Awais Ahmad" userId="01fd71a0-5930-4301-a38a-37e35241cb09" providerId="ADAL" clId="{7C002DED-225D-41FA-963D-6B0117B65F30}" dt="2024-10-03T22:40:30.128" v="2278" actId="13822"/>
          <ac:cxnSpMkLst>
            <pc:docMk/>
            <pc:sldMk cId="2204579608" sldId="790"/>
            <ac:cxnSpMk id="21" creationId="{99F8609C-AFC2-3FDE-382A-D01FD7F5AC25}"/>
          </ac:cxnSpMkLst>
        </pc:cxnChg>
        <pc:cxnChg chg="add mod">
          <ac:chgData name="Awais Ahmad" userId="01fd71a0-5930-4301-a38a-37e35241cb09" providerId="ADAL" clId="{7C002DED-225D-41FA-963D-6B0117B65F30}" dt="2024-10-03T22:40:25.480" v="2277" actId="13822"/>
          <ac:cxnSpMkLst>
            <pc:docMk/>
            <pc:sldMk cId="2204579608" sldId="790"/>
            <ac:cxnSpMk id="28" creationId="{1959FF4C-0D50-DB90-880A-F2C57BB22712}"/>
          </ac:cxnSpMkLst>
        </pc:cxnChg>
      </pc:sldChg>
      <pc:sldChg chg="add del">
        <pc:chgData name="Awais Ahmad" userId="01fd71a0-5930-4301-a38a-37e35241cb09" providerId="ADAL" clId="{7C002DED-225D-41FA-963D-6B0117B65F30}" dt="2024-10-03T00:54:50.427" v="902" actId="2696"/>
        <pc:sldMkLst>
          <pc:docMk/>
          <pc:sldMk cId="803906714" sldId="791"/>
        </pc:sldMkLst>
      </pc:sldChg>
      <pc:sldChg chg="modSp add mod">
        <pc:chgData name="Awais Ahmad" userId="01fd71a0-5930-4301-a38a-37e35241cb09" providerId="ADAL" clId="{7C002DED-225D-41FA-963D-6B0117B65F30}" dt="2024-10-03T02:18:58.657" v="1581"/>
        <pc:sldMkLst>
          <pc:docMk/>
          <pc:sldMk cId="3775036711" sldId="791"/>
        </pc:sldMkLst>
        <pc:spChg chg="mod">
          <ac:chgData name="Awais Ahmad" userId="01fd71a0-5930-4301-a38a-37e35241cb09" providerId="ADAL" clId="{7C002DED-225D-41FA-963D-6B0117B65F30}" dt="2024-10-03T02:18:58.657" v="1581"/>
          <ac:spMkLst>
            <pc:docMk/>
            <pc:sldMk cId="3775036711" sldId="791"/>
            <ac:spMk id="3" creationId="{4370E82A-2D7A-FFC9-A0C0-EA258FA66D91}"/>
          </ac:spMkLst>
        </pc:spChg>
      </pc:sldChg>
      <pc:sldChg chg="modSp add mod">
        <pc:chgData name="Awais Ahmad" userId="01fd71a0-5930-4301-a38a-37e35241cb09" providerId="ADAL" clId="{7C002DED-225D-41FA-963D-6B0117B65F30}" dt="2024-10-03T02:18:58.657" v="1581"/>
        <pc:sldMkLst>
          <pc:docMk/>
          <pc:sldMk cId="317495786" sldId="792"/>
        </pc:sldMkLst>
        <pc:spChg chg="mod">
          <ac:chgData name="Awais Ahmad" userId="01fd71a0-5930-4301-a38a-37e35241cb09" providerId="ADAL" clId="{7C002DED-225D-41FA-963D-6B0117B65F30}" dt="2024-10-03T02:18:58.657" v="1581"/>
          <ac:spMkLst>
            <pc:docMk/>
            <pc:sldMk cId="317495786" sldId="792"/>
            <ac:spMk id="3" creationId="{AA7ABD2C-22DE-7132-3DDE-62CC9375E19F}"/>
          </ac:spMkLst>
        </pc:spChg>
      </pc:sldChg>
      <pc:sldChg chg="add del">
        <pc:chgData name="Awais Ahmad" userId="01fd71a0-5930-4301-a38a-37e35241cb09" providerId="ADAL" clId="{7C002DED-225D-41FA-963D-6B0117B65F30}" dt="2024-10-03T00:54:59.873" v="905"/>
        <pc:sldMkLst>
          <pc:docMk/>
          <pc:sldMk cId="3101376780" sldId="792"/>
        </pc:sldMkLst>
      </pc:sldChg>
      <pc:sldChg chg="modSp add mod">
        <pc:chgData name="Awais Ahmad" userId="01fd71a0-5930-4301-a38a-37e35241cb09" providerId="ADAL" clId="{7C002DED-225D-41FA-963D-6B0117B65F30}" dt="2024-10-03T02:18:58.657" v="1581"/>
        <pc:sldMkLst>
          <pc:docMk/>
          <pc:sldMk cId="338869303" sldId="793"/>
        </pc:sldMkLst>
        <pc:spChg chg="mod">
          <ac:chgData name="Awais Ahmad" userId="01fd71a0-5930-4301-a38a-37e35241cb09" providerId="ADAL" clId="{7C002DED-225D-41FA-963D-6B0117B65F30}" dt="2024-10-03T02:18:58.657" v="1581"/>
          <ac:spMkLst>
            <pc:docMk/>
            <pc:sldMk cId="338869303" sldId="793"/>
            <ac:spMk id="3" creationId="{AA7ABD2C-22DE-7132-3DDE-62CC9375E19F}"/>
          </ac:spMkLst>
        </pc:spChg>
      </pc:sldChg>
      <pc:sldChg chg="add del">
        <pc:chgData name="Awais Ahmad" userId="01fd71a0-5930-4301-a38a-37e35241cb09" providerId="ADAL" clId="{7C002DED-225D-41FA-963D-6B0117B65F30}" dt="2024-10-03T00:54:59.873" v="905"/>
        <pc:sldMkLst>
          <pc:docMk/>
          <pc:sldMk cId="816090585" sldId="793"/>
        </pc:sldMkLst>
      </pc:sldChg>
      <pc:sldChg chg="modSp add mod">
        <pc:chgData name="Awais Ahmad" userId="01fd71a0-5930-4301-a38a-37e35241cb09" providerId="ADAL" clId="{7C002DED-225D-41FA-963D-6B0117B65F30}" dt="2024-10-03T02:18:58.657" v="1581"/>
        <pc:sldMkLst>
          <pc:docMk/>
          <pc:sldMk cId="3493814587" sldId="794"/>
        </pc:sldMkLst>
        <pc:spChg chg="mod">
          <ac:chgData name="Awais Ahmad" userId="01fd71a0-5930-4301-a38a-37e35241cb09" providerId="ADAL" clId="{7C002DED-225D-41FA-963D-6B0117B65F30}" dt="2024-10-03T02:18:58.657" v="1581"/>
          <ac:spMkLst>
            <pc:docMk/>
            <pc:sldMk cId="3493814587" sldId="794"/>
            <ac:spMk id="5" creationId="{25444D01-3534-CDFE-38CE-C891F99EB624}"/>
          </ac:spMkLst>
        </pc:spChg>
      </pc:sldChg>
      <pc:sldChg chg="modSp add mod">
        <pc:chgData name="Awais Ahmad" userId="01fd71a0-5930-4301-a38a-37e35241cb09" providerId="ADAL" clId="{7C002DED-225D-41FA-963D-6B0117B65F30}" dt="2024-10-03T02:18:32.434" v="1580"/>
        <pc:sldMkLst>
          <pc:docMk/>
          <pc:sldMk cId="2423963499" sldId="795"/>
        </pc:sldMkLst>
        <pc:spChg chg="mod">
          <ac:chgData name="Awais Ahmad" userId="01fd71a0-5930-4301-a38a-37e35241cb09" providerId="ADAL" clId="{7C002DED-225D-41FA-963D-6B0117B65F30}" dt="2024-10-03T02:18:32.434" v="1580"/>
          <ac:spMkLst>
            <pc:docMk/>
            <pc:sldMk cId="2423963499" sldId="795"/>
            <ac:spMk id="5" creationId="{25444D01-3534-CDFE-38CE-C891F99EB624}"/>
          </ac:spMkLst>
        </pc:spChg>
        <pc:spChg chg="mod">
          <ac:chgData name="Awais Ahmad" userId="01fd71a0-5930-4301-a38a-37e35241cb09" providerId="ADAL" clId="{7C002DED-225D-41FA-963D-6B0117B65F30}" dt="2024-10-03T01:05:43.319" v="1139" actId="6549"/>
          <ac:spMkLst>
            <pc:docMk/>
            <pc:sldMk cId="2423963499" sldId="795"/>
            <ac:spMk id="7" creationId="{C97E366C-0FE1-8F13-CBF0-E794064E8566}"/>
          </ac:spMkLst>
        </pc:spChg>
      </pc:sldChg>
      <pc:sldChg chg="addSp delSp modSp add mod">
        <pc:chgData name="Awais Ahmad" userId="01fd71a0-5930-4301-a38a-37e35241cb09" providerId="ADAL" clId="{7C002DED-225D-41FA-963D-6B0117B65F30}" dt="2024-10-03T02:18:32.434" v="1580"/>
        <pc:sldMkLst>
          <pc:docMk/>
          <pc:sldMk cId="386887964" sldId="796"/>
        </pc:sldMkLst>
        <pc:spChg chg="add del mod">
          <ac:chgData name="Awais Ahmad" userId="01fd71a0-5930-4301-a38a-37e35241cb09" providerId="ADAL" clId="{7C002DED-225D-41FA-963D-6B0117B65F30}" dt="2024-10-03T01:14:50.733" v="1183" actId="478"/>
          <ac:spMkLst>
            <pc:docMk/>
            <pc:sldMk cId="386887964" sldId="796"/>
            <ac:spMk id="3" creationId="{29F4E272-9F8B-05F5-755B-D43B1F025989}"/>
          </ac:spMkLst>
        </pc:spChg>
        <pc:spChg chg="mod">
          <ac:chgData name="Awais Ahmad" userId="01fd71a0-5930-4301-a38a-37e35241cb09" providerId="ADAL" clId="{7C002DED-225D-41FA-963D-6B0117B65F30}" dt="2024-10-03T02:18:32.434" v="1580"/>
          <ac:spMkLst>
            <pc:docMk/>
            <pc:sldMk cId="386887964" sldId="796"/>
            <ac:spMk id="7" creationId="{6C9DBAB0-F173-3B52-1E37-6E8443F6AFD6}"/>
          </ac:spMkLst>
        </pc:spChg>
        <pc:spChg chg="mod">
          <ac:chgData name="Awais Ahmad" userId="01fd71a0-5930-4301-a38a-37e35241cb09" providerId="ADAL" clId="{7C002DED-225D-41FA-963D-6B0117B65F30}" dt="2024-10-03T01:14:19.644" v="1180" actId="2711"/>
          <ac:spMkLst>
            <pc:docMk/>
            <pc:sldMk cId="386887964" sldId="796"/>
            <ac:spMk id="9" creationId="{9C240A47-7EF0-7C63-A4C6-192A5237D60E}"/>
          </ac:spMkLst>
        </pc:spChg>
        <pc:spChg chg="add mod">
          <ac:chgData name="Awais Ahmad" userId="01fd71a0-5930-4301-a38a-37e35241cb09" providerId="ADAL" clId="{7C002DED-225D-41FA-963D-6B0117B65F30}" dt="2024-10-03T01:15:02.295" v="1188" actId="1076"/>
          <ac:spMkLst>
            <pc:docMk/>
            <pc:sldMk cId="386887964" sldId="796"/>
            <ac:spMk id="13" creationId="{8CDB18FC-B2B5-613F-5879-7D8D36DCCE9F}"/>
          </ac:spMkLst>
        </pc:spChg>
        <pc:spChg chg="del">
          <ac:chgData name="Awais Ahmad" userId="01fd71a0-5930-4301-a38a-37e35241cb09" providerId="ADAL" clId="{7C002DED-225D-41FA-963D-6B0117B65F30}" dt="2024-10-03T01:14:47.946" v="1182" actId="478"/>
          <ac:spMkLst>
            <pc:docMk/>
            <pc:sldMk cId="386887964" sldId="796"/>
            <ac:spMk id="14" creationId="{B8397DB4-BD04-86E5-92B1-949A62402EE4}"/>
          </ac:spMkLst>
        </pc:spChg>
        <pc:spChg chg="add mod">
          <ac:chgData name="Awais Ahmad" userId="01fd71a0-5930-4301-a38a-37e35241cb09" providerId="ADAL" clId="{7C002DED-225D-41FA-963D-6B0117B65F30}" dt="2024-10-03T01:15:02.295" v="1188" actId="1076"/>
          <ac:spMkLst>
            <pc:docMk/>
            <pc:sldMk cId="386887964" sldId="796"/>
            <ac:spMk id="16" creationId="{D769DF6E-B663-10F3-E637-1A83CB9BF659}"/>
          </ac:spMkLst>
        </pc:spChg>
        <pc:spChg chg="add mod">
          <ac:chgData name="Awais Ahmad" userId="01fd71a0-5930-4301-a38a-37e35241cb09" providerId="ADAL" clId="{7C002DED-225D-41FA-963D-6B0117B65F30}" dt="2024-10-03T01:15:02.295" v="1188" actId="1076"/>
          <ac:spMkLst>
            <pc:docMk/>
            <pc:sldMk cId="386887964" sldId="796"/>
            <ac:spMk id="17" creationId="{30A35B06-5B7F-04B2-D5A4-A56A73AE8728}"/>
          </ac:spMkLst>
        </pc:spChg>
        <pc:spChg chg="add mod">
          <ac:chgData name="Awais Ahmad" userId="01fd71a0-5930-4301-a38a-37e35241cb09" providerId="ADAL" clId="{7C002DED-225D-41FA-963D-6B0117B65F30}" dt="2024-10-03T01:15:02.295" v="1188" actId="1076"/>
          <ac:spMkLst>
            <pc:docMk/>
            <pc:sldMk cId="386887964" sldId="796"/>
            <ac:spMk id="18" creationId="{69A16141-4071-2F5E-7767-56B3514AD8F8}"/>
          </ac:spMkLst>
        </pc:spChg>
        <pc:spChg chg="add mod">
          <ac:chgData name="Awais Ahmad" userId="01fd71a0-5930-4301-a38a-37e35241cb09" providerId="ADAL" clId="{7C002DED-225D-41FA-963D-6B0117B65F30}" dt="2024-10-03T01:16:11.105" v="1200" actId="1076"/>
          <ac:spMkLst>
            <pc:docMk/>
            <pc:sldMk cId="386887964" sldId="796"/>
            <ac:spMk id="24" creationId="{83443DC4-F86C-F991-B53F-41A7C6CC01A8}"/>
          </ac:spMkLst>
        </pc:spChg>
        <pc:spChg chg="add mod">
          <ac:chgData name="Awais Ahmad" userId="01fd71a0-5930-4301-a38a-37e35241cb09" providerId="ADAL" clId="{7C002DED-225D-41FA-963D-6B0117B65F30}" dt="2024-10-03T01:16:08.713" v="1199" actId="1076"/>
          <ac:spMkLst>
            <pc:docMk/>
            <pc:sldMk cId="386887964" sldId="796"/>
            <ac:spMk id="25" creationId="{D7EBB463-244A-5A74-5E5A-792BCE049A08}"/>
          </ac:spMkLst>
        </pc:spChg>
        <pc:spChg chg="add mod">
          <ac:chgData name="Awais Ahmad" userId="01fd71a0-5930-4301-a38a-37e35241cb09" providerId="ADAL" clId="{7C002DED-225D-41FA-963D-6B0117B65F30}" dt="2024-10-03T01:16:20.537" v="1202" actId="1076"/>
          <ac:spMkLst>
            <pc:docMk/>
            <pc:sldMk cId="386887964" sldId="796"/>
            <ac:spMk id="26" creationId="{5E342D1D-A616-9189-8A49-587283E98379}"/>
          </ac:spMkLst>
        </pc:spChg>
        <pc:spChg chg="add mod">
          <ac:chgData name="Awais Ahmad" userId="01fd71a0-5930-4301-a38a-37e35241cb09" providerId="ADAL" clId="{7C002DED-225D-41FA-963D-6B0117B65F30}" dt="2024-10-03T01:16:15.553" v="1201" actId="1076"/>
          <ac:spMkLst>
            <pc:docMk/>
            <pc:sldMk cId="386887964" sldId="796"/>
            <ac:spMk id="27" creationId="{2352FA10-CFA7-3139-ED3D-B97E4D1F78C3}"/>
          </ac:spMkLst>
        </pc:spChg>
        <pc:picChg chg="add mod">
          <ac:chgData name="Awais Ahmad" userId="01fd71a0-5930-4301-a38a-37e35241cb09" providerId="ADAL" clId="{7C002DED-225D-41FA-963D-6B0117B65F30}" dt="2024-10-03T01:15:02.295" v="1188" actId="1076"/>
          <ac:picMkLst>
            <pc:docMk/>
            <pc:sldMk cId="386887964" sldId="796"/>
            <ac:picMk id="4" creationId="{B7FE9E9C-B559-B710-1BE3-4C7E6EACF273}"/>
          </ac:picMkLst>
        </pc:picChg>
        <pc:picChg chg="add mod">
          <ac:chgData name="Awais Ahmad" userId="01fd71a0-5930-4301-a38a-37e35241cb09" providerId="ADAL" clId="{7C002DED-225D-41FA-963D-6B0117B65F30}" dt="2024-10-03T01:15:02.295" v="1188" actId="1076"/>
          <ac:picMkLst>
            <pc:docMk/>
            <pc:sldMk cId="386887964" sldId="796"/>
            <ac:picMk id="5" creationId="{900589FE-1EE4-4021-B1D2-5CC926C4033A}"/>
          </ac:picMkLst>
        </pc:picChg>
        <pc:picChg chg="del">
          <ac:chgData name="Awais Ahmad" userId="01fd71a0-5930-4301-a38a-37e35241cb09" providerId="ADAL" clId="{7C002DED-225D-41FA-963D-6B0117B65F30}" dt="2024-10-03T01:14:44.228" v="1181" actId="478"/>
          <ac:picMkLst>
            <pc:docMk/>
            <pc:sldMk cId="386887964" sldId="796"/>
            <ac:picMk id="6" creationId="{71E510A1-D1A8-5833-6FDF-0D6A755F9B12}"/>
          </ac:picMkLst>
        </pc:picChg>
        <pc:picChg chg="add mod">
          <ac:chgData name="Awais Ahmad" userId="01fd71a0-5930-4301-a38a-37e35241cb09" providerId="ADAL" clId="{7C002DED-225D-41FA-963D-6B0117B65F30}" dt="2024-10-03T01:15:02.295" v="1188" actId="1076"/>
          <ac:picMkLst>
            <pc:docMk/>
            <pc:sldMk cId="386887964" sldId="796"/>
            <ac:picMk id="10" creationId="{08451BFC-4D25-8590-889E-DCF36EF33E58}"/>
          </ac:picMkLst>
        </pc:picChg>
        <pc:picChg chg="add mod">
          <ac:chgData name="Awais Ahmad" userId="01fd71a0-5930-4301-a38a-37e35241cb09" providerId="ADAL" clId="{7C002DED-225D-41FA-963D-6B0117B65F30}" dt="2024-10-03T01:15:52.905" v="1196" actId="1076"/>
          <ac:picMkLst>
            <pc:docMk/>
            <pc:sldMk cId="386887964" sldId="796"/>
            <ac:picMk id="19" creationId="{B55921DC-0CE1-FFA2-478F-6FC1DD82C3CF}"/>
          </ac:picMkLst>
        </pc:picChg>
        <pc:picChg chg="add mod">
          <ac:chgData name="Awais Ahmad" userId="01fd71a0-5930-4301-a38a-37e35241cb09" providerId="ADAL" clId="{7C002DED-225D-41FA-963D-6B0117B65F30}" dt="2024-10-03T01:15:48.216" v="1195" actId="1076"/>
          <ac:picMkLst>
            <pc:docMk/>
            <pc:sldMk cId="386887964" sldId="796"/>
            <ac:picMk id="20" creationId="{480D2D2A-B500-F638-2666-78ED752A1D60}"/>
          </ac:picMkLst>
        </pc:picChg>
        <pc:picChg chg="add mod">
          <ac:chgData name="Awais Ahmad" userId="01fd71a0-5930-4301-a38a-37e35241cb09" providerId="ADAL" clId="{7C002DED-225D-41FA-963D-6B0117B65F30}" dt="2024-10-03T01:16:01.840" v="1198" actId="1076"/>
          <ac:picMkLst>
            <pc:docMk/>
            <pc:sldMk cId="386887964" sldId="796"/>
            <ac:picMk id="21" creationId="{529C5111-0349-424D-1C5B-836F6468EED3}"/>
          </ac:picMkLst>
        </pc:picChg>
        <pc:cxnChg chg="add mod">
          <ac:chgData name="Awais Ahmad" userId="01fd71a0-5930-4301-a38a-37e35241cb09" providerId="ADAL" clId="{7C002DED-225D-41FA-963D-6B0117B65F30}" dt="2024-10-03T01:15:02.295" v="1188" actId="1076"/>
          <ac:cxnSpMkLst>
            <pc:docMk/>
            <pc:sldMk cId="386887964" sldId="796"/>
            <ac:cxnSpMk id="11" creationId="{6CC887F4-11ED-C8CC-0D5E-9FDD11806B3E}"/>
          </ac:cxnSpMkLst>
        </pc:cxnChg>
        <pc:cxnChg chg="add mod">
          <ac:chgData name="Awais Ahmad" userId="01fd71a0-5930-4301-a38a-37e35241cb09" providerId="ADAL" clId="{7C002DED-225D-41FA-963D-6B0117B65F30}" dt="2024-10-03T01:15:02.295" v="1188" actId="1076"/>
          <ac:cxnSpMkLst>
            <pc:docMk/>
            <pc:sldMk cId="386887964" sldId="796"/>
            <ac:cxnSpMk id="12" creationId="{2C18388F-501F-5206-71EF-14BA0A04C629}"/>
          </ac:cxnSpMkLst>
        </pc:cxnChg>
        <pc:cxnChg chg="del">
          <ac:chgData name="Awais Ahmad" userId="01fd71a0-5930-4301-a38a-37e35241cb09" providerId="ADAL" clId="{7C002DED-225D-41FA-963D-6B0117B65F30}" dt="2024-10-03T01:14:44.228" v="1181" actId="478"/>
          <ac:cxnSpMkLst>
            <pc:docMk/>
            <pc:sldMk cId="386887964" sldId="796"/>
            <ac:cxnSpMk id="15" creationId="{116EC424-B258-2285-8283-807792EDE7CF}"/>
          </ac:cxnSpMkLst>
        </pc:cxnChg>
        <pc:cxnChg chg="add mod">
          <ac:chgData name="Awais Ahmad" userId="01fd71a0-5930-4301-a38a-37e35241cb09" providerId="ADAL" clId="{7C002DED-225D-41FA-963D-6B0117B65F30}" dt="2024-10-03T01:16:01.840" v="1198" actId="1076"/>
          <ac:cxnSpMkLst>
            <pc:docMk/>
            <pc:sldMk cId="386887964" sldId="796"/>
            <ac:cxnSpMk id="22" creationId="{6539DF87-9792-6DF2-E407-8AE76923A808}"/>
          </ac:cxnSpMkLst>
        </pc:cxnChg>
        <pc:cxnChg chg="add mod">
          <ac:chgData name="Awais Ahmad" userId="01fd71a0-5930-4301-a38a-37e35241cb09" providerId="ADAL" clId="{7C002DED-225D-41FA-963D-6B0117B65F30}" dt="2024-10-03T01:15:48.216" v="1195" actId="1076"/>
          <ac:cxnSpMkLst>
            <pc:docMk/>
            <pc:sldMk cId="386887964" sldId="796"/>
            <ac:cxnSpMk id="23" creationId="{BCDF10D0-F2A9-BD58-E889-7BFB4D1B1E16}"/>
          </ac:cxnSpMkLst>
        </pc:cxnChg>
      </pc:sldChg>
      <pc:sldChg chg="addSp delSp modSp add mod">
        <pc:chgData name="Awais Ahmad" userId="01fd71a0-5930-4301-a38a-37e35241cb09" providerId="ADAL" clId="{7C002DED-225D-41FA-963D-6B0117B65F30}" dt="2024-10-03T02:18:32.434" v="1580"/>
        <pc:sldMkLst>
          <pc:docMk/>
          <pc:sldMk cId="3590611432" sldId="797"/>
        </pc:sldMkLst>
        <pc:spChg chg="add mod">
          <ac:chgData name="Awais Ahmad" userId="01fd71a0-5930-4301-a38a-37e35241cb09" providerId="ADAL" clId="{7C002DED-225D-41FA-963D-6B0117B65F30}" dt="2024-10-03T01:18:22.584" v="1263" actId="1076"/>
          <ac:spMkLst>
            <pc:docMk/>
            <pc:sldMk cId="3590611432" sldId="797"/>
            <ac:spMk id="4" creationId="{5AC23D3E-42EF-ED31-2382-22397EBED7B8}"/>
          </ac:spMkLst>
        </pc:spChg>
        <pc:spChg chg="add mod">
          <ac:chgData name="Awais Ahmad" userId="01fd71a0-5930-4301-a38a-37e35241cb09" providerId="ADAL" clId="{7C002DED-225D-41FA-963D-6B0117B65F30}" dt="2024-10-03T01:18:22.584" v="1263" actId="1076"/>
          <ac:spMkLst>
            <pc:docMk/>
            <pc:sldMk cId="3590611432" sldId="797"/>
            <ac:spMk id="5" creationId="{6FD98A4B-642E-A149-A145-4E7A723FDF93}"/>
          </ac:spMkLst>
        </pc:spChg>
        <pc:spChg chg="add mod">
          <ac:chgData name="Awais Ahmad" userId="01fd71a0-5930-4301-a38a-37e35241cb09" providerId="ADAL" clId="{7C002DED-225D-41FA-963D-6B0117B65F30}" dt="2024-10-03T01:18:22.584" v="1263" actId="1076"/>
          <ac:spMkLst>
            <pc:docMk/>
            <pc:sldMk cId="3590611432" sldId="797"/>
            <ac:spMk id="6" creationId="{DADE0692-BD35-A261-48BA-1B9A5337809E}"/>
          </ac:spMkLst>
        </pc:spChg>
        <pc:spChg chg="mod">
          <ac:chgData name="Awais Ahmad" userId="01fd71a0-5930-4301-a38a-37e35241cb09" providerId="ADAL" clId="{7C002DED-225D-41FA-963D-6B0117B65F30}" dt="2024-10-03T02:18:32.434" v="1580"/>
          <ac:spMkLst>
            <pc:docMk/>
            <pc:sldMk cId="3590611432" sldId="797"/>
            <ac:spMk id="7" creationId="{6C9DBAB0-F173-3B52-1E37-6E8443F6AFD6}"/>
          </ac:spMkLst>
        </pc:spChg>
        <pc:spChg chg="mod">
          <ac:chgData name="Awais Ahmad" userId="01fd71a0-5930-4301-a38a-37e35241cb09" providerId="ADAL" clId="{7C002DED-225D-41FA-963D-6B0117B65F30}" dt="2024-10-03T01:17:32.536" v="1253" actId="20577"/>
          <ac:spMkLst>
            <pc:docMk/>
            <pc:sldMk cId="3590611432" sldId="797"/>
            <ac:spMk id="9" creationId="{9C240A47-7EF0-7C63-A4C6-192A5237D60E}"/>
          </ac:spMkLst>
        </pc:spChg>
        <pc:spChg chg="add mod">
          <ac:chgData name="Awais Ahmad" userId="01fd71a0-5930-4301-a38a-37e35241cb09" providerId="ADAL" clId="{7C002DED-225D-41FA-963D-6B0117B65F30}" dt="2024-10-03T01:18:22.584" v="1263" actId="1076"/>
          <ac:spMkLst>
            <pc:docMk/>
            <pc:sldMk cId="3590611432" sldId="797"/>
            <ac:spMk id="10" creationId="{052D454A-8284-D926-BE4D-96A6D1FD4158}"/>
          </ac:spMkLst>
        </pc:spChg>
        <pc:spChg chg="add mod">
          <ac:chgData name="Awais Ahmad" userId="01fd71a0-5930-4301-a38a-37e35241cb09" providerId="ADAL" clId="{7C002DED-225D-41FA-963D-6B0117B65F30}" dt="2024-10-03T01:19:20.730" v="1289" actId="1076"/>
          <ac:spMkLst>
            <pc:docMk/>
            <pc:sldMk cId="3590611432" sldId="797"/>
            <ac:spMk id="15" creationId="{28CEB39E-192D-FF56-5DBE-0FE7839452AA}"/>
          </ac:spMkLst>
        </pc:spChg>
        <pc:spChg chg="add del mod">
          <ac:chgData name="Awais Ahmad" userId="01fd71a0-5930-4301-a38a-37e35241cb09" providerId="ADAL" clId="{7C002DED-225D-41FA-963D-6B0117B65F30}" dt="2024-10-03T01:18:56.192" v="1283" actId="20577"/>
          <ac:spMkLst>
            <pc:docMk/>
            <pc:sldMk cId="3590611432" sldId="797"/>
            <ac:spMk id="24" creationId="{83443DC4-F86C-F991-B53F-41A7C6CC01A8}"/>
          </ac:spMkLst>
        </pc:spChg>
        <pc:spChg chg="add del mod">
          <ac:chgData name="Awais Ahmad" userId="01fd71a0-5930-4301-a38a-37e35241cb09" providerId="ADAL" clId="{7C002DED-225D-41FA-963D-6B0117B65F30}" dt="2024-10-03T01:19:13.368" v="1287" actId="1076"/>
          <ac:spMkLst>
            <pc:docMk/>
            <pc:sldMk cId="3590611432" sldId="797"/>
            <ac:spMk id="25" creationId="{D7EBB463-244A-5A74-5E5A-792BCE049A08}"/>
          </ac:spMkLst>
        </pc:spChg>
        <pc:spChg chg="add del mod">
          <ac:chgData name="Awais Ahmad" userId="01fd71a0-5930-4301-a38a-37e35241cb09" providerId="ADAL" clId="{7C002DED-225D-41FA-963D-6B0117B65F30}" dt="2024-10-03T01:19:05.069" v="1285" actId="478"/>
          <ac:spMkLst>
            <pc:docMk/>
            <pc:sldMk cId="3590611432" sldId="797"/>
            <ac:spMk id="26" creationId="{5E342D1D-A616-9189-8A49-587283E98379}"/>
          </ac:spMkLst>
        </pc:spChg>
        <pc:spChg chg="add del mod">
          <ac:chgData name="Awais Ahmad" userId="01fd71a0-5930-4301-a38a-37e35241cb09" providerId="ADAL" clId="{7C002DED-225D-41FA-963D-6B0117B65F30}" dt="2024-10-03T01:19:23.281" v="1290" actId="1076"/>
          <ac:spMkLst>
            <pc:docMk/>
            <pc:sldMk cId="3590611432" sldId="797"/>
            <ac:spMk id="27" creationId="{2352FA10-CFA7-3139-ED3D-B97E4D1F78C3}"/>
          </ac:spMkLst>
        </pc:spChg>
        <pc:picChg chg="add mod">
          <ac:chgData name="Awais Ahmad" userId="01fd71a0-5930-4301-a38a-37e35241cb09" providerId="ADAL" clId="{7C002DED-225D-41FA-963D-6B0117B65F30}" dt="2024-10-03T01:18:22.584" v="1263" actId="1076"/>
          <ac:picMkLst>
            <pc:docMk/>
            <pc:sldMk cId="3590611432" sldId="797"/>
            <ac:picMk id="11" creationId="{FEC665ED-FCF7-9A74-511A-FCF34D61F387}"/>
          </ac:picMkLst>
        </pc:picChg>
        <pc:picChg chg="add mod">
          <ac:chgData name="Awais Ahmad" userId="01fd71a0-5930-4301-a38a-37e35241cb09" providerId="ADAL" clId="{7C002DED-225D-41FA-963D-6B0117B65F30}" dt="2024-10-03T01:18:22.584" v="1263" actId="1076"/>
          <ac:picMkLst>
            <pc:docMk/>
            <pc:sldMk cId="3590611432" sldId="797"/>
            <ac:picMk id="12" creationId="{9AEFD32B-539C-841A-5AAD-828CD775A522}"/>
          </ac:picMkLst>
        </pc:picChg>
        <pc:picChg chg="add mod">
          <ac:chgData name="Awais Ahmad" userId="01fd71a0-5930-4301-a38a-37e35241cb09" providerId="ADAL" clId="{7C002DED-225D-41FA-963D-6B0117B65F30}" dt="2024-10-03T01:18:22.584" v="1263" actId="1076"/>
          <ac:picMkLst>
            <pc:docMk/>
            <pc:sldMk cId="3590611432" sldId="797"/>
            <ac:picMk id="13" creationId="{B2103D34-80B9-9F14-CCA8-618F422D7451}"/>
          </ac:picMkLst>
        </pc:picChg>
        <pc:picChg chg="add mod">
          <ac:chgData name="Awais Ahmad" userId="01fd71a0-5930-4301-a38a-37e35241cb09" providerId="ADAL" clId="{7C002DED-225D-41FA-963D-6B0117B65F30}" dt="2024-10-03T01:18:46.104" v="1269" actId="1076"/>
          <ac:picMkLst>
            <pc:docMk/>
            <pc:sldMk cId="3590611432" sldId="797"/>
            <ac:picMk id="14" creationId="{46D2EE5B-5383-F412-4B1B-977931B1427E}"/>
          </ac:picMkLst>
        </pc:picChg>
        <pc:picChg chg="add mod">
          <ac:chgData name="Awais Ahmad" userId="01fd71a0-5930-4301-a38a-37e35241cb09" providerId="ADAL" clId="{7C002DED-225D-41FA-963D-6B0117B65F30}" dt="2024-10-03T01:19:46.664" v="1294" actId="1076"/>
          <ac:picMkLst>
            <pc:docMk/>
            <pc:sldMk cId="3590611432" sldId="797"/>
            <ac:picMk id="16" creationId="{F26410CA-D225-E3C9-5525-38CEBE486A89}"/>
          </ac:picMkLst>
        </pc:picChg>
        <pc:picChg chg="add mod">
          <ac:chgData name="Awais Ahmad" userId="01fd71a0-5930-4301-a38a-37e35241cb09" providerId="ADAL" clId="{7C002DED-225D-41FA-963D-6B0117B65F30}" dt="2024-10-03T01:20:06.103" v="1299" actId="1076"/>
          <ac:picMkLst>
            <pc:docMk/>
            <pc:sldMk cId="3590611432" sldId="797"/>
            <ac:picMk id="17" creationId="{A97B6207-5A4A-6524-42AA-9986AD95A68F}"/>
          </ac:picMkLst>
        </pc:picChg>
        <pc:picChg chg="add del">
          <ac:chgData name="Awais Ahmad" userId="01fd71a0-5930-4301-a38a-37e35241cb09" providerId="ADAL" clId="{7C002DED-225D-41FA-963D-6B0117B65F30}" dt="2024-10-03T01:18:28.289" v="1265" actId="478"/>
          <ac:picMkLst>
            <pc:docMk/>
            <pc:sldMk cId="3590611432" sldId="797"/>
            <ac:picMk id="19" creationId="{B55921DC-0CE1-FFA2-478F-6FC1DD82C3CF}"/>
          </ac:picMkLst>
        </pc:picChg>
        <pc:picChg chg="add del">
          <ac:chgData name="Awais Ahmad" userId="01fd71a0-5930-4301-a38a-37e35241cb09" providerId="ADAL" clId="{7C002DED-225D-41FA-963D-6B0117B65F30}" dt="2024-10-03T01:19:26.456" v="1291" actId="478"/>
          <ac:picMkLst>
            <pc:docMk/>
            <pc:sldMk cId="3590611432" sldId="797"/>
            <ac:picMk id="20" creationId="{480D2D2A-B500-F638-2666-78ED752A1D60}"/>
          </ac:picMkLst>
        </pc:picChg>
        <pc:picChg chg="add del">
          <ac:chgData name="Awais Ahmad" userId="01fd71a0-5930-4301-a38a-37e35241cb09" providerId="ADAL" clId="{7C002DED-225D-41FA-963D-6B0117B65F30}" dt="2024-10-03T01:19:49.356" v="1295" actId="478"/>
          <ac:picMkLst>
            <pc:docMk/>
            <pc:sldMk cId="3590611432" sldId="797"/>
            <ac:picMk id="21" creationId="{529C5111-0349-424D-1C5B-836F6468EED3}"/>
          </ac:picMkLst>
        </pc:picChg>
        <pc:cxnChg chg="add mod">
          <ac:chgData name="Awais Ahmad" userId="01fd71a0-5930-4301-a38a-37e35241cb09" providerId="ADAL" clId="{7C002DED-225D-41FA-963D-6B0117B65F30}" dt="2024-10-03T01:18:22.584" v="1263" actId="1076"/>
          <ac:cxnSpMkLst>
            <pc:docMk/>
            <pc:sldMk cId="3590611432" sldId="797"/>
            <ac:cxnSpMk id="2" creationId="{79C94051-6546-6198-591D-95998D937930}"/>
          </ac:cxnSpMkLst>
        </pc:cxnChg>
        <pc:cxnChg chg="add mod">
          <ac:chgData name="Awais Ahmad" userId="01fd71a0-5930-4301-a38a-37e35241cb09" providerId="ADAL" clId="{7C002DED-225D-41FA-963D-6B0117B65F30}" dt="2024-10-03T01:18:22.584" v="1263" actId="1076"/>
          <ac:cxnSpMkLst>
            <pc:docMk/>
            <pc:sldMk cId="3590611432" sldId="797"/>
            <ac:cxnSpMk id="3" creationId="{E0D52EF6-9063-FFD7-BE60-8D7AE5E564CF}"/>
          </ac:cxnSpMkLst>
        </pc:cxnChg>
        <pc:cxnChg chg="add del mod">
          <ac:chgData name="Awais Ahmad" userId="01fd71a0-5930-4301-a38a-37e35241cb09" providerId="ADAL" clId="{7C002DED-225D-41FA-963D-6B0117B65F30}" dt="2024-10-03T01:19:49.356" v="1295" actId="478"/>
          <ac:cxnSpMkLst>
            <pc:docMk/>
            <pc:sldMk cId="3590611432" sldId="797"/>
            <ac:cxnSpMk id="22" creationId="{6539DF87-9792-6DF2-E407-8AE76923A808}"/>
          </ac:cxnSpMkLst>
        </pc:cxnChg>
        <pc:cxnChg chg="add del mod">
          <ac:chgData name="Awais Ahmad" userId="01fd71a0-5930-4301-a38a-37e35241cb09" providerId="ADAL" clId="{7C002DED-225D-41FA-963D-6B0117B65F30}" dt="2024-10-03T01:19:26.456" v="1291" actId="478"/>
          <ac:cxnSpMkLst>
            <pc:docMk/>
            <pc:sldMk cId="3590611432" sldId="797"/>
            <ac:cxnSpMk id="23" creationId="{BCDF10D0-F2A9-BD58-E889-7BFB4D1B1E16}"/>
          </ac:cxnSpMkLst>
        </pc:cxnChg>
      </pc:sldChg>
      <pc:sldChg chg="addSp delSp modSp add mod">
        <pc:chgData name="Awais Ahmad" userId="01fd71a0-5930-4301-a38a-37e35241cb09" providerId="ADAL" clId="{7C002DED-225D-41FA-963D-6B0117B65F30}" dt="2024-10-03T02:18:32.434" v="1580"/>
        <pc:sldMkLst>
          <pc:docMk/>
          <pc:sldMk cId="3756551998" sldId="798"/>
        </pc:sldMkLst>
        <pc:spChg chg="add mod">
          <ac:chgData name="Awais Ahmad" userId="01fd71a0-5930-4301-a38a-37e35241cb09" providerId="ADAL" clId="{7C002DED-225D-41FA-963D-6B0117B65F30}" dt="2024-10-03T01:22:50.234" v="1329" actId="1076"/>
          <ac:spMkLst>
            <pc:docMk/>
            <pc:sldMk cId="3756551998" sldId="798"/>
            <ac:spMk id="4" creationId="{6A453E4D-12CE-C0BF-56DC-D05D9AAA9D70}"/>
          </ac:spMkLst>
        </pc:spChg>
        <pc:spChg chg="mod">
          <ac:chgData name="Awais Ahmad" userId="01fd71a0-5930-4301-a38a-37e35241cb09" providerId="ADAL" clId="{7C002DED-225D-41FA-963D-6B0117B65F30}" dt="2024-10-03T02:18:32.434" v="1580"/>
          <ac:spMkLst>
            <pc:docMk/>
            <pc:sldMk cId="3756551998" sldId="798"/>
            <ac:spMk id="7" creationId="{6C9DBAB0-F173-3B52-1E37-6E8443F6AFD6}"/>
          </ac:spMkLst>
        </pc:spChg>
        <pc:spChg chg="mod">
          <ac:chgData name="Awais Ahmad" userId="01fd71a0-5930-4301-a38a-37e35241cb09" providerId="ADAL" clId="{7C002DED-225D-41FA-963D-6B0117B65F30}" dt="2024-10-03T01:20:51.320" v="1307" actId="20577"/>
          <ac:spMkLst>
            <pc:docMk/>
            <pc:sldMk cId="3756551998" sldId="798"/>
            <ac:spMk id="9" creationId="{9C240A47-7EF0-7C63-A4C6-192A5237D60E}"/>
          </ac:spMkLst>
        </pc:spChg>
        <pc:spChg chg="del">
          <ac:chgData name="Awais Ahmad" userId="01fd71a0-5930-4301-a38a-37e35241cb09" providerId="ADAL" clId="{7C002DED-225D-41FA-963D-6B0117B65F30}" dt="2024-10-03T01:21:13.049" v="1311" actId="478"/>
          <ac:spMkLst>
            <pc:docMk/>
            <pc:sldMk cId="3756551998" sldId="798"/>
            <ac:spMk id="24" creationId="{83443DC4-F86C-F991-B53F-41A7C6CC01A8}"/>
          </ac:spMkLst>
        </pc:spChg>
        <pc:spChg chg="mod">
          <ac:chgData name="Awais Ahmad" userId="01fd71a0-5930-4301-a38a-37e35241cb09" providerId="ADAL" clId="{7C002DED-225D-41FA-963D-6B0117B65F30}" dt="2024-10-03T01:21:22" v="1313" actId="1076"/>
          <ac:spMkLst>
            <pc:docMk/>
            <pc:sldMk cId="3756551998" sldId="798"/>
            <ac:spMk id="25" creationId="{D7EBB463-244A-5A74-5E5A-792BCE049A08}"/>
          </ac:spMkLst>
        </pc:spChg>
        <pc:spChg chg="mod">
          <ac:chgData name="Awais Ahmad" userId="01fd71a0-5930-4301-a38a-37e35241cb09" providerId="ADAL" clId="{7C002DED-225D-41FA-963D-6B0117B65F30}" dt="2024-10-03T01:21:08.786" v="1310" actId="1076"/>
          <ac:spMkLst>
            <pc:docMk/>
            <pc:sldMk cId="3756551998" sldId="798"/>
            <ac:spMk id="26" creationId="{5E342D1D-A616-9189-8A49-587283E98379}"/>
          </ac:spMkLst>
        </pc:spChg>
        <pc:spChg chg="mod">
          <ac:chgData name="Awais Ahmad" userId="01fd71a0-5930-4301-a38a-37e35241cb09" providerId="ADAL" clId="{7C002DED-225D-41FA-963D-6B0117B65F30}" dt="2024-10-03T01:21:18.194" v="1312" actId="1076"/>
          <ac:spMkLst>
            <pc:docMk/>
            <pc:sldMk cId="3756551998" sldId="798"/>
            <ac:spMk id="27" creationId="{2352FA10-CFA7-3139-ED3D-B97E4D1F78C3}"/>
          </ac:spMkLst>
        </pc:spChg>
        <pc:picChg chg="add mod">
          <ac:chgData name="Awais Ahmad" userId="01fd71a0-5930-4301-a38a-37e35241cb09" providerId="ADAL" clId="{7C002DED-225D-41FA-963D-6B0117B65F30}" dt="2024-10-03T01:21:43.232" v="1317" actId="1076"/>
          <ac:picMkLst>
            <pc:docMk/>
            <pc:sldMk cId="3756551998" sldId="798"/>
            <ac:picMk id="2" creationId="{305CC8C2-D41D-AA3C-D4D0-B3128B453C3B}"/>
          </ac:picMkLst>
        </pc:picChg>
        <pc:picChg chg="add mod">
          <ac:chgData name="Awais Ahmad" userId="01fd71a0-5930-4301-a38a-37e35241cb09" providerId="ADAL" clId="{7C002DED-225D-41FA-963D-6B0117B65F30}" dt="2024-10-03T01:22:39.915" v="1327" actId="1076"/>
          <ac:picMkLst>
            <pc:docMk/>
            <pc:sldMk cId="3756551998" sldId="798"/>
            <ac:picMk id="3" creationId="{9AB95C0A-358E-6E3F-7D64-747EE0C8EA23}"/>
          </ac:picMkLst>
        </pc:picChg>
        <pc:picChg chg="add mod">
          <ac:chgData name="Awais Ahmad" userId="01fd71a0-5930-4301-a38a-37e35241cb09" providerId="ADAL" clId="{7C002DED-225D-41FA-963D-6B0117B65F30}" dt="2024-10-03T01:23:09.762" v="1333" actId="1076"/>
          <ac:picMkLst>
            <pc:docMk/>
            <pc:sldMk cId="3756551998" sldId="798"/>
            <ac:picMk id="5" creationId="{5416EAC4-ED60-2ECA-4910-08AB4C9B70EA}"/>
          </ac:picMkLst>
        </pc:picChg>
        <pc:picChg chg="del">
          <ac:chgData name="Awais Ahmad" userId="01fd71a0-5930-4301-a38a-37e35241cb09" providerId="ADAL" clId="{7C002DED-225D-41FA-963D-6B0117B65F30}" dt="2024-10-03T01:21:27.748" v="1314" actId="478"/>
          <ac:picMkLst>
            <pc:docMk/>
            <pc:sldMk cId="3756551998" sldId="798"/>
            <ac:picMk id="19" creationId="{B55921DC-0CE1-FFA2-478F-6FC1DD82C3CF}"/>
          </ac:picMkLst>
        </pc:picChg>
        <pc:picChg chg="del">
          <ac:chgData name="Awais Ahmad" userId="01fd71a0-5930-4301-a38a-37e35241cb09" providerId="ADAL" clId="{7C002DED-225D-41FA-963D-6B0117B65F30}" dt="2024-10-03T01:21:45.853" v="1318" actId="478"/>
          <ac:picMkLst>
            <pc:docMk/>
            <pc:sldMk cId="3756551998" sldId="798"/>
            <ac:picMk id="20" creationId="{480D2D2A-B500-F638-2666-78ED752A1D60}"/>
          </ac:picMkLst>
        </pc:picChg>
        <pc:picChg chg="add del">
          <ac:chgData name="Awais Ahmad" userId="01fd71a0-5930-4301-a38a-37e35241cb09" providerId="ADAL" clId="{7C002DED-225D-41FA-963D-6B0117B65F30}" dt="2024-10-03T01:22:52.216" v="1330" actId="478"/>
          <ac:picMkLst>
            <pc:docMk/>
            <pc:sldMk cId="3756551998" sldId="798"/>
            <ac:picMk id="21" creationId="{529C5111-0349-424D-1C5B-836F6468EED3}"/>
          </ac:picMkLst>
        </pc:picChg>
        <pc:cxnChg chg="mod">
          <ac:chgData name="Awais Ahmad" userId="01fd71a0-5930-4301-a38a-37e35241cb09" providerId="ADAL" clId="{7C002DED-225D-41FA-963D-6B0117B65F30}" dt="2024-10-03T01:22:52.216" v="1330" actId="478"/>
          <ac:cxnSpMkLst>
            <pc:docMk/>
            <pc:sldMk cId="3756551998" sldId="798"/>
            <ac:cxnSpMk id="22" creationId="{6539DF87-9792-6DF2-E407-8AE76923A808}"/>
          </ac:cxnSpMkLst>
        </pc:cxnChg>
        <pc:cxnChg chg="mod">
          <ac:chgData name="Awais Ahmad" userId="01fd71a0-5930-4301-a38a-37e35241cb09" providerId="ADAL" clId="{7C002DED-225D-41FA-963D-6B0117B65F30}" dt="2024-10-03T01:21:45.853" v="1318" actId="478"/>
          <ac:cxnSpMkLst>
            <pc:docMk/>
            <pc:sldMk cId="3756551998" sldId="798"/>
            <ac:cxnSpMk id="23" creationId="{BCDF10D0-F2A9-BD58-E889-7BFB4D1B1E16}"/>
          </ac:cxnSpMkLst>
        </pc:cxnChg>
      </pc:sldChg>
      <pc:sldChg chg="addSp delSp modSp add mod">
        <pc:chgData name="Awais Ahmad" userId="01fd71a0-5930-4301-a38a-37e35241cb09" providerId="ADAL" clId="{7C002DED-225D-41FA-963D-6B0117B65F30}" dt="2024-10-03T02:18:32.434" v="1580"/>
        <pc:sldMkLst>
          <pc:docMk/>
          <pc:sldMk cId="824643615" sldId="799"/>
        </pc:sldMkLst>
        <pc:spChg chg="add mod">
          <ac:chgData name="Awais Ahmad" userId="01fd71a0-5930-4301-a38a-37e35241cb09" providerId="ADAL" clId="{7C002DED-225D-41FA-963D-6B0117B65F30}" dt="2024-10-03T01:24:43.402" v="1349" actId="1076"/>
          <ac:spMkLst>
            <pc:docMk/>
            <pc:sldMk cId="824643615" sldId="799"/>
            <ac:spMk id="2" creationId="{CDBC884C-ABF3-5503-658C-30EFC8538A56}"/>
          </ac:spMkLst>
        </pc:spChg>
        <pc:spChg chg="add mod">
          <ac:chgData name="Awais Ahmad" userId="01fd71a0-5930-4301-a38a-37e35241cb09" providerId="ADAL" clId="{7C002DED-225D-41FA-963D-6B0117B65F30}" dt="2024-10-03T01:29:10.305" v="1406" actId="1076"/>
          <ac:spMkLst>
            <pc:docMk/>
            <pc:sldMk cId="824643615" sldId="799"/>
            <ac:spMk id="6" creationId="{C1A2ED82-7C6E-CCF3-D79E-74AECB207F1D}"/>
          </ac:spMkLst>
        </pc:spChg>
        <pc:spChg chg="mod">
          <ac:chgData name="Awais Ahmad" userId="01fd71a0-5930-4301-a38a-37e35241cb09" providerId="ADAL" clId="{7C002DED-225D-41FA-963D-6B0117B65F30}" dt="2024-10-03T02:18:32.434" v="1580"/>
          <ac:spMkLst>
            <pc:docMk/>
            <pc:sldMk cId="824643615" sldId="799"/>
            <ac:spMk id="7" creationId="{6C9DBAB0-F173-3B52-1E37-6E8443F6AFD6}"/>
          </ac:spMkLst>
        </pc:spChg>
        <pc:spChg chg="mod">
          <ac:chgData name="Awais Ahmad" userId="01fd71a0-5930-4301-a38a-37e35241cb09" providerId="ADAL" clId="{7C002DED-225D-41FA-963D-6B0117B65F30}" dt="2024-10-03T01:28:52.433" v="1403" actId="20577"/>
          <ac:spMkLst>
            <pc:docMk/>
            <pc:sldMk cId="824643615" sldId="799"/>
            <ac:spMk id="9" creationId="{9C240A47-7EF0-7C63-A4C6-192A5237D60E}"/>
          </ac:spMkLst>
        </pc:spChg>
        <pc:spChg chg="add mod">
          <ac:chgData name="Awais Ahmad" userId="01fd71a0-5930-4301-a38a-37e35241cb09" providerId="ADAL" clId="{7C002DED-225D-41FA-963D-6B0117B65F30}" dt="2024-10-03T01:29:22.930" v="1409" actId="1076"/>
          <ac:spMkLst>
            <pc:docMk/>
            <pc:sldMk cId="824643615" sldId="799"/>
            <ac:spMk id="10" creationId="{057D57B2-5F5C-E4CA-8C92-E0669C03C63A}"/>
          </ac:spMkLst>
        </pc:spChg>
        <pc:spChg chg="del">
          <ac:chgData name="Awais Ahmad" userId="01fd71a0-5930-4301-a38a-37e35241cb09" providerId="ADAL" clId="{7C002DED-225D-41FA-963D-6B0117B65F30}" dt="2024-10-03T01:24:23.146" v="1345" actId="478"/>
          <ac:spMkLst>
            <pc:docMk/>
            <pc:sldMk cId="824643615" sldId="799"/>
            <ac:spMk id="24" creationId="{83443DC4-F86C-F991-B53F-41A7C6CC01A8}"/>
          </ac:spMkLst>
        </pc:spChg>
        <pc:spChg chg="mod">
          <ac:chgData name="Awais Ahmad" userId="01fd71a0-5930-4301-a38a-37e35241cb09" providerId="ADAL" clId="{7C002DED-225D-41FA-963D-6B0117B65F30}" dt="2024-10-03T01:24:32.001" v="1347" actId="1076"/>
          <ac:spMkLst>
            <pc:docMk/>
            <pc:sldMk cId="824643615" sldId="799"/>
            <ac:spMk id="25" creationId="{D7EBB463-244A-5A74-5E5A-792BCE049A08}"/>
          </ac:spMkLst>
        </pc:spChg>
        <pc:spChg chg="del">
          <ac:chgData name="Awais Ahmad" userId="01fd71a0-5930-4301-a38a-37e35241cb09" providerId="ADAL" clId="{7C002DED-225D-41FA-963D-6B0117B65F30}" dt="2024-10-03T01:29:16.921" v="1407" actId="478"/>
          <ac:spMkLst>
            <pc:docMk/>
            <pc:sldMk cId="824643615" sldId="799"/>
            <ac:spMk id="26" creationId="{5E342D1D-A616-9189-8A49-587283E98379}"/>
          </ac:spMkLst>
        </pc:spChg>
        <pc:spChg chg="del mod">
          <ac:chgData name="Awais Ahmad" userId="01fd71a0-5930-4301-a38a-37e35241cb09" providerId="ADAL" clId="{7C002DED-225D-41FA-963D-6B0117B65F30}" dt="2024-10-03T01:29:03.521" v="1404" actId="478"/>
          <ac:spMkLst>
            <pc:docMk/>
            <pc:sldMk cId="824643615" sldId="799"/>
            <ac:spMk id="27" creationId="{2352FA10-CFA7-3139-ED3D-B97E4D1F78C3}"/>
          </ac:spMkLst>
        </pc:spChg>
        <pc:picChg chg="add del mod">
          <ac:chgData name="Awais Ahmad" userId="01fd71a0-5930-4301-a38a-37e35241cb09" providerId="ADAL" clId="{7C002DED-225D-41FA-963D-6B0117B65F30}" dt="2024-10-03T01:29:26.292" v="1410" actId="478"/>
          <ac:picMkLst>
            <pc:docMk/>
            <pc:sldMk cId="824643615" sldId="799"/>
            <ac:picMk id="3" creationId="{EF77604A-121E-5C09-0D88-C8B345677752}"/>
          </ac:picMkLst>
        </pc:picChg>
        <pc:picChg chg="add del mod">
          <ac:chgData name="Awais Ahmad" userId="01fd71a0-5930-4301-a38a-37e35241cb09" providerId="ADAL" clId="{7C002DED-225D-41FA-963D-6B0117B65F30}" dt="2024-10-03T01:29:46.104" v="1414" actId="478"/>
          <ac:picMkLst>
            <pc:docMk/>
            <pc:sldMk cId="824643615" sldId="799"/>
            <ac:picMk id="4" creationId="{63EBC4BE-9FA0-FAA0-645F-BF9D14119FB2}"/>
          </ac:picMkLst>
        </pc:picChg>
        <pc:picChg chg="add del mod">
          <ac:chgData name="Awais Ahmad" userId="01fd71a0-5930-4301-a38a-37e35241cb09" providerId="ADAL" clId="{7C002DED-225D-41FA-963D-6B0117B65F30}" dt="2024-10-03T01:30:19.582" v="1419" actId="478"/>
          <ac:picMkLst>
            <pc:docMk/>
            <pc:sldMk cId="824643615" sldId="799"/>
            <ac:picMk id="5" creationId="{DB01D077-411B-90D2-1D3E-E59863C1DCC3}"/>
          </ac:picMkLst>
        </pc:picChg>
        <pc:picChg chg="add mod">
          <ac:chgData name="Awais Ahmad" userId="01fd71a0-5930-4301-a38a-37e35241cb09" providerId="ADAL" clId="{7C002DED-225D-41FA-963D-6B0117B65F30}" dt="2024-10-03T01:29:43.987" v="1413" actId="1076"/>
          <ac:picMkLst>
            <pc:docMk/>
            <pc:sldMk cId="824643615" sldId="799"/>
            <ac:picMk id="11" creationId="{1651281C-6AB2-3FA1-6C2D-EBF2915876EA}"/>
          </ac:picMkLst>
        </pc:picChg>
        <pc:picChg chg="add mod">
          <ac:chgData name="Awais Ahmad" userId="01fd71a0-5930-4301-a38a-37e35241cb09" providerId="ADAL" clId="{7C002DED-225D-41FA-963D-6B0117B65F30}" dt="2024-10-03T01:30:16.547" v="1418" actId="1076"/>
          <ac:picMkLst>
            <pc:docMk/>
            <pc:sldMk cId="824643615" sldId="799"/>
            <ac:picMk id="12" creationId="{CF42C14C-0557-FC91-9E6C-CCFBA2618650}"/>
          </ac:picMkLst>
        </pc:picChg>
        <pc:picChg chg="add mod">
          <ac:chgData name="Awais Ahmad" userId="01fd71a0-5930-4301-a38a-37e35241cb09" providerId="ADAL" clId="{7C002DED-225D-41FA-963D-6B0117B65F30}" dt="2024-10-03T01:30:36.696" v="1422" actId="1076"/>
          <ac:picMkLst>
            <pc:docMk/>
            <pc:sldMk cId="824643615" sldId="799"/>
            <ac:picMk id="13" creationId="{2A799CE8-8104-C29A-2E97-95D5891C875F}"/>
          </ac:picMkLst>
        </pc:picChg>
        <pc:picChg chg="del">
          <ac:chgData name="Awais Ahmad" userId="01fd71a0-5930-4301-a38a-37e35241cb09" providerId="ADAL" clId="{7C002DED-225D-41FA-963D-6B0117B65F30}" dt="2024-10-03T01:24:47.824" v="1350" actId="478"/>
          <ac:picMkLst>
            <pc:docMk/>
            <pc:sldMk cId="824643615" sldId="799"/>
            <ac:picMk id="19" creationId="{B55921DC-0CE1-FFA2-478F-6FC1DD82C3CF}"/>
          </ac:picMkLst>
        </pc:picChg>
        <pc:picChg chg="del">
          <ac:chgData name="Awais Ahmad" userId="01fd71a0-5930-4301-a38a-37e35241cb09" providerId="ADAL" clId="{7C002DED-225D-41FA-963D-6B0117B65F30}" dt="2024-10-03T01:25:09.367" v="1354" actId="478"/>
          <ac:picMkLst>
            <pc:docMk/>
            <pc:sldMk cId="824643615" sldId="799"/>
            <ac:picMk id="20" creationId="{480D2D2A-B500-F638-2666-78ED752A1D60}"/>
          </ac:picMkLst>
        </pc:picChg>
        <pc:picChg chg="del">
          <ac:chgData name="Awais Ahmad" userId="01fd71a0-5930-4301-a38a-37e35241cb09" providerId="ADAL" clId="{7C002DED-225D-41FA-963D-6B0117B65F30}" dt="2024-10-03T01:25:58.755" v="1358" actId="478"/>
          <ac:picMkLst>
            <pc:docMk/>
            <pc:sldMk cId="824643615" sldId="799"/>
            <ac:picMk id="21" creationId="{529C5111-0349-424D-1C5B-836F6468EED3}"/>
          </ac:picMkLst>
        </pc:picChg>
        <pc:cxnChg chg="mod">
          <ac:chgData name="Awais Ahmad" userId="01fd71a0-5930-4301-a38a-37e35241cb09" providerId="ADAL" clId="{7C002DED-225D-41FA-963D-6B0117B65F30}" dt="2024-10-03T01:25:58.755" v="1358" actId="478"/>
          <ac:cxnSpMkLst>
            <pc:docMk/>
            <pc:sldMk cId="824643615" sldId="799"/>
            <ac:cxnSpMk id="22" creationId="{6539DF87-9792-6DF2-E407-8AE76923A808}"/>
          </ac:cxnSpMkLst>
        </pc:cxnChg>
        <pc:cxnChg chg="mod">
          <ac:chgData name="Awais Ahmad" userId="01fd71a0-5930-4301-a38a-37e35241cb09" providerId="ADAL" clId="{7C002DED-225D-41FA-963D-6B0117B65F30}" dt="2024-10-03T01:25:09.367" v="1354" actId="478"/>
          <ac:cxnSpMkLst>
            <pc:docMk/>
            <pc:sldMk cId="824643615" sldId="799"/>
            <ac:cxnSpMk id="23" creationId="{BCDF10D0-F2A9-BD58-E889-7BFB4D1B1E16}"/>
          </ac:cxnSpMkLst>
        </pc:cxnChg>
      </pc:sldChg>
      <pc:sldChg chg="modSp add">
        <pc:chgData name="Awais Ahmad" userId="01fd71a0-5930-4301-a38a-37e35241cb09" providerId="ADAL" clId="{7C002DED-225D-41FA-963D-6B0117B65F30}" dt="2024-10-03T02:18:32.434" v="1580"/>
        <pc:sldMkLst>
          <pc:docMk/>
          <pc:sldMk cId="2944128195" sldId="800"/>
        </pc:sldMkLst>
        <pc:spChg chg="mod">
          <ac:chgData name="Awais Ahmad" userId="01fd71a0-5930-4301-a38a-37e35241cb09" providerId="ADAL" clId="{7C002DED-225D-41FA-963D-6B0117B65F30}" dt="2024-10-03T02:18:32.434" v="1580"/>
          <ac:spMkLst>
            <pc:docMk/>
            <pc:sldMk cId="2944128195" sldId="800"/>
            <ac:spMk id="7" creationId="{6C9DBAB0-F173-3B52-1E37-6E8443F6AFD6}"/>
          </ac:spMkLst>
        </pc:spChg>
      </pc:sldChg>
      <pc:sldChg chg="addSp delSp modSp add del mod">
        <pc:chgData name="Awais Ahmad" userId="01fd71a0-5930-4301-a38a-37e35241cb09" providerId="ADAL" clId="{7C002DED-225D-41FA-963D-6B0117B65F30}" dt="2024-10-03T05:20:49.507" v="1589" actId="47"/>
        <pc:sldMkLst>
          <pc:docMk/>
          <pc:sldMk cId="3269865687" sldId="801"/>
        </pc:sldMkLst>
        <pc:spChg chg="del">
          <ac:chgData name="Awais Ahmad" userId="01fd71a0-5930-4301-a38a-37e35241cb09" providerId="ADAL" clId="{7C002DED-225D-41FA-963D-6B0117B65F30}" dt="2024-10-03T01:56:19.296" v="1442" actId="478"/>
          <ac:spMkLst>
            <pc:docMk/>
            <pc:sldMk cId="3269865687" sldId="801"/>
            <ac:spMk id="3" creationId="{72C5928A-0A5D-A848-8CF2-7B032B5C952B}"/>
          </ac:spMkLst>
        </pc:spChg>
        <pc:spChg chg="mod">
          <ac:chgData name="Awais Ahmad" userId="01fd71a0-5930-4301-a38a-37e35241cb09" providerId="ADAL" clId="{7C002DED-225D-41FA-963D-6B0117B65F30}" dt="2024-10-03T02:18:58.657" v="1581"/>
          <ac:spMkLst>
            <pc:docMk/>
            <pc:sldMk cId="3269865687" sldId="801"/>
            <ac:spMk id="4" creationId="{417ADDF9-C064-863D-56AE-EA6205A33A49}"/>
          </ac:spMkLst>
        </pc:spChg>
        <pc:spChg chg="add del mod">
          <ac:chgData name="Awais Ahmad" userId="01fd71a0-5930-4301-a38a-37e35241cb09" providerId="ADAL" clId="{7C002DED-225D-41FA-963D-6B0117B65F30}" dt="2024-10-03T01:56:22.072" v="1443" actId="478"/>
          <ac:spMkLst>
            <pc:docMk/>
            <pc:sldMk cId="3269865687" sldId="801"/>
            <ac:spMk id="8" creationId="{776666A1-17A4-690B-DE2E-91124881784F}"/>
          </ac:spMkLst>
        </pc:spChg>
        <pc:spChg chg="mod">
          <ac:chgData name="Awais Ahmad" userId="01fd71a0-5930-4301-a38a-37e35241cb09" providerId="ADAL" clId="{7C002DED-225D-41FA-963D-6B0117B65F30}" dt="2024-10-03T01:57:04.415" v="1488" actId="1037"/>
          <ac:spMkLst>
            <pc:docMk/>
            <pc:sldMk cId="3269865687" sldId="801"/>
            <ac:spMk id="10" creationId="{EAC372A6-1360-C229-4F82-166F2EAA42E0}"/>
          </ac:spMkLst>
        </pc:spChg>
        <pc:spChg chg="mod">
          <ac:chgData name="Awais Ahmad" userId="01fd71a0-5930-4301-a38a-37e35241cb09" providerId="ADAL" clId="{7C002DED-225D-41FA-963D-6B0117B65F30}" dt="2024-10-03T01:56:54.009" v="1468" actId="1037"/>
          <ac:spMkLst>
            <pc:docMk/>
            <pc:sldMk cId="3269865687" sldId="801"/>
            <ac:spMk id="11" creationId="{E96B7E79-EB29-1BF9-5320-200F0F33EEE0}"/>
          </ac:spMkLst>
        </pc:spChg>
        <pc:picChg chg="del">
          <ac:chgData name="Awais Ahmad" userId="01fd71a0-5930-4301-a38a-37e35241cb09" providerId="ADAL" clId="{7C002DED-225D-41FA-963D-6B0117B65F30}" dt="2024-10-03T01:56:22.932" v="1444" actId="478"/>
          <ac:picMkLst>
            <pc:docMk/>
            <pc:sldMk cId="3269865687" sldId="801"/>
            <ac:picMk id="7" creationId="{FB26DD2A-D3B5-7C28-ED1E-2861A4D0511E}"/>
          </ac:picMkLst>
        </pc:picChg>
        <pc:picChg chg="mod">
          <ac:chgData name="Awais Ahmad" userId="01fd71a0-5930-4301-a38a-37e35241cb09" providerId="ADAL" clId="{7C002DED-225D-41FA-963D-6B0117B65F30}" dt="2024-10-03T01:57:04.415" v="1488" actId="1037"/>
          <ac:picMkLst>
            <pc:docMk/>
            <pc:sldMk cId="3269865687" sldId="801"/>
            <ac:picMk id="9" creationId="{651D307B-006E-89B9-C416-52E70BFA643A}"/>
          </ac:picMkLst>
        </pc:picChg>
        <pc:picChg chg="mod">
          <ac:chgData name="Awais Ahmad" userId="01fd71a0-5930-4301-a38a-37e35241cb09" providerId="ADAL" clId="{7C002DED-225D-41FA-963D-6B0117B65F30}" dt="2024-10-03T01:56:54.009" v="1468" actId="1037"/>
          <ac:picMkLst>
            <pc:docMk/>
            <pc:sldMk cId="3269865687" sldId="801"/>
            <ac:picMk id="13" creationId="{F413DC97-4DB8-C867-FB8A-0A4662B4EBB0}"/>
          </ac:picMkLst>
        </pc:picChg>
      </pc:sldChg>
      <pc:sldMasterChg chg="modSp modSldLayout">
        <pc:chgData name="Awais Ahmad" userId="01fd71a0-5930-4301-a38a-37e35241cb09" providerId="ADAL" clId="{7C002DED-225D-41FA-963D-6B0117B65F30}" dt="2024-10-03T02:18:58.657" v="1581"/>
        <pc:sldMasterMkLst>
          <pc:docMk/>
          <pc:sldMasterMk cId="469630178" sldId="2147483648"/>
        </pc:sldMasterMkLst>
        <pc:spChg chg="mod">
          <ac:chgData name="Awais Ahmad" userId="01fd71a0-5930-4301-a38a-37e35241cb09" providerId="ADAL" clId="{7C002DED-225D-41FA-963D-6B0117B65F30}" dt="2024-10-03T02:18:58.657" v="1581"/>
          <ac:spMkLst>
            <pc:docMk/>
            <pc:sldMasterMk cId="469630178" sldId="2147483648"/>
            <ac:spMk id="5" creationId="{BBD48692-4096-4289-8E19-90C592F30CCB}"/>
          </ac:spMkLst>
        </pc:spChg>
        <pc:sldLayoutChg chg="modSp">
          <pc:chgData name="Awais Ahmad" userId="01fd71a0-5930-4301-a38a-37e35241cb09" providerId="ADAL" clId="{7C002DED-225D-41FA-963D-6B0117B65F30}" dt="2024-10-03T02:18:58.657" v="1581"/>
          <pc:sldLayoutMkLst>
            <pc:docMk/>
            <pc:sldMasterMk cId="469630178" sldId="2147483648"/>
            <pc:sldLayoutMk cId="2901894735" sldId="2147483687"/>
          </pc:sldLayoutMkLst>
          <pc:spChg chg="mod">
            <ac:chgData name="Awais Ahmad" userId="01fd71a0-5930-4301-a38a-37e35241cb09" providerId="ADAL" clId="{7C002DED-225D-41FA-963D-6B0117B65F30}" dt="2024-10-03T02:18:58.657" v="1581"/>
            <ac:spMkLst>
              <pc:docMk/>
              <pc:sldMasterMk cId="469630178" sldId="2147483648"/>
              <pc:sldLayoutMk cId="2901894735" sldId="2147483687"/>
              <ac:spMk id="5" creationId="{FD170A57-2FDE-4879-8CDA-BDC9185FE6B8}"/>
            </ac:spMkLst>
          </pc:spChg>
        </pc:sldLayoutChg>
      </pc:sldMasterChg>
      <pc:sldMasterChg chg="modSp modSldLayout">
        <pc:chgData name="Awais Ahmad" userId="01fd71a0-5930-4301-a38a-37e35241cb09" providerId="ADAL" clId="{7C002DED-225D-41FA-963D-6B0117B65F30}" dt="2024-10-03T02:18:58.657" v="1581"/>
        <pc:sldMasterMkLst>
          <pc:docMk/>
          <pc:sldMasterMk cId="970642204" sldId="2147483660"/>
        </pc:sldMasterMkLst>
        <pc:spChg chg="mod">
          <ac:chgData name="Awais Ahmad" userId="01fd71a0-5930-4301-a38a-37e35241cb09" providerId="ADAL" clId="{7C002DED-225D-41FA-963D-6B0117B65F30}" dt="2024-10-03T02:18:58.657" v="1581"/>
          <ac:spMkLst>
            <pc:docMk/>
            <pc:sldMasterMk cId="970642204" sldId="2147483660"/>
            <ac:spMk id="5" creationId="{BBD48692-4096-4289-8E19-90C592F30CCB}"/>
          </ac:spMkLst>
        </pc:spChg>
        <pc:sldLayoutChg chg="modSp">
          <pc:chgData name="Awais Ahmad" userId="01fd71a0-5930-4301-a38a-37e35241cb09" providerId="ADAL" clId="{7C002DED-225D-41FA-963D-6B0117B65F30}" dt="2024-10-03T02:18:58.657" v="1581"/>
          <pc:sldLayoutMkLst>
            <pc:docMk/>
            <pc:sldMasterMk cId="970642204" sldId="2147483660"/>
            <pc:sldLayoutMk cId="1146806025" sldId="2147483662"/>
          </pc:sldLayoutMkLst>
          <pc:spChg chg="mod">
            <ac:chgData name="Awais Ahmad" userId="01fd71a0-5930-4301-a38a-37e35241cb09" providerId="ADAL" clId="{7C002DED-225D-41FA-963D-6B0117B65F30}" dt="2024-10-03T02:18:58.657" v="1581"/>
            <ac:spMkLst>
              <pc:docMk/>
              <pc:sldMasterMk cId="970642204" sldId="2147483660"/>
              <pc:sldLayoutMk cId="1146806025" sldId="2147483662"/>
              <ac:spMk id="5" creationId="{FD170A57-2FDE-4879-8CDA-BDC9185FE6B8}"/>
            </ac:spMkLst>
          </pc:spChg>
        </pc:sldLayoutChg>
        <pc:sldLayoutChg chg="modSp">
          <pc:chgData name="Awais Ahmad" userId="01fd71a0-5930-4301-a38a-37e35241cb09" providerId="ADAL" clId="{7C002DED-225D-41FA-963D-6B0117B65F30}" dt="2024-10-03T02:18:58.657" v="1581"/>
          <pc:sldLayoutMkLst>
            <pc:docMk/>
            <pc:sldMasterMk cId="970642204" sldId="2147483660"/>
            <pc:sldLayoutMk cId="3802194902" sldId="2147483664"/>
          </pc:sldLayoutMkLst>
          <pc:spChg chg="mod">
            <ac:chgData name="Awais Ahmad" userId="01fd71a0-5930-4301-a38a-37e35241cb09" providerId="ADAL" clId="{7C002DED-225D-41FA-963D-6B0117B65F30}" dt="2024-10-03T02:18:58.657" v="1581"/>
            <ac:spMkLst>
              <pc:docMk/>
              <pc:sldMasterMk cId="970642204" sldId="2147483660"/>
              <pc:sldLayoutMk cId="3802194902" sldId="2147483664"/>
              <ac:spMk id="6" creationId="{714192DE-8318-4A23-ADB0-637A4EF6344E}"/>
            </ac:spMkLst>
          </pc:spChg>
        </pc:sldLayoutChg>
        <pc:sldLayoutChg chg="modSp">
          <pc:chgData name="Awais Ahmad" userId="01fd71a0-5930-4301-a38a-37e35241cb09" providerId="ADAL" clId="{7C002DED-225D-41FA-963D-6B0117B65F30}" dt="2024-10-03T02:18:58.657" v="1581"/>
          <pc:sldLayoutMkLst>
            <pc:docMk/>
            <pc:sldMasterMk cId="970642204" sldId="2147483660"/>
            <pc:sldLayoutMk cId="2071376349" sldId="2147483665"/>
          </pc:sldLayoutMkLst>
          <pc:spChg chg="mod">
            <ac:chgData name="Awais Ahmad" userId="01fd71a0-5930-4301-a38a-37e35241cb09" providerId="ADAL" clId="{7C002DED-225D-41FA-963D-6B0117B65F30}" dt="2024-10-03T02:18:58.657" v="1581"/>
            <ac:spMkLst>
              <pc:docMk/>
              <pc:sldMasterMk cId="970642204" sldId="2147483660"/>
              <pc:sldLayoutMk cId="2071376349" sldId="2147483665"/>
              <ac:spMk id="8" creationId="{755E383E-23AC-4D34-B9F3-2DAF53E856FF}"/>
            </ac:spMkLst>
          </pc:spChg>
        </pc:sldLayoutChg>
        <pc:sldLayoutChg chg="modSp">
          <pc:chgData name="Awais Ahmad" userId="01fd71a0-5930-4301-a38a-37e35241cb09" providerId="ADAL" clId="{7C002DED-225D-41FA-963D-6B0117B65F30}" dt="2024-10-03T02:18:58.657" v="1581"/>
          <pc:sldLayoutMkLst>
            <pc:docMk/>
            <pc:sldMasterMk cId="970642204" sldId="2147483660"/>
            <pc:sldLayoutMk cId="238826861" sldId="2147483666"/>
          </pc:sldLayoutMkLst>
          <pc:spChg chg="mod">
            <ac:chgData name="Awais Ahmad" userId="01fd71a0-5930-4301-a38a-37e35241cb09" providerId="ADAL" clId="{7C002DED-225D-41FA-963D-6B0117B65F30}" dt="2024-10-03T02:18:58.657" v="1581"/>
            <ac:spMkLst>
              <pc:docMk/>
              <pc:sldMasterMk cId="970642204" sldId="2147483660"/>
              <pc:sldLayoutMk cId="238826861" sldId="2147483666"/>
              <ac:spMk id="4" creationId="{E1B4FB91-03B5-41B1-96A0-380F44DEBFF0}"/>
            </ac:spMkLst>
          </pc:spChg>
        </pc:sldLayoutChg>
        <pc:sldLayoutChg chg="modSp">
          <pc:chgData name="Awais Ahmad" userId="01fd71a0-5930-4301-a38a-37e35241cb09" providerId="ADAL" clId="{7C002DED-225D-41FA-963D-6B0117B65F30}" dt="2024-10-03T02:18:58.657" v="1581"/>
          <pc:sldLayoutMkLst>
            <pc:docMk/>
            <pc:sldMasterMk cId="970642204" sldId="2147483660"/>
            <pc:sldLayoutMk cId="1468210127" sldId="2147483670"/>
          </pc:sldLayoutMkLst>
          <pc:spChg chg="mod">
            <ac:chgData name="Awais Ahmad" userId="01fd71a0-5930-4301-a38a-37e35241cb09" providerId="ADAL" clId="{7C002DED-225D-41FA-963D-6B0117B65F30}" dt="2024-10-03T02:18:58.657" v="1581"/>
            <ac:spMkLst>
              <pc:docMk/>
              <pc:sldMasterMk cId="970642204" sldId="2147483660"/>
              <pc:sldLayoutMk cId="1468210127" sldId="2147483670"/>
              <ac:spMk id="5" creationId="{C310CA38-8095-4732-915D-5F350C5A7104}"/>
            </ac:spMkLst>
          </pc:spChg>
        </pc:sldLayoutChg>
      </pc:sldMasterChg>
      <pc:sldMasterChg chg="modSp modSldLayout">
        <pc:chgData name="Awais Ahmad" userId="01fd71a0-5930-4301-a38a-37e35241cb09" providerId="ADAL" clId="{7C002DED-225D-41FA-963D-6B0117B65F30}" dt="2024-10-03T02:18:58.657" v="1581"/>
        <pc:sldMasterMkLst>
          <pc:docMk/>
          <pc:sldMasterMk cId="3324219589" sldId="2147483675"/>
        </pc:sldMasterMkLst>
        <pc:spChg chg="mod">
          <ac:chgData name="Awais Ahmad" userId="01fd71a0-5930-4301-a38a-37e35241cb09" providerId="ADAL" clId="{7C002DED-225D-41FA-963D-6B0117B65F30}" dt="2024-10-03T02:18:58.657" v="1581"/>
          <ac:spMkLst>
            <pc:docMk/>
            <pc:sldMasterMk cId="3324219589" sldId="2147483675"/>
            <ac:spMk id="5" creationId="{BBD48692-4096-4289-8E19-90C592F30CCB}"/>
          </ac:spMkLst>
        </pc:spChg>
        <pc:sldLayoutChg chg="modSp">
          <pc:chgData name="Awais Ahmad" userId="01fd71a0-5930-4301-a38a-37e35241cb09" providerId="ADAL" clId="{7C002DED-225D-41FA-963D-6B0117B65F30}" dt="2024-10-03T02:18:58.657" v="1581"/>
          <pc:sldLayoutMkLst>
            <pc:docMk/>
            <pc:sldMasterMk cId="3324219589" sldId="2147483675"/>
            <pc:sldLayoutMk cId="1806575955" sldId="2147483676"/>
          </pc:sldLayoutMkLst>
          <pc:spChg chg="mod">
            <ac:chgData name="Awais Ahmad" userId="01fd71a0-5930-4301-a38a-37e35241cb09" providerId="ADAL" clId="{7C002DED-225D-41FA-963D-6B0117B65F30}" dt="2024-10-03T02:18:58.657" v="1581"/>
            <ac:spMkLst>
              <pc:docMk/>
              <pc:sldMasterMk cId="3324219589" sldId="2147483675"/>
              <pc:sldLayoutMk cId="1806575955" sldId="2147483676"/>
              <ac:spMk id="5" creationId="{834BBABE-952E-4B24-8135-0EFAAE2AA21D}"/>
            </ac:spMkLst>
          </pc:spChg>
        </pc:sldLayoutChg>
        <pc:sldLayoutChg chg="modSp">
          <pc:chgData name="Awais Ahmad" userId="01fd71a0-5930-4301-a38a-37e35241cb09" providerId="ADAL" clId="{7C002DED-225D-41FA-963D-6B0117B65F30}" dt="2024-10-03T02:18:58.657" v="1581"/>
          <pc:sldLayoutMkLst>
            <pc:docMk/>
            <pc:sldMasterMk cId="3324219589" sldId="2147483675"/>
            <pc:sldLayoutMk cId="1346658798" sldId="2147483678"/>
          </pc:sldLayoutMkLst>
          <pc:spChg chg="mod">
            <ac:chgData name="Awais Ahmad" userId="01fd71a0-5930-4301-a38a-37e35241cb09" providerId="ADAL" clId="{7C002DED-225D-41FA-963D-6B0117B65F30}" dt="2024-10-03T02:18:58.657" v="1581"/>
            <ac:spMkLst>
              <pc:docMk/>
              <pc:sldMasterMk cId="3324219589" sldId="2147483675"/>
              <pc:sldLayoutMk cId="1346658798" sldId="2147483678"/>
              <ac:spMk id="5" creationId="{DC4ED396-8278-42C8-B0AE-805CAC8DAB84}"/>
            </ac:spMkLst>
          </pc:spChg>
        </pc:sldLayoutChg>
        <pc:sldLayoutChg chg="modSp">
          <pc:chgData name="Awais Ahmad" userId="01fd71a0-5930-4301-a38a-37e35241cb09" providerId="ADAL" clId="{7C002DED-225D-41FA-963D-6B0117B65F30}" dt="2024-10-03T02:18:58.657" v="1581"/>
          <pc:sldLayoutMkLst>
            <pc:docMk/>
            <pc:sldMasterMk cId="3324219589" sldId="2147483675"/>
            <pc:sldLayoutMk cId="282535770" sldId="2147483682"/>
          </pc:sldLayoutMkLst>
          <pc:spChg chg="mod">
            <ac:chgData name="Awais Ahmad" userId="01fd71a0-5930-4301-a38a-37e35241cb09" providerId="ADAL" clId="{7C002DED-225D-41FA-963D-6B0117B65F30}" dt="2024-10-03T02:18:58.657" v="1581"/>
            <ac:spMkLst>
              <pc:docMk/>
              <pc:sldMasterMk cId="3324219589" sldId="2147483675"/>
              <pc:sldLayoutMk cId="282535770" sldId="2147483682"/>
              <ac:spMk id="3" creationId="{E02D7183-25FE-4266-AE94-5237CB091887}"/>
            </ac:spMkLst>
          </pc:spChg>
        </pc:sldLayoutChg>
        <pc:sldLayoutChg chg="modSp">
          <pc:chgData name="Awais Ahmad" userId="01fd71a0-5930-4301-a38a-37e35241cb09" providerId="ADAL" clId="{7C002DED-225D-41FA-963D-6B0117B65F30}" dt="2024-10-03T02:18:58.657" v="1581"/>
          <pc:sldLayoutMkLst>
            <pc:docMk/>
            <pc:sldMasterMk cId="3324219589" sldId="2147483675"/>
            <pc:sldLayoutMk cId="3762667635" sldId="2147483683"/>
          </pc:sldLayoutMkLst>
          <pc:spChg chg="mod">
            <ac:chgData name="Awais Ahmad" userId="01fd71a0-5930-4301-a38a-37e35241cb09" providerId="ADAL" clId="{7C002DED-225D-41FA-963D-6B0117B65F30}" dt="2024-10-03T02:18:58.657" v="1581"/>
            <ac:spMkLst>
              <pc:docMk/>
              <pc:sldMasterMk cId="3324219589" sldId="2147483675"/>
              <pc:sldLayoutMk cId="3762667635" sldId="2147483683"/>
              <ac:spMk id="6" creationId="{AA47DACA-1075-4169-8D71-C529E69BA97B}"/>
            </ac:spMkLst>
          </pc:spChg>
        </pc:sldLayoutChg>
        <pc:sldLayoutChg chg="modSp">
          <pc:chgData name="Awais Ahmad" userId="01fd71a0-5930-4301-a38a-37e35241cb09" providerId="ADAL" clId="{7C002DED-225D-41FA-963D-6B0117B65F30}" dt="2024-10-03T02:18:58.657" v="1581"/>
          <pc:sldLayoutMkLst>
            <pc:docMk/>
            <pc:sldMasterMk cId="3324219589" sldId="2147483675"/>
            <pc:sldLayoutMk cId="177504003" sldId="2147483684"/>
          </pc:sldLayoutMkLst>
          <pc:spChg chg="mod">
            <ac:chgData name="Awais Ahmad" userId="01fd71a0-5930-4301-a38a-37e35241cb09" providerId="ADAL" clId="{7C002DED-225D-41FA-963D-6B0117B65F30}" dt="2024-10-03T02:18:58.657" v="1581"/>
            <ac:spMkLst>
              <pc:docMk/>
              <pc:sldMasterMk cId="3324219589" sldId="2147483675"/>
              <pc:sldLayoutMk cId="177504003" sldId="2147483684"/>
              <ac:spMk id="6" creationId="{435C0BD9-1F05-4C7B-9DDA-78D83DDADE36}"/>
            </ac:spMkLst>
          </pc:spChg>
        </pc:sldLayoutChg>
        <pc:sldLayoutChg chg="modSp">
          <pc:chgData name="Awais Ahmad" userId="01fd71a0-5930-4301-a38a-37e35241cb09" providerId="ADAL" clId="{7C002DED-225D-41FA-963D-6B0117B65F30}" dt="2024-10-03T02:18:58.657" v="1581"/>
          <pc:sldLayoutMkLst>
            <pc:docMk/>
            <pc:sldMasterMk cId="3324219589" sldId="2147483675"/>
            <pc:sldLayoutMk cId="4178010409" sldId="2147483686"/>
          </pc:sldLayoutMkLst>
          <pc:spChg chg="mod">
            <ac:chgData name="Awais Ahmad" userId="01fd71a0-5930-4301-a38a-37e35241cb09" providerId="ADAL" clId="{7C002DED-225D-41FA-963D-6B0117B65F30}" dt="2024-10-03T02:18:58.657" v="1581"/>
            <ac:spMkLst>
              <pc:docMk/>
              <pc:sldMasterMk cId="3324219589" sldId="2147483675"/>
              <pc:sldLayoutMk cId="4178010409" sldId="2147483686"/>
              <ac:spMk id="5" creationId="{2C7DF234-C165-4CC7-82EE-5F9CA7AFC466}"/>
            </ac:spMkLst>
          </pc:spChg>
        </pc:sldLayoutChg>
      </pc:sldMaster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ata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21.svg"/></Relationships>
</file>

<file path=ppt/diagrams/_rels/data4.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image" Target="../media/image14.png"/></Relationships>
</file>

<file path=ppt/diagrams/_rels/data5.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image" Target="../media/image14.png"/></Relationships>
</file>

<file path=ppt/diagrams/_rels/data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ata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ata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4" Type="http://schemas.openxmlformats.org/officeDocument/2006/relationships/image" Target="../media/image6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21.svg"/></Relationships>
</file>

<file path=ppt/diagrams/_rels/drawing4.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image" Target="../media/image14.png"/></Relationships>
</file>

<file path=ppt/diagrams/_rels/drawing5.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image" Target="../media/image14.png"/></Relationships>
</file>

<file path=ppt/diagrams/_rels/drawing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4" Type="http://schemas.openxmlformats.org/officeDocument/2006/relationships/image" Target="../media/image6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700BFA-5F3D-4B64-AA44-99754812E559}"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AU"/>
        </a:p>
      </dgm:t>
    </dgm:pt>
    <dgm:pt modelId="{34040B44-6272-433A-A8FA-C2B471550D77}">
      <dgm:prSet phldrT="[Text]"/>
      <dgm:spPr/>
      <dgm:t>
        <a:bodyPr/>
        <a:lstStyle/>
        <a:p>
          <a:r>
            <a:rPr lang="en-AU" dirty="0"/>
            <a:t>Laboratory Testing</a:t>
          </a:r>
        </a:p>
      </dgm:t>
    </dgm:pt>
    <dgm:pt modelId="{1B9611BE-34CD-4A69-B469-76B0EB583266}" type="parTrans" cxnId="{0F9F4B97-4067-44FA-9965-5B2CF6EBA8C2}">
      <dgm:prSet/>
      <dgm:spPr/>
      <dgm:t>
        <a:bodyPr/>
        <a:lstStyle/>
        <a:p>
          <a:endParaRPr lang="en-AU"/>
        </a:p>
      </dgm:t>
    </dgm:pt>
    <dgm:pt modelId="{3C670FC2-B8CA-404C-9DF4-FB2CA99B96BB}" type="sibTrans" cxnId="{0F9F4B97-4067-44FA-9965-5B2CF6EBA8C2}">
      <dgm:prSet/>
      <dgm:spPr/>
      <dgm:t>
        <a:bodyPr/>
        <a:lstStyle/>
        <a:p>
          <a:endParaRPr lang="en-AU"/>
        </a:p>
      </dgm:t>
    </dgm:pt>
    <dgm:pt modelId="{A2367761-D80F-4680-AE0E-E82B8B83B61A}">
      <dgm:prSet phldrT="[Text]"/>
      <dgm:spPr/>
      <dgm:t>
        <a:bodyPr/>
        <a:lstStyle/>
        <a:p>
          <a:r>
            <a:rPr lang="en-AU" dirty="0"/>
            <a:t>Field Behaviour</a:t>
          </a:r>
        </a:p>
      </dgm:t>
    </dgm:pt>
    <dgm:pt modelId="{7361593C-6E7C-44D8-BC4E-16DA67ED3893}" type="parTrans" cxnId="{1C88A12F-7E13-4A02-9A7C-AC98596D618A}">
      <dgm:prSet/>
      <dgm:spPr/>
      <dgm:t>
        <a:bodyPr/>
        <a:lstStyle/>
        <a:p>
          <a:endParaRPr lang="en-AU"/>
        </a:p>
      </dgm:t>
    </dgm:pt>
    <dgm:pt modelId="{6E5A2901-7704-45FD-80C7-540BD60B19BB}" type="sibTrans" cxnId="{1C88A12F-7E13-4A02-9A7C-AC98596D618A}">
      <dgm:prSet/>
      <dgm:spPr/>
      <dgm:t>
        <a:bodyPr/>
        <a:lstStyle/>
        <a:p>
          <a:endParaRPr lang="en-AU"/>
        </a:p>
      </dgm:t>
    </dgm:pt>
    <dgm:pt modelId="{45869319-16A9-417A-848A-F5B1F123B73C}">
      <dgm:prSet phldrT="[Text]"/>
      <dgm:spPr/>
      <dgm:t>
        <a:bodyPr/>
        <a:lstStyle/>
        <a:p>
          <a:r>
            <a:rPr lang="en-AU" dirty="0"/>
            <a:t>Lessons applied to Modelling and Operations</a:t>
          </a:r>
        </a:p>
      </dgm:t>
    </dgm:pt>
    <dgm:pt modelId="{11510CCB-F6E4-47DD-8CC7-2F30DC2715FC}" type="parTrans" cxnId="{CA5568AA-CA36-4AF4-B2E3-DE8FF40BAABD}">
      <dgm:prSet/>
      <dgm:spPr/>
      <dgm:t>
        <a:bodyPr/>
        <a:lstStyle/>
        <a:p>
          <a:endParaRPr lang="en-AU"/>
        </a:p>
      </dgm:t>
    </dgm:pt>
    <dgm:pt modelId="{1E812582-E838-443E-9660-DC99D142C462}" type="sibTrans" cxnId="{CA5568AA-CA36-4AF4-B2E3-DE8FF40BAABD}">
      <dgm:prSet/>
      <dgm:spPr/>
      <dgm:t>
        <a:bodyPr/>
        <a:lstStyle/>
        <a:p>
          <a:endParaRPr lang="en-AU"/>
        </a:p>
      </dgm:t>
    </dgm:pt>
    <dgm:pt modelId="{B6628629-C8F8-4FD5-8D27-965010665A9B}" type="pres">
      <dgm:prSet presAssocID="{C8700BFA-5F3D-4B64-AA44-99754812E559}" presName="cycle" presStyleCnt="0">
        <dgm:presLayoutVars>
          <dgm:dir/>
          <dgm:resizeHandles val="exact"/>
        </dgm:presLayoutVars>
      </dgm:prSet>
      <dgm:spPr/>
    </dgm:pt>
    <dgm:pt modelId="{4404DA7E-B308-401F-90E7-0320076B33E3}" type="pres">
      <dgm:prSet presAssocID="{34040B44-6272-433A-A8FA-C2B471550D77}" presName="dummy" presStyleCnt="0"/>
      <dgm:spPr/>
    </dgm:pt>
    <dgm:pt modelId="{430FD7F6-F9B6-43BB-8689-14B98D9A4E98}" type="pres">
      <dgm:prSet presAssocID="{34040B44-6272-433A-A8FA-C2B471550D77}" presName="node" presStyleLbl="revTx" presStyleIdx="0" presStyleCnt="3">
        <dgm:presLayoutVars>
          <dgm:bulletEnabled val="1"/>
        </dgm:presLayoutVars>
      </dgm:prSet>
      <dgm:spPr/>
    </dgm:pt>
    <dgm:pt modelId="{1E94B1E7-F3A1-4ECC-AF1E-0E4C92A87FC3}" type="pres">
      <dgm:prSet presAssocID="{3C670FC2-B8CA-404C-9DF4-FB2CA99B96BB}" presName="sibTrans" presStyleLbl="node1" presStyleIdx="0" presStyleCnt="3"/>
      <dgm:spPr/>
    </dgm:pt>
    <dgm:pt modelId="{8A83AA8F-73E1-4DD5-B8A8-D599BE1932B9}" type="pres">
      <dgm:prSet presAssocID="{A2367761-D80F-4680-AE0E-E82B8B83B61A}" presName="dummy" presStyleCnt="0"/>
      <dgm:spPr/>
    </dgm:pt>
    <dgm:pt modelId="{40C49D84-C672-4ADF-8EA1-559CEA337894}" type="pres">
      <dgm:prSet presAssocID="{A2367761-D80F-4680-AE0E-E82B8B83B61A}" presName="node" presStyleLbl="revTx" presStyleIdx="1" presStyleCnt="3">
        <dgm:presLayoutVars>
          <dgm:bulletEnabled val="1"/>
        </dgm:presLayoutVars>
      </dgm:prSet>
      <dgm:spPr/>
    </dgm:pt>
    <dgm:pt modelId="{D602D208-3E07-4215-BC26-E2A52C156AD2}" type="pres">
      <dgm:prSet presAssocID="{6E5A2901-7704-45FD-80C7-540BD60B19BB}" presName="sibTrans" presStyleLbl="node1" presStyleIdx="1" presStyleCnt="3"/>
      <dgm:spPr/>
    </dgm:pt>
    <dgm:pt modelId="{855E8930-38FB-4248-888D-E4645A20EDBF}" type="pres">
      <dgm:prSet presAssocID="{45869319-16A9-417A-848A-F5B1F123B73C}" presName="dummy" presStyleCnt="0"/>
      <dgm:spPr/>
    </dgm:pt>
    <dgm:pt modelId="{98FC61F7-B818-4F55-95FE-5DA4781A5B3A}" type="pres">
      <dgm:prSet presAssocID="{45869319-16A9-417A-848A-F5B1F123B73C}" presName="node" presStyleLbl="revTx" presStyleIdx="2" presStyleCnt="3" custScaleX="131374">
        <dgm:presLayoutVars>
          <dgm:bulletEnabled val="1"/>
        </dgm:presLayoutVars>
      </dgm:prSet>
      <dgm:spPr/>
    </dgm:pt>
    <dgm:pt modelId="{ACFE43FF-31DA-47D5-AF64-6224B635BA46}" type="pres">
      <dgm:prSet presAssocID="{1E812582-E838-443E-9660-DC99D142C462}" presName="sibTrans" presStyleLbl="node1" presStyleIdx="2" presStyleCnt="3"/>
      <dgm:spPr/>
    </dgm:pt>
  </dgm:ptLst>
  <dgm:cxnLst>
    <dgm:cxn modelId="{C3A7EB1C-A88B-4624-B5BC-01F0820FF183}" type="presOf" srcId="{1E812582-E838-443E-9660-DC99D142C462}" destId="{ACFE43FF-31DA-47D5-AF64-6224B635BA46}" srcOrd="0" destOrd="0" presId="urn:microsoft.com/office/officeart/2005/8/layout/cycle1"/>
    <dgm:cxn modelId="{1C88A12F-7E13-4A02-9A7C-AC98596D618A}" srcId="{C8700BFA-5F3D-4B64-AA44-99754812E559}" destId="{A2367761-D80F-4680-AE0E-E82B8B83B61A}" srcOrd="1" destOrd="0" parTransId="{7361593C-6E7C-44D8-BC4E-16DA67ED3893}" sibTransId="{6E5A2901-7704-45FD-80C7-540BD60B19BB}"/>
    <dgm:cxn modelId="{588F2F4D-C133-472B-BF23-4FCE7A86039C}" type="presOf" srcId="{A2367761-D80F-4680-AE0E-E82B8B83B61A}" destId="{40C49D84-C672-4ADF-8EA1-559CEA337894}" srcOrd="0" destOrd="0" presId="urn:microsoft.com/office/officeart/2005/8/layout/cycle1"/>
    <dgm:cxn modelId="{9EF6B060-9E54-48DB-AFF5-C47E0283104C}" type="presOf" srcId="{45869319-16A9-417A-848A-F5B1F123B73C}" destId="{98FC61F7-B818-4F55-95FE-5DA4781A5B3A}" srcOrd="0" destOrd="0" presId="urn:microsoft.com/office/officeart/2005/8/layout/cycle1"/>
    <dgm:cxn modelId="{F18E7484-11C6-4B41-B722-32891536A4D8}" type="presOf" srcId="{C8700BFA-5F3D-4B64-AA44-99754812E559}" destId="{B6628629-C8F8-4FD5-8D27-965010665A9B}" srcOrd="0" destOrd="0" presId="urn:microsoft.com/office/officeart/2005/8/layout/cycle1"/>
    <dgm:cxn modelId="{0F9F4B97-4067-44FA-9965-5B2CF6EBA8C2}" srcId="{C8700BFA-5F3D-4B64-AA44-99754812E559}" destId="{34040B44-6272-433A-A8FA-C2B471550D77}" srcOrd="0" destOrd="0" parTransId="{1B9611BE-34CD-4A69-B469-76B0EB583266}" sibTransId="{3C670FC2-B8CA-404C-9DF4-FB2CA99B96BB}"/>
    <dgm:cxn modelId="{CA5568AA-CA36-4AF4-B2E3-DE8FF40BAABD}" srcId="{C8700BFA-5F3D-4B64-AA44-99754812E559}" destId="{45869319-16A9-417A-848A-F5B1F123B73C}" srcOrd="2" destOrd="0" parTransId="{11510CCB-F6E4-47DD-8CC7-2F30DC2715FC}" sibTransId="{1E812582-E838-443E-9660-DC99D142C462}"/>
    <dgm:cxn modelId="{43B730B5-A90D-498C-8D74-4B1F30803FB1}" type="presOf" srcId="{34040B44-6272-433A-A8FA-C2B471550D77}" destId="{430FD7F6-F9B6-43BB-8689-14B98D9A4E98}" srcOrd="0" destOrd="0" presId="urn:microsoft.com/office/officeart/2005/8/layout/cycle1"/>
    <dgm:cxn modelId="{294F65C0-3309-4481-BFAE-CA2BF4C0E0D3}" type="presOf" srcId="{3C670FC2-B8CA-404C-9DF4-FB2CA99B96BB}" destId="{1E94B1E7-F3A1-4ECC-AF1E-0E4C92A87FC3}" srcOrd="0" destOrd="0" presId="urn:microsoft.com/office/officeart/2005/8/layout/cycle1"/>
    <dgm:cxn modelId="{22E572FF-339B-4719-B9B7-576B37FE97CD}" type="presOf" srcId="{6E5A2901-7704-45FD-80C7-540BD60B19BB}" destId="{D602D208-3E07-4215-BC26-E2A52C156AD2}" srcOrd="0" destOrd="0" presId="urn:microsoft.com/office/officeart/2005/8/layout/cycle1"/>
    <dgm:cxn modelId="{8D6FD536-6986-4211-BA56-6A65B2896EB1}" type="presParOf" srcId="{B6628629-C8F8-4FD5-8D27-965010665A9B}" destId="{4404DA7E-B308-401F-90E7-0320076B33E3}" srcOrd="0" destOrd="0" presId="urn:microsoft.com/office/officeart/2005/8/layout/cycle1"/>
    <dgm:cxn modelId="{524492FB-61FA-4FBF-B7C3-7DA9F52F09A6}" type="presParOf" srcId="{B6628629-C8F8-4FD5-8D27-965010665A9B}" destId="{430FD7F6-F9B6-43BB-8689-14B98D9A4E98}" srcOrd="1" destOrd="0" presId="urn:microsoft.com/office/officeart/2005/8/layout/cycle1"/>
    <dgm:cxn modelId="{C24E1BBB-2D58-4A0C-954D-7AD00469CA42}" type="presParOf" srcId="{B6628629-C8F8-4FD5-8D27-965010665A9B}" destId="{1E94B1E7-F3A1-4ECC-AF1E-0E4C92A87FC3}" srcOrd="2" destOrd="0" presId="urn:microsoft.com/office/officeart/2005/8/layout/cycle1"/>
    <dgm:cxn modelId="{F70193C8-E334-4DD0-A75B-9DA9697DFD37}" type="presParOf" srcId="{B6628629-C8F8-4FD5-8D27-965010665A9B}" destId="{8A83AA8F-73E1-4DD5-B8A8-D599BE1932B9}" srcOrd="3" destOrd="0" presId="urn:microsoft.com/office/officeart/2005/8/layout/cycle1"/>
    <dgm:cxn modelId="{8E0C56B7-7EDF-4EF1-9CA1-0697AFA538CD}" type="presParOf" srcId="{B6628629-C8F8-4FD5-8D27-965010665A9B}" destId="{40C49D84-C672-4ADF-8EA1-559CEA337894}" srcOrd="4" destOrd="0" presId="urn:microsoft.com/office/officeart/2005/8/layout/cycle1"/>
    <dgm:cxn modelId="{6BE648C0-4334-4D83-9AE8-3EF8996D95E4}" type="presParOf" srcId="{B6628629-C8F8-4FD5-8D27-965010665A9B}" destId="{D602D208-3E07-4215-BC26-E2A52C156AD2}" srcOrd="5" destOrd="0" presId="urn:microsoft.com/office/officeart/2005/8/layout/cycle1"/>
    <dgm:cxn modelId="{C5CB5C5F-399E-46A7-A580-873D87C012C3}" type="presParOf" srcId="{B6628629-C8F8-4FD5-8D27-965010665A9B}" destId="{855E8930-38FB-4248-888D-E4645A20EDBF}" srcOrd="6" destOrd="0" presId="urn:microsoft.com/office/officeart/2005/8/layout/cycle1"/>
    <dgm:cxn modelId="{F466D544-F9CB-4856-A23C-DBEA70246D53}" type="presParOf" srcId="{B6628629-C8F8-4FD5-8D27-965010665A9B}" destId="{98FC61F7-B818-4F55-95FE-5DA4781A5B3A}" srcOrd="7" destOrd="0" presId="urn:microsoft.com/office/officeart/2005/8/layout/cycle1"/>
    <dgm:cxn modelId="{0D0A9AD9-5095-4B0F-862A-4731D2E2A620}" type="presParOf" srcId="{B6628629-C8F8-4FD5-8D27-965010665A9B}" destId="{ACFE43FF-31DA-47D5-AF64-6224B635BA46}"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4CC1A5-B931-4A81-9684-60F728DE0C39}" type="doc">
      <dgm:prSet loTypeId="urn:microsoft.com/office/officeart/2018/2/layout/IconVerticalSolidList" loCatId="icon" qsTypeId="urn:microsoft.com/office/officeart/2005/8/quickstyle/simple4" qsCatId="simple" csTypeId="urn:microsoft.com/office/officeart/2005/8/colors/accent2_2" csCatId="accent2" phldr="1"/>
      <dgm:spPr/>
      <dgm:t>
        <a:bodyPr/>
        <a:lstStyle/>
        <a:p>
          <a:endParaRPr lang="en-US"/>
        </a:p>
      </dgm:t>
    </dgm:pt>
    <dgm:pt modelId="{CA41F9F3-645E-45BE-A7B6-0CCD4B6F3B44}">
      <dgm:prSet/>
      <dgm:spPr/>
      <dgm:t>
        <a:bodyPr/>
        <a:lstStyle/>
        <a:p>
          <a:pPr>
            <a:lnSpc>
              <a:spcPct val="100000"/>
            </a:lnSpc>
          </a:pPr>
          <a:r>
            <a:rPr lang="en-US" b="1" dirty="0"/>
            <a:t>PV Inverters: </a:t>
          </a:r>
          <a:r>
            <a:rPr lang="en-US" dirty="0"/>
            <a:t>All tested inverters complied with the AS/NZS 4777.2:2020 standard, showing appropriate fault-ride-through behavior, power curtailment, and ride-through behavior during frequency and voltage disturbances. This extensive testing led to the development and tuning of the composite load model parameters.</a:t>
          </a:r>
        </a:p>
      </dgm:t>
    </dgm:pt>
    <dgm:pt modelId="{EA35C035-2ACD-401F-8C38-7D2819FD79C3}" type="parTrans" cxnId="{D79DD288-67F4-4652-A389-D4DED70D3F04}">
      <dgm:prSet/>
      <dgm:spPr/>
      <dgm:t>
        <a:bodyPr/>
        <a:lstStyle/>
        <a:p>
          <a:endParaRPr lang="en-US"/>
        </a:p>
      </dgm:t>
    </dgm:pt>
    <dgm:pt modelId="{5C3BE768-4873-4AE1-A25D-6295015D9148}" type="sibTrans" cxnId="{D79DD288-67F4-4652-A389-D4DED70D3F04}">
      <dgm:prSet/>
      <dgm:spPr/>
      <dgm:t>
        <a:bodyPr/>
        <a:lstStyle/>
        <a:p>
          <a:endParaRPr lang="en-US"/>
        </a:p>
      </dgm:t>
    </dgm:pt>
    <dgm:pt modelId="{962605E6-862E-406B-B045-2579700A68E2}">
      <dgm:prSet/>
      <dgm:spPr/>
      <dgm:t>
        <a:bodyPr/>
        <a:lstStyle/>
        <a:p>
          <a:pPr>
            <a:lnSpc>
              <a:spcPct val="100000"/>
            </a:lnSpc>
          </a:pPr>
          <a:r>
            <a:rPr lang="en-US" b="1" dirty="0"/>
            <a:t>HESS: </a:t>
          </a:r>
          <a:r>
            <a:rPr lang="en-US" dirty="0"/>
            <a:t>Limited testing on hybrid inverters revealed mixed results. Only two out of nine inverters rode through all voltage sag disturbances and frequency disturbance tests. The testing at different power levels suggests a reconsideration of the AS 4777.2 Standard.</a:t>
          </a:r>
        </a:p>
      </dgm:t>
    </dgm:pt>
    <dgm:pt modelId="{51AD6B4C-1364-42A8-87B5-BD24D87D0F7D}" type="parTrans" cxnId="{711E8755-2059-4F62-9234-0639441F42F6}">
      <dgm:prSet/>
      <dgm:spPr/>
      <dgm:t>
        <a:bodyPr/>
        <a:lstStyle/>
        <a:p>
          <a:endParaRPr lang="en-US"/>
        </a:p>
      </dgm:t>
    </dgm:pt>
    <dgm:pt modelId="{B35E5136-EA21-43DD-91BD-DB576B624551}" type="sibTrans" cxnId="{711E8755-2059-4F62-9234-0639441F42F6}">
      <dgm:prSet/>
      <dgm:spPr/>
      <dgm:t>
        <a:bodyPr/>
        <a:lstStyle/>
        <a:p>
          <a:endParaRPr lang="en-US"/>
        </a:p>
      </dgm:t>
    </dgm:pt>
    <dgm:pt modelId="{E58A38F7-0F26-454B-B082-5A085C2F1ACD}">
      <dgm:prSet/>
      <dgm:spPr/>
      <dgm:t>
        <a:bodyPr/>
        <a:lstStyle/>
        <a:p>
          <a:pPr>
            <a:lnSpc>
              <a:spcPct val="100000"/>
            </a:lnSpc>
          </a:pPr>
          <a:r>
            <a:rPr lang="en-US" b="1" dirty="0"/>
            <a:t>BESS: </a:t>
          </a:r>
          <a:r>
            <a:rPr lang="en-US" dirty="0"/>
            <a:t>The tested BESS showed limitations, with only partial success during voltage disturbance ride-through and Volt-Watt and Volt-Var responses. It struggled with comprehensive voltage sag testing and showed power oscillations during frequency and phase jump disturbances.</a:t>
          </a:r>
        </a:p>
      </dgm:t>
    </dgm:pt>
    <dgm:pt modelId="{5F71A4DE-26B0-441E-9719-DADCA729104B}" type="parTrans" cxnId="{612C7C4D-8F50-49AB-B64C-7DDA9D1B3E95}">
      <dgm:prSet/>
      <dgm:spPr/>
      <dgm:t>
        <a:bodyPr/>
        <a:lstStyle/>
        <a:p>
          <a:endParaRPr lang="en-AU"/>
        </a:p>
      </dgm:t>
    </dgm:pt>
    <dgm:pt modelId="{FEEAA1FA-8BE6-4E3D-9BA8-3996A496FC86}" type="sibTrans" cxnId="{612C7C4D-8F50-49AB-B64C-7DDA9D1B3E95}">
      <dgm:prSet/>
      <dgm:spPr/>
      <dgm:t>
        <a:bodyPr/>
        <a:lstStyle/>
        <a:p>
          <a:endParaRPr lang="en-AU"/>
        </a:p>
      </dgm:t>
    </dgm:pt>
    <dgm:pt modelId="{B41DDFC0-E1EB-4E7D-B5A0-5EE9298667B7}" type="pres">
      <dgm:prSet presAssocID="{FD4CC1A5-B931-4A81-9684-60F728DE0C39}" presName="root" presStyleCnt="0">
        <dgm:presLayoutVars>
          <dgm:dir/>
          <dgm:resizeHandles val="exact"/>
        </dgm:presLayoutVars>
      </dgm:prSet>
      <dgm:spPr/>
    </dgm:pt>
    <dgm:pt modelId="{A058D875-69F5-4ECB-A74F-561944C89B7E}" type="pres">
      <dgm:prSet presAssocID="{CA41F9F3-645E-45BE-A7B6-0CCD4B6F3B44}" presName="compNode" presStyleCnt="0"/>
      <dgm:spPr/>
    </dgm:pt>
    <dgm:pt modelId="{9125827B-CD20-4A6A-85E0-EAEBE97BA751}" type="pres">
      <dgm:prSet presAssocID="{CA41F9F3-645E-45BE-A7B6-0CCD4B6F3B44}" presName="bgRect" presStyleLbl="bgShp" presStyleIdx="0" presStyleCnt="3" custLinFactNeighborX="-3003" custLinFactNeighborY="-11924"/>
      <dgm:spPr/>
    </dgm:pt>
    <dgm:pt modelId="{C16BC91C-DE09-4486-B212-0735BF5969AC}" type="pres">
      <dgm:prSet presAssocID="{CA41F9F3-645E-45BE-A7B6-0CCD4B6F3B44}" presName="iconRect" presStyleLbl="node1" presStyleIdx="0" presStyleCnt="3" custScaleX="110401" custScaleY="10808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im (Medium Sun) with solid fill"/>
        </a:ext>
      </dgm:extLst>
    </dgm:pt>
    <dgm:pt modelId="{36417E61-A5C4-489F-8CA6-64905C8E5114}" type="pres">
      <dgm:prSet presAssocID="{CA41F9F3-645E-45BE-A7B6-0CCD4B6F3B44}" presName="spaceRect" presStyleCnt="0"/>
      <dgm:spPr/>
    </dgm:pt>
    <dgm:pt modelId="{FEEA806C-3F86-44FF-8C25-124DD8F2C3D9}" type="pres">
      <dgm:prSet presAssocID="{CA41F9F3-645E-45BE-A7B6-0CCD4B6F3B44}" presName="parTx" presStyleLbl="revTx" presStyleIdx="0" presStyleCnt="3" custScaleX="113894" custLinFactNeighborX="-3239">
        <dgm:presLayoutVars>
          <dgm:chMax val="0"/>
          <dgm:chPref val="0"/>
        </dgm:presLayoutVars>
      </dgm:prSet>
      <dgm:spPr/>
    </dgm:pt>
    <dgm:pt modelId="{7B357898-0FBC-409E-9780-285483F70A91}" type="pres">
      <dgm:prSet presAssocID="{5C3BE768-4873-4AE1-A25D-6295015D9148}" presName="sibTrans" presStyleCnt="0"/>
      <dgm:spPr/>
    </dgm:pt>
    <dgm:pt modelId="{FD9B163E-FA5D-4DD9-8703-162F3C91CC08}" type="pres">
      <dgm:prSet presAssocID="{E58A38F7-0F26-454B-B082-5A085C2F1ACD}" presName="compNode" presStyleCnt="0"/>
      <dgm:spPr/>
    </dgm:pt>
    <dgm:pt modelId="{05F8AD17-743D-4C9B-8C7B-C8099F4A5FE4}" type="pres">
      <dgm:prSet presAssocID="{E58A38F7-0F26-454B-B082-5A085C2F1ACD}" presName="bgRect" presStyleLbl="bgShp" presStyleIdx="1" presStyleCnt="3"/>
      <dgm:spPr/>
    </dgm:pt>
    <dgm:pt modelId="{D4800F97-297A-4F4F-AE5C-5D8A2C1A2A75}" type="pres">
      <dgm:prSet presAssocID="{E58A38F7-0F26-454B-B082-5A085C2F1ACD}"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Full battery with solid fill"/>
        </a:ext>
      </dgm:extLst>
    </dgm:pt>
    <dgm:pt modelId="{94C34C81-CC2B-4BCA-95B1-CABA61B3C0D5}" type="pres">
      <dgm:prSet presAssocID="{E58A38F7-0F26-454B-B082-5A085C2F1ACD}" presName="spaceRect" presStyleCnt="0"/>
      <dgm:spPr/>
    </dgm:pt>
    <dgm:pt modelId="{6AD9C91F-1CED-4745-938A-5D9E17877556}" type="pres">
      <dgm:prSet presAssocID="{E58A38F7-0F26-454B-B082-5A085C2F1ACD}" presName="parTx" presStyleLbl="revTx" presStyleIdx="1" presStyleCnt="3" custScaleX="116899" custLinFactNeighborX="-1378">
        <dgm:presLayoutVars>
          <dgm:chMax val="0"/>
          <dgm:chPref val="0"/>
        </dgm:presLayoutVars>
      </dgm:prSet>
      <dgm:spPr/>
    </dgm:pt>
    <dgm:pt modelId="{9D3C3514-A0B8-4B74-A582-DB1F4E59319F}" type="pres">
      <dgm:prSet presAssocID="{FEEAA1FA-8BE6-4E3D-9BA8-3996A496FC86}" presName="sibTrans" presStyleCnt="0"/>
      <dgm:spPr/>
    </dgm:pt>
    <dgm:pt modelId="{0BDC34AA-2F77-4DBE-A870-84CC354F86E9}" type="pres">
      <dgm:prSet presAssocID="{962605E6-862E-406B-B045-2579700A68E2}" presName="compNode" presStyleCnt="0"/>
      <dgm:spPr/>
    </dgm:pt>
    <dgm:pt modelId="{54ABAF8E-87C5-4D97-98FB-2922C838A5B1}" type="pres">
      <dgm:prSet presAssocID="{962605E6-862E-406B-B045-2579700A68E2}" presName="bgRect" presStyleLbl="bgShp" presStyleIdx="2" presStyleCnt="3"/>
      <dgm:spPr/>
    </dgm:pt>
    <dgm:pt modelId="{8D91A0A6-C333-476C-BC39-BD984B2C6E36}" type="pres">
      <dgm:prSet presAssocID="{962605E6-862E-406B-B045-2579700A68E2}" presName="iconRect" presStyleLbl="node1" presStyleIdx="2"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Full battery with solid fill"/>
        </a:ext>
      </dgm:extLst>
    </dgm:pt>
    <dgm:pt modelId="{341219E9-57D9-47F3-82FB-89A6EC9BCEF8}" type="pres">
      <dgm:prSet presAssocID="{962605E6-862E-406B-B045-2579700A68E2}" presName="spaceRect" presStyleCnt="0"/>
      <dgm:spPr/>
    </dgm:pt>
    <dgm:pt modelId="{14F0D88A-9499-4787-97BD-F4CBBC6506D6}" type="pres">
      <dgm:prSet presAssocID="{962605E6-862E-406B-B045-2579700A68E2}" presName="parTx" presStyleLbl="revTx" presStyleIdx="2" presStyleCnt="3" custScaleX="112827" custLinFactNeighborX="-2544">
        <dgm:presLayoutVars>
          <dgm:chMax val="0"/>
          <dgm:chPref val="0"/>
        </dgm:presLayoutVars>
      </dgm:prSet>
      <dgm:spPr/>
    </dgm:pt>
  </dgm:ptLst>
  <dgm:cxnLst>
    <dgm:cxn modelId="{6D66423B-E587-4BD8-8099-B5E910BCF285}" type="presOf" srcId="{CA41F9F3-645E-45BE-A7B6-0CCD4B6F3B44}" destId="{FEEA806C-3F86-44FF-8C25-124DD8F2C3D9}" srcOrd="0" destOrd="0" presId="urn:microsoft.com/office/officeart/2018/2/layout/IconVerticalSolidList"/>
    <dgm:cxn modelId="{612C7C4D-8F50-49AB-B64C-7DDA9D1B3E95}" srcId="{FD4CC1A5-B931-4A81-9684-60F728DE0C39}" destId="{E58A38F7-0F26-454B-B082-5A085C2F1ACD}" srcOrd="1" destOrd="0" parTransId="{5F71A4DE-26B0-441E-9719-DADCA729104B}" sibTransId="{FEEAA1FA-8BE6-4E3D-9BA8-3996A496FC86}"/>
    <dgm:cxn modelId="{711E8755-2059-4F62-9234-0639441F42F6}" srcId="{FD4CC1A5-B931-4A81-9684-60F728DE0C39}" destId="{962605E6-862E-406B-B045-2579700A68E2}" srcOrd="2" destOrd="0" parTransId="{51AD6B4C-1364-42A8-87B5-BD24D87D0F7D}" sibTransId="{B35E5136-EA21-43DD-91BD-DB576B624551}"/>
    <dgm:cxn modelId="{D79DD288-67F4-4652-A389-D4DED70D3F04}" srcId="{FD4CC1A5-B931-4A81-9684-60F728DE0C39}" destId="{CA41F9F3-645E-45BE-A7B6-0CCD4B6F3B44}" srcOrd="0" destOrd="0" parTransId="{EA35C035-2ACD-401F-8C38-7D2819FD79C3}" sibTransId="{5C3BE768-4873-4AE1-A25D-6295015D9148}"/>
    <dgm:cxn modelId="{50B035A7-92C8-4738-B98A-634442719361}" type="presOf" srcId="{962605E6-862E-406B-B045-2579700A68E2}" destId="{14F0D88A-9499-4787-97BD-F4CBBC6506D6}" srcOrd="0" destOrd="0" presId="urn:microsoft.com/office/officeart/2018/2/layout/IconVerticalSolidList"/>
    <dgm:cxn modelId="{94B4B5D8-EE72-4B6C-9244-4399D47C12BC}" type="presOf" srcId="{FD4CC1A5-B931-4A81-9684-60F728DE0C39}" destId="{B41DDFC0-E1EB-4E7D-B5A0-5EE9298667B7}" srcOrd="0" destOrd="0" presId="urn:microsoft.com/office/officeart/2018/2/layout/IconVerticalSolidList"/>
    <dgm:cxn modelId="{D0B9EEEC-C48F-4958-9B5C-661706669A1F}" type="presOf" srcId="{E58A38F7-0F26-454B-B082-5A085C2F1ACD}" destId="{6AD9C91F-1CED-4745-938A-5D9E17877556}" srcOrd="0" destOrd="0" presId="urn:microsoft.com/office/officeart/2018/2/layout/IconVerticalSolidList"/>
    <dgm:cxn modelId="{9E4BC085-D3B5-41B7-9497-390B7487AC72}" type="presParOf" srcId="{B41DDFC0-E1EB-4E7D-B5A0-5EE9298667B7}" destId="{A058D875-69F5-4ECB-A74F-561944C89B7E}" srcOrd="0" destOrd="0" presId="urn:microsoft.com/office/officeart/2018/2/layout/IconVerticalSolidList"/>
    <dgm:cxn modelId="{F4556F4F-850D-4302-B853-27EBAB914D6F}" type="presParOf" srcId="{A058D875-69F5-4ECB-A74F-561944C89B7E}" destId="{9125827B-CD20-4A6A-85E0-EAEBE97BA751}" srcOrd="0" destOrd="0" presId="urn:microsoft.com/office/officeart/2018/2/layout/IconVerticalSolidList"/>
    <dgm:cxn modelId="{E09FC6E9-CCC9-44CD-B76D-84058DD7725E}" type="presParOf" srcId="{A058D875-69F5-4ECB-A74F-561944C89B7E}" destId="{C16BC91C-DE09-4486-B212-0735BF5969AC}" srcOrd="1" destOrd="0" presId="urn:microsoft.com/office/officeart/2018/2/layout/IconVerticalSolidList"/>
    <dgm:cxn modelId="{D48F4837-9726-4E5B-A564-C2537C7FBFD4}" type="presParOf" srcId="{A058D875-69F5-4ECB-A74F-561944C89B7E}" destId="{36417E61-A5C4-489F-8CA6-64905C8E5114}" srcOrd="2" destOrd="0" presId="urn:microsoft.com/office/officeart/2018/2/layout/IconVerticalSolidList"/>
    <dgm:cxn modelId="{BDBD3B49-0B8C-4C13-BA16-B7D4DB0FDE42}" type="presParOf" srcId="{A058D875-69F5-4ECB-A74F-561944C89B7E}" destId="{FEEA806C-3F86-44FF-8C25-124DD8F2C3D9}" srcOrd="3" destOrd="0" presId="urn:microsoft.com/office/officeart/2018/2/layout/IconVerticalSolidList"/>
    <dgm:cxn modelId="{54AD2EF0-4341-4B73-A275-515D9BBE07EC}" type="presParOf" srcId="{B41DDFC0-E1EB-4E7D-B5A0-5EE9298667B7}" destId="{7B357898-0FBC-409E-9780-285483F70A91}" srcOrd="1" destOrd="0" presId="urn:microsoft.com/office/officeart/2018/2/layout/IconVerticalSolidList"/>
    <dgm:cxn modelId="{7E889492-E77F-437A-88C7-E46CEBCDDFD7}" type="presParOf" srcId="{B41DDFC0-E1EB-4E7D-B5A0-5EE9298667B7}" destId="{FD9B163E-FA5D-4DD9-8703-162F3C91CC08}" srcOrd="2" destOrd="0" presId="urn:microsoft.com/office/officeart/2018/2/layout/IconVerticalSolidList"/>
    <dgm:cxn modelId="{7A6218D1-B507-4F01-B8D5-A3047E8A0421}" type="presParOf" srcId="{FD9B163E-FA5D-4DD9-8703-162F3C91CC08}" destId="{05F8AD17-743D-4C9B-8C7B-C8099F4A5FE4}" srcOrd="0" destOrd="0" presId="urn:microsoft.com/office/officeart/2018/2/layout/IconVerticalSolidList"/>
    <dgm:cxn modelId="{F01FE498-9772-4067-AE32-1950999D1DC9}" type="presParOf" srcId="{FD9B163E-FA5D-4DD9-8703-162F3C91CC08}" destId="{D4800F97-297A-4F4F-AE5C-5D8A2C1A2A75}" srcOrd="1" destOrd="0" presId="urn:microsoft.com/office/officeart/2018/2/layout/IconVerticalSolidList"/>
    <dgm:cxn modelId="{266BF4ED-2776-4226-A57C-F08CDD6FCB4B}" type="presParOf" srcId="{FD9B163E-FA5D-4DD9-8703-162F3C91CC08}" destId="{94C34C81-CC2B-4BCA-95B1-CABA61B3C0D5}" srcOrd="2" destOrd="0" presId="urn:microsoft.com/office/officeart/2018/2/layout/IconVerticalSolidList"/>
    <dgm:cxn modelId="{18A9213D-A2DA-4758-A995-6EEACF8F16AF}" type="presParOf" srcId="{FD9B163E-FA5D-4DD9-8703-162F3C91CC08}" destId="{6AD9C91F-1CED-4745-938A-5D9E17877556}" srcOrd="3" destOrd="0" presId="urn:microsoft.com/office/officeart/2018/2/layout/IconVerticalSolidList"/>
    <dgm:cxn modelId="{C255718B-E608-40B2-8844-D82F5BA65045}" type="presParOf" srcId="{B41DDFC0-E1EB-4E7D-B5A0-5EE9298667B7}" destId="{9D3C3514-A0B8-4B74-A582-DB1F4E59319F}" srcOrd="3" destOrd="0" presId="urn:microsoft.com/office/officeart/2018/2/layout/IconVerticalSolidList"/>
    <dgm:cxn modelId="{DDFDCD42-CD73-4EB6-BA89-800586CACC37}" type="presParOf" srcId="{B41DDFC0-E1EB-4E7D-B5A0-5EE9298667B7}" destId="{0BDC34AA-2F77-4DBE-A870-84CC354F86E9}" srcOrd="4" destOrd="0" presId="urn:microsoft.com/office/officeart/2018/2/layout/IconVerticalSolidList"/>
    <dgm:cxn modelId="{D6A30562-ACEF-4A26-BDF1-CC5616436FAE}" type="presParOf" srcId="{0BDC34AA-2F77-4DBE-A870-84CC354F86E9}" destId="{54ABAF8E-87C5-4D97-98FB-2922C838A5B1}" srcOrd="0" destOrd="0" presId="urn:microsoft.com/office/officeart/2018/2/layout/IconVerticalSolidList"/>
    <dgm:cxn modelId="{831C6B5E-5C08-41A9-B2D6-0E76FAFE4428}" type="presParOf" srcId="{0BDC34AA-2F77-4DBE-A870-84CC354F86E9}" destId="{8D91A0A6-C333-476C-BC39-BD984B2C6E36}" srcOrd="1" destOrd="0" presId="urn:microsoft.com/office/officeart/2018/2/layout/IconVerticalSolidList"/>
    <dgm:cxn modelId="{1636277D-E0CE-4AF9-9D78-D025B8089393}" type="presParOf" srcId="{0BDC34AA-2F77-4DBE-A870-84CC354F86E9}" destId="{341219E9-57D9-47F3-82FB-89A6EC9BCEF8}" srcOrd="2" destOrd="0" presId="urn:microsoft.com/office/officeart/2018/2/layout/IconVerticalSolidList"/>
    <dgm:cxn modelId="{733DA662-6296-42F9-969E-4AD2F460AB3A}" type="presParOf" srcId="{0BDC34AA-2F77-4DBE-A870-84CC354F86E9}" destId="{14F0D88A-9499-4787-97BD-F4CBBC6506D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4CC1A5-B931-4A81-9684-60F728DE0C39}" type="doc">
      <dgm:prSet loTypeId="urn:microsoft.com/office/officeart/2018/2/layout/IconVerticalSolidList" loCatId="icon" qsTypeId="urn:microsoft.com/office/officeart/2005/8/quickstyle/simple4" qsCatId="simple" csTypeId="urn:microsoft.com/office/officeart/2005/8/colors/accent2_2" csCatId="accent2" phldr="1"/>
      <dgm:spPr/>
      <dgm:t>
        <a:bodyPr/>
        <a:lstStyle/>
        <a:p>
          <a:endParaRPr lang="en-US"/>
        </a:p>
      </dgm:t>
    </dgm:pt>
    <dgm:pt modelId="{CA41F9F3-645E-45BE-A7B6-0CCD4B6F3B44}">
      <dgm:prSet/>
      <dgm:spPr/>
      <dgm:t>
        <a:bodyPr/>
        <a:lstStyle/>
        <a:p>
          <a:pPr>
            <a:lnSpc>
              <a:spcPct val="100000"/>
            </a:lnSpc>
          </a:pPr>
          <a:r>
            <a:rPr lang="en-US" b="1" dirty="0"/>
            <a:t>PV Inverters: </a:t>
          </a:r>
          <a:r>
            <a:rPr lang="en-US" dirty="0"/>
            <a:t>Two out of 30 inverters following AS4777.2:2020 reconnected in less than 60 seconds, contrary to the standard's stipulation.</a:t>
          </a:r>
        </a:p>
      </dgm:t>
    </dgm:pt>
    <dgm:pt modelId="{EA35C035-2ACD-401F-8C38-7D2819FD79C3}" type="parTrans" cxnId="{D79DD288-67F4-4652-A389-D4DED70D3F04}">
      <dgm:prSet/>
      <dgm:spPr/>
      <dgm:t>
        <a:bodyPr/>
        <a:lstStyle/>
        <a:p>
          <a:endParaRPr lang="en-US"/>
        </a:p>
      </dgm:t>
    </dgm:pt>
    <dgm:pt modelId="{5C3BE768-4873-4AE1-A25D-6295015D9148}" type="sibTrans" cxnId="{D79DD288-67F4-4652-A389-D4DED70D3F04}">
      <dgm:prSet/>
      <dgm:spPr/>
      <dgm:t>
        <a:bodyPr/>
        <a:lstStyle/>
        <a:p>
          <a:endParaRPr lang="en-US"/>
        </a:p>
      </dgm:t>
    </dgm:pt>
    <dgm:pt modelId="{D3604300-75DB-40F0-BFF2-3A24057D6533}">
      <dgm:prSet/>
      <dgm:spPr/>
      <dgm:t>
        <a:bodyPr/>
        <a:lstStyle/>
        <a:p>
          <a:pPr>
            <a:lnSpc>
              <a:spcPct val="100000"/>
            </a:lnSpc>
          </a:pPr>
          <a:r>
            <a:rPr lang="en-US" b="1" dirty="0"/>
            <a:t>PV Inverters: </a:t>
          </a:r>
          <a:r>
            <a:rPr lang="en-US" dirty="0"/>
            <a:t>Six out of 30 inverters took over 2 minutes to reconnect, exceeding the standard's recommended time frame, potentially resulting in a prolonged load on the power system.</a:t>
          </a:r>
        </a:p>
      </dgm:t>
    </dgm:pt>
    <dgm:pt modelId="{AA3BB0C9-0175-49B9-8E1B-BBC84FDB2080}" type="parTrans" cxnId="{F800F78B-6D40-49ED-BF0B-E2148FDDC29E}">
      <dgm:prSet/>
      <dgm:spPr/>
      <dgm:t>
        <a:bodyPr/>
        <a:lstStyle/>
        <a:p>
          <a:endParaRPr lang="en-AU"/>
        </a:p>
      </dgm:t>
    </dgm:pt>
    <dgm:pt modelId="{FC10664E-3242-4148-B3CC-4D764BA2E95B}" type="sibTrans" cxnId="{F800F78B-6D40-49ED-BF0B-E2148FDDC29E}">
      <dgm:prSet/>
      <dgm:spPr/>
      <dgm:t>
        <a:bodyPr/>
        <a:lstStyle/>
        <a:p>
          <a:endParaRPr lang="en-AU"/>
        </a:p>
      </dgm:t>
    </dgm:pt>
    <dgm:pt modelId="{4D041BA6-B9E3-4878-A747-787913A7D53E}">
      <dgm:prSet/>
      <dgm:spPr/>
      <dgm:t>
        <a:bodyPr/>
        <a:lstStyle/>
        <a:p>
          <a:pPr>
            <a:lnSpc>
              <a:spcPct val="100000"/>
            </a:lnSpc>
          </a:pPr>
          <a:r>
            <a:rPr lang="en-US" b="1" dirty="0"/>
            <a:t>PV Inverters: </a:t>
          </a:r>
          <a:r>
            <a:rPr lang="en-US" dirty="0"/>
            <a:t>Nine out of thirty inverters ramped up power in under 6 minutes, not aligning with the standard's specifications.</a:t>
          </a:r>
        </a:p>
      </dgm:t>
    </dgm:pt>
    <dgm:pt modelId="{08EB8629-214B-49E1-99AA-A787D0DABE51}" type="parTrans" cxnId="{84C25ED7-BC5A-42BE-9E9A-A34F413556D6}">
      <dgm:prSet/>
      <dgm:spPr/>
      <dgm:t>
        <a:bodyPr/>
        <a:lstStyle/>
        <a:p>
          <a:endParaRPr lang="en-AU"/>
        </a:p>
      </dgm:t>
    </dgm:pt>
    <dgm:pt modelId="{9984382E-64A1-4162-861B-40133E37B3EB}" type="sibTrans" cxnId="{84C25ED7-BC5A-42BE-9E9A-A34F413556D6}">
      <dgm:prSet/>
      <dgm:spPr/>
      <dgm:t>
        <a:bodyPr/>
        <a:lstStyle/>
        <a:p>
          <a:endParaRPr lang="en-AU"/>
        </a:p>
      </dgm:t>
    </dgm:pt>
    <dgm:pt modelId="{3F9D4954-FEE4-4E66-B424-F0753DC375D8}">
      <dgm:prSet/>
      <dgm:spPr/>
      <dgm:t>
        <a:bodyPr/>
        <a:lstStyle/>
        <a:p>
          <a:pPr>
            <a:lnSpc>
              <a:spcPct val="100000"/>
            </a:lnSpc>
          </a:pPr>
          <a:r>
            <a:rPr lang="en-US" b="1" dirty="0"/>
            <a:t>PV Inverters: </a:t>
          </a:r>
          <a:r>
            <a:rPr lang="en-US" dirty="0"/>
            <a:t>As per AS60038, the upper voltage utilization limit is set at 240 V. However, only 2 out of 30 inverters complied with this standard by not reconnecting when the voltage exceeded this threshold.</a:t>
          </a:r>
        </a:p>
      </dgm:t>
    </dgm:pt>
    <dgm:pt modelId="{D835A1AA-3269-4CF1-BEF8-660D7D9B31AC}" type="parTrans" cxnId="{99799028-3346-4A34-AB41-858A4B094FE8}">
      <dgm:prSet/>
      <dgm:spPr/>
      <dgm:t>
        <a:bodyPr/>
        <a:lstStyle/>
        <a:p>
          <a:endParaRPr lang="en-AU"/>
        </a:p>
      </dgm:t>
    </dgm:pt>
    <dgm:pt modelId="{51785225-17EC-4496-A206-7B6F110BFDEF}" type="sibTrans" cxnId="{99799028-3346-4A34-AB41-858A4B094FE8}">
      <dgm:prSet/>
      <dgm:spPr/>
      <dgm:t>
        <a:bodyPr/>
        <a:lstStyle/>
        <a:p>
          <a:endParaRPr lang="en-AU"/>
        </a:p>
      </dgm:t>
    </dgm:pt>
    <dgm:pt modelId="{B41DDFC0-E1EB-4E7D-B5A0-5EE9298667B7}" type="pres">
      <dgm:prSet presAssocID="{FD4CC1A5-B931-4A81-9684-60F728DE0C39}" presName="root" presStyleCnt="0">
        <dgm:presLayoutVars>
          <dgm:dir/>
          <dgm:resizeHandles val="exact"/>
        </dgm:presLayoutVars>
      </dgm:prSet>
      <dgm:spPr/>
    </dgm:pt>
    <dgm:pt modelId="{A058D875-69F5-4ECB-A74F-561944C89B7E}" type="pres">
      <dgm:prSet presAssocID="{CA41F9F3-645E-45BE-A7B6-0CCD4B6F3B44}" presName="compNode" presStyleCnt="0"/>
      <dgm:spPr/>
    </dgm:pt>
    <dgm:pt modelId="{9125827B-CD20-4A6A-85E0-EAEBE97BA751}" type="pres">
      <dgm:prSet presAssocID="{CA41F9F3-645E-45BE-A7B6-0CCD4B6F3B44}" presName="bgRect" presStyleLbl="bgShp" presStyleIdx="0" presStyleCnt="4"/>
      <dgm:spPr/>
    </dgm:pt>
    <dgm:pt modelId="{C16BC91C-DE09-4486-B212-0735BF5969AC}" type="pres">
      <dgm:prSet presAssocID="{CA41F9F3-645E-45BE-A7B6-0CCD4B6F3B44}"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im (Medium Sun) with solid fill"/>
        </a:ext>
      </dgm:extLst>
    </dgm:pt>
    <dgm:pt modelId="{36417E61-A5C4-489F-8CA6-64905C8E5114}" type="pres">
      <dgm:prSet presAssocID="{CA41F9F3-645E-45BE-A7B6-0CCD4B6F3B44}" presName="spaceRect" presStyleCnt="0"/>
      <dgm:spPr/>
    </dgm:pt>
    <dgm:pt modelId="{FEEA806C-3F86-44FF-8C25-124DD8F2C3D9}" type="pres">
      <dgm:prSet presAssocID="{CA41F9F3-645E-45BE-A7B6-0CCD4B6F3B44}" presName="parTx" presStyleLbl="revTx" presStyleIdx="0" presStyleCnt="4" custScaleX="104084">
        <dgm:presLayoutVars>
          <dgm:chMax val="0"/>
          <dgm:chPref val="0"/>
        </dgm:presLayoutVars>
      </dgm:prSet>
      <dgm:spPr/>
    </dgm:pt>
    <dgm:pt modelId="{7B357898-0FBC-409E-9780-285483F70A91}" type="pres">
      <dgm:prSet presAssocID="{5C3BE768-4873-4AE1-A25D-6295015D9148}" presName="sibTrans" presStyleCnt="0"/>
      <dgm:spPr/>
    </dgm:pt>
    <dgm:pt modelId="{C0D96540-8296-4057-B911-3582B25822D9}" type="pres">
      <dgm:prSet presAssocID="{D3604300-75DB-40F0-BFF2-3A24057D6533}" presName="compNode" presStyleCnt="0"/>
      <dgm:spPr/>
    </dgm:pt>
    <dgm:pt modelId="{91F14ADB-D50C-4966-A0F0-08FE2579B0D7}" type="pres">
      <dgm:prSet presAssocID="{D3604300-75DB-40F0-BFF2-3A24057D6533}" presName="bgRect" presStyleLbl="bgShp" presStyleIdx="1" presStyleCnt="4"/>
      <dgm:spPr/>
    </dgm:pt>
    <dgm:pt modelId="{A436A812-FFC3-44F8-96D0-95E29455538C}" type="pres">
      <dgm:prSet presAssocID="{D3604300-75DB-40F0-BFF2-3A24057D653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im (Smaller Sun) with solid fill"/>
        </a:ext>
      </dgm:extLst>
    </dgm:pt>
    <dgm:pt modelId="{AB222B2D-F589-461E-BB4C-7FDC8B6453A2}" type="pres">
      <dgm:prSet presAssocID="{D3604300-75DB-40F0-BFF2-3A24057D6533}" presName="spaceRect" presStyleCnt="0"/>
      <dgm:spPr/>
    </dgm:pt>
    <dgm:pt modelId="{B1411AC5-B3D7-4875-9FDB-6D654210E5DB}" type="pres">
      <dgm:prSet presAssocID="{D3604300-75DB-40F0-BFF2-3A24057D6533}" presName="parTx" presStyleLbl="revTx" presStyleIdx="1" presStyleCnt="4" custScaleX="102936">
        <dgm:presLayoutVars>
          <dgm:chMax val="0"/>
          <dgm:chPref val="0"/>
        </dgm:presLayoutVars>
      </dgm:prSet>
      <dgm:spPr/>
    </dgm:pt>
    <dgm:pt modelId="{964F9C05-54B4-48E6-A4C8-DF7EB46177EB}" type="pres">
      <dgm:prSet presAssocID="{FC10664E-3242-4148-B3CC-4D764BA2E95B}" presName="sibTrans" presStyleCnt="0"/>
      <dgm:spPr/>
    </dgm:pt>
    <dgm:pt modelId="{64E20620-466F-4FA0-AFDD-FD8B84245231}" type="pres">
      <dgm:prSet presAssocID="{4D041BA6-B9E3-4878-A747-787913A7D53E}" presName="compNode" presStyleCnt="0"/>
      <dgm:spPr/>
    </dgm:pt>
    <dgm:pt modelId="{785617F8-BD0C-4A91-8BDF-42B185145A9E}" type="pres">
      <dgm:prSet presAssocID="{4D041BA6-B9E3-4878-A747-787913A7D53E}" presName="bgRect" presStyleLbl="bgShp" presStyleIdx="2" presStyleCnt="4"/>
      <dgm:spPr/>
    </dgm:pt>
    <dgm:pt modelId="{0FC2EC48-212E-4BAF-8C29-E4E6DAD0465F}" type="pres">
      <dgm:prSet presAssocID="{4D041BA6-B9E3-4878-A747-787913A7D53E}" presName="iconRect" presStyleLbl="node1" presStyleIdx="2"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im (Smaller Sun) with solid fill"/>
        </a:ext>
      </dgm:extLst>
    </dgm:pt>
    <dgm:pt modelId="{C5F56DCE-E2BA-4003-ADF1-7FC7D4756325}" type="pres">
      <dgm:prSet presAssocID="{4D041BA6-B9E3-4878-A747-787913A7D53E}" presName="spaceRect" presStyleCnt="0"/>
      <dgm:spPr/>
    </dgm:pt>
    <dgm:pt modelId="{28CFD590-8511-4C15-99D5-DDEC3EEE30EF}" type="pres">
      <dgm:prSet presAssocID="{4D041BA6-B9E3-4878-A747-787913A7D53E}" presName="parTx" presStyleLbl="revTx" presStyleIdx="2" presStyleCnt="4" custScaleX="104390">
        <dgm:presLayoutVars>
          <dgm:chMax val="0"/>
          <dgm:chPref val="0"/>
        </dgm:presLayoutVars>
      </dgm:prSet>
      <dgm:spPr/>
    </dgm:pt>
    <dgm:pt modelId="{91B702E6-C9BA-4709-94BA-92C51A9CE5FA}" type="pres">
      <dgm:prSet presAssocID="{9984382E-64A1-4162-861B-40133E37B3EB}" presName="sibTrans" presStyleCnt="0"/>
      <dgm:spPr/>
    </dgm:pt>
    <dgm:pt modelId="{1CB8F66E-BE50-4D25-8431-A1E5040DA349}" type="pres">
      <dgm:prSet presAssocID="{3F9D4954-FEE4-4E66-B424-F0753DC375D8}" presName="compNode" presStyleCnt="0"/>
      <dgm:spPr/>
    </dgm:pt>
    <dgm:pt modelId="{A55C4A3A-5507-43D3-9714-3376111F785C}" type="pres">
      <dgm:prSet presAssocID="{3F9D4954-FEE4-4E66-B424-F0753DC375D8}" presName="bgRect" presStyleLbl="bgShp" presStyleIdx="3" presStyleCnt="4"/>
      <dgm:spPr/>
    </dgm:pt>
    <dgm:pt modelId="{93F65E7C-421E-4042-B721-65CA69F063F0}" type="pres">
      <dgm:prSet presAssocID="{3F9D4954-FEE4-4E66-B424-F0753DC375D8}" presName="iconRect" presStyleLbl="node1" presStyleIdx="3"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im (Smaller Sun) with solid fill"/>
        </a:ext>
      </dgm:extLst>
    </dgm:pt>
    <dgm:pt modelId="{670DE53F-D79C-476D-B935-BCC69EEBA728}" type="pres">
      <dgm:prSet presAssocID="{3F9D4954-FEE4-4E66-B424-F0753DC375D8}" presName="spaceRect" presStyleCnt="0"/>
      <dgm:spPr/>
    </dgm:pt>
    <dgm:pt modelId="{A1FC945D-C8C4-4FD7-B37D-8FAE6C957250}" type="pres">
      <dgm:prSet presAssocID="{3F9D4954-FEE4-4E66-B424-F0753DC375D8}" presName="parTx" presStyleLbl="revTx" presStyleIdx="3" presStyleCnt="4" custScaleX="102913">
        <dgm:presLayoutVars>
          <dgm:chMax val="0"/>
          <dgm:chPref val="0"/>
        </dgm:presLayoutVars>
      </dgm:prSet>
      <dgm:spPr/>
    </dgm:pt>
  </dgm:ptLst>
  <dgm:cxnLst>
    <dgm:cxn modelId="{6DE52913-1769-4386-AD6F-F399A579F0A9}" type="presOf" srcId="{D3604300-75DB-40F0-BFF2-3A24057D6533}" destId="{B1411AC5-B3D7-4875-9FDB-6D654210E5DB}" srcOrd="0" destOrd="0" presId="urn:microsoft.com/office/officeart/2018/2/layout/IconVerticalSolidList"/>
    <dgm:cxn modelId="{99799028-3346-4A34-AB41-858A4B094FE8}" srcId="{FD4CC1A5-B931-4A81-9684-60F728DE0C39}" destId="{3F9D4954-FEE4-4E66-B424-F0753DC375D8}" srcOrd="3" destOrd="0" parTransId="{D835A1AA-3269-4CF1-BEF8-660D7D9B31AC}" sibTransId="{51785225-17EC-4496-A206-7B6F110BFDEF}"/>
    <dgm:cxn modelId="{6D66423B-E587-4BD8-8099-B5E910BCF285}" type="presOf" srcId="{CA41F9F3-645E-45BE-A7B6-0CCD4B6F3B44}" destId="{FEEA806C-3F86-44FF-8C25-124DD8F2C3D9}" srcOrd="0" destOrd="0" presId="urn:microsoft.com/office/officeart/2018/2/layout/IconVerticalSolidList"/>
    <dgm:cxn modelId="{C6AF6A55-618D-4B9D-9AC8-E27F76958A1F}" type="presOf" srcId="{3F9D4954-FEE4-4E66-B424-F0753DC375D8}" destId="{A1FC945D-C8C4-4FD7-B37D-8FAE6C957250}" srcOrd="0" destOrd="0" presId="urn:microsoft.com/office/officeart/2018/2/layout/IconVerticalSolidList"/>
    <dgm:cxn modelId="{B2ACBF5C-C936-4FC2-B847-96F69030AADA}" type="presOf" srcId="{4D041BA6-B9E3-4878-A747-787913A7D53E}" destId="{28CFD590-8511-4C15-99D5-DDEC3EEE30EF}" srcOrd="0" destOrd="0" presId="urn:microsoft.com/office/officeart/2018/2/layout/IconVerticalSolidList"/>
    <dgm:cxn modelId="{D79DD288-67F4-4652-A389-D4DED70D3F04}" srcId="{FD4CC1A5-B931-4A81-9684-60F728DE0C39}" destId="{CA41F9F3-645E-45BE-A7B6-0CCD4B6F3B44}" srcOrd="0" destOrd="0" parTransId="{EA35C035-2ACD-401F-8C38-7D2819FD79C3}" sibTransId="{5C3BE768-4873-4AE1-A25D-6295015D9148}"/>
    <dgm:cxn modelId="{F800F78B-6D40-49ED-BF0B-E2148FDDC29E}" srcId="{FD4CC1A5-B931-4A81-9684-60F728DE0C39}" destId="{D3604300-75DB-40F0-BFF2-3A24057D6533}" srcOrd="1" destOrd="0" parTransId="{AA3BB0C9-0175-49B9-8E1B-BBC84FDB2080}" sibTransId="{FC10664E-3242-4148-B3CC-4D764BA2E95B}"/>
    <dgm:cxn modelId="{84C25ED7-BC5A-42BE-9E9A-A34F413556D6}" srcId="{FD4CC1A5-B931-4A81-9684-60F728DE0C39}" destId="{4D041BA6-B9E3-4878-A747-787913A7D53E}" srcOrd="2" destOrd="0" parTransId="{08EB8629-214B-49E1-99AA-A787D0DABE51}" sibTransId="{9984382E-64A1-4162-861B-40133E37B3EB}"/>
    <dgm:cxn modelId="{94B4B5D8-EE72-4B6C-9244-4399D47C12BC}" type="presOf" srcId="{FD4CC1A5-B931-4A81-9684-60F728DE0C39}" destId="{B41DDFC0-E1EB-4E7D-B5A0-5EE9298667B7}" srcOrd="0" destOrd="0" presId="urn:microsoft.com/office/officeart/2018/2/layout/IconVerticalSolidList"/>
    <dgm:cxn modelId="{9E4BC085-D3B5-41B7-9497-390B7487AC72}" type="presParOf" srcId="{B41DDFC0-E1EB-4E7D-B5A0-5EE9298667B7}" destId="{A058D875-69F5-4ECB-A74F-561944C89B7E}" srcOrd="0" destOrd="0" presId="urn:microsoft.com/office/officeart/2018/2/layout/IconVerticalSolidList"/>
    <dgm:cxn modelId="{F4556F4F-850D-4302-B853-27EBAB914D6F}" type="presParOf" srcId="{A058D875-69F5-4ECB-A74F-561944C89B7E}" destId="{9125827B-CD20-4A6A-85E0-EAEBE97BA751}" srcOrd="0" destOrd="0" presId="urn:microsoft.com/office/officeart/2018/2/layout/IconVerticalSolidList"/>
    <dgm:cxn modelId="{E09FC6E9-CCC9-44CD-B76D-84058DD7725E}" type="presParOf" srcId="{A058D875-69F5-4ECB-A74F-561944C89B7E}" destId="{C16BC91C-DE09-4486-B212-0735BF5969AC}" srcOrd="1" destOrd="0" presId="urn:microsoft.com/office/officeart/2018/2/layout/IconVerticalSolidList"/>
    <dgm:cxn modelId="{D48F4837-9726-4E5B-A564-C2537C7FBFD4}" type="presParOf" srcId="{A058D875-69F5-4ECB-A74F-561944C89B7E}" destId="{36417E61-A5C4-489F-8CA6-64905C8E5114}" srcOrd="2" destOrd="0" presId="urn:microsoft.com/office/officeart/2018/2/layout/IconVerticalSolidList"/>
    <dgm:cxn modelId="{BDBD3B49-0B8C-4C13-BA16-B7D4DB0FDE42}" type="presParOf" srcId="{A058D875-69F5-4ECB-A74F-561944C89B7E}" destId="{FEEA806C-3F86-44FF-8C25-124DD8F2C3D9}" srcOrd="3" destOrd="0" presId="urn:microsoft.com/office/officeart/2018/2/layout/IconVerticalSolidList"/>
    <dgm:cxn modelId="{54AD2EF0-4341-4B73-A275-515D9BBE07EC}" type="presParOf" srcId="{B41DDFC0-E1EB-4E7D-B5A0-5EE9298667B7}" destId="{7B357898-0FBC-409E-9780-285483F70A91}" srcOrd="1" destOrd="0" presId="urn:microsoft.com/office/officeart/2018/2/layout/IconVerticalSolidList"/>
    <dgm:cxn modelId="{264727D4-73D5-4FF9-A918-BE6EB6A04238}" type="presParOf" srcId="{B41DDFC0-E1EB-4E7D-B5A0-5EE9298667B7}" destId="{C0D96540-8296-4057-B911-3582B25822D9}" srcOrd="2" destOrd="0" presId="urn:microsoft.com/office/officeart/2018/2/layout/IconVerticalSolidList"/>
    <dgm:cxn modelId="{C41971B4-BE66-4392-B260-BB6373CBE843}" type="presParOf" srcId="{C0D96540-8296-4057-B911-3582B25822D9}" destId="{91F14ADB-D50C-4966-A0F0-08FE2579B0D7}" srcOrd="0" destOrd="0" presId="urn:microsoft.com/office/officeart/2018/2/layout/IconVerticalSolidList"/>
    <dgm:cxn modelId="{ACA9000A-E169-4B74-9728-E366E1200663}" type="presParOf" srcId="{C0D96540-8296-4057-B911-3582B25822D9}" destId="{A436A812-FFC3-44F8-96D0-95E29455538C}" srcOrd="1" destOrd="0" presId="urn:microsoft.com/office/officeart/2018/2/layout/IconVerticalSolidList"/>
    <dgm:cxn modelId="{AE124878-1990-447D-BCB0-1746CF2809E2}" type="presParOf" srcId="{C0D96540-8296-4057-B911-3582B25822D9}" destId="{AB222B2D-F589-461E-BB4C-7FDC8B6453A2}" srcOrd="2" destOrd="0" presId="urn:microsoft.com/office/officeart/2018/2/layout/IconVerticalSolidList"/>
    <dgm:cxn modelId="{5265AE64-941D-4C10-A40C-A69702E60511}" type="presParOf" srcId="{C0D96540-8296-4057-B911-3582B25822D9}" destId="{B1411AC5-B3D7-4875-9FDB-6D654210E5DB}" srcOrd="3" destOrd="0" presId="urn:microsoft.com/office/officeart/2018/2/layout/IconVerticalSolidList"/>
    <dgm:cxn modelId="{67C07841-A4A5-425E-A8FD-2823C03DA17A}" type="presParOf" srcId="{B41DDFC0-E1EB-4E7D-B5A0-5EE9298667B7}" destId="{964F9C05-54B4-48E6-A4C8-DF7EB46177EB}" srcOrd="3" destOrd="0" presId="urn:microsoft.com/office/officeart/2018/2/layout/IconVerticalSolidList"/>
    <dgm:cxn modelId="{E09F2CD2-1504-4217-99D4-88DFD65568B0}" type="presParOf" srcId="{B41DDFC0-E1EB-4E7D-B5A0-5EE9298667B7}" destId="{64E20620-466F-4FA0-AFDD-FD8B84245231}" srcOrd="4" destOrd="0" presId="urn:microsoft.com/office/officeart/2018/2/layout/IconVerticalSolidList"/>
    <dgm:cxn modelId="{054A1655-1BFF-4738-A3BF-AB4137F11126}" type="presParOf" srcId="{64E20620-466F-4FA0-AFDD-FD8B84245231}" destId="{785617F8-BD0C-4A91-8BDF-42B185145A9E}" srcOrd="0" destOrd="0" presId="urn:microsoft.com/office/officeart/2018/2/layout/IconVerticalSolidList"/>
    <dgm:cxn modelId="{E4112CEA-FB3D-4530-86B4-1191804EF79D}" type="presParOf" srcId="{64E20620-466F-4FA0-AFDD-FD8B84245231}" destId="{0FC2EC48-212E-4BAF-8C29-E4E6DAD0465F}" srcOrd="1" destOrd="0" presId="urn:microsoft.com/office/officeart/2018/2/layout/IconVerticalSolidList"/>
    <dgm:cxn modelId="{C7F3B142-A82D-4044-A9FA-E08AAF8AE047}" type="presParOf" srcId="{64E20620-466F-4FA0-AFDD-FD8B84245231}" destId="{C5F56DCE-E2BA-4003-ADF1-7FC7D4756325}" srcOrd="2" destOrd="0" presId="urn:microsoft.com/office/officeart/2018/2/layout/IconVerticalSolidList"/>
    <dgm:cxn modelId="{3F8998E9-857F-4022-A088-8B0C2D901A19}" type="presParOf" srcId="{64E20620-466F-4FA0-AFDD-FD8B84245231}" destId="{28CFD590-8511-4C15-99D5-DDEC3EEE30EF}" srcOrd="3" destOrd="0" presId="urn:microsoft.com/office/officeart/2018/2/layout/IconVerticalSolidList"/>
    <dgm:cxn modelId="{62A710DA-6238-4F5A-AE35-497482BAE9CE}" type="presParOf" srcId="{B41DDFC0-E1EB-4E7D-B5A0-5EE9298667B7}" destId="{91B702E6-C9BA-4709-94BA-92C51A9CE5FA}" srcOrd="5" destOrd="0" presId="urn:microsoft.com/office/officeart/2018/2/layout/IconVerticalSolidList"/>
    <dgm:cxn modelId="{232BB62A-8A81-49C7-9C46-20336A9DF860}" type="presParOf" srcId="{B41DDFC0-E1EB-4E7D-B5A0-5EE9298667B7}" destId="{1CB8F66E-BE50-4D25-8431-A1E5040DA349}" srcOrd="6" destOrd="0" presId="urn:microsoft.com/office/officeart/2018/2/layout/IconVerticalSolidList"/>
    <dgm:cxn modelId="{210F9167-3068-4EE3-BCF4-5FAFFA09E916}" type="presParOf" srcId="{1CB8F66E-BE50-4D25-8431-A1E5040DA349}" destId="{A55C4A3A-5507-43D3-9714-3376111F785C}" srcOrd="0" destOrd="0" presId="urn:microsoft.com/office/officeart/2018/2/layout/IconVerticalSolidList"/>
    <dgm:cxn modelId="{9BADEDC3-85D6-41AC-914D-5809FCE189D2}" type="presParOf" srcId="{1CB8F66E-BE50-4D25-8431-A1E5040DA349}" destId="{93F65E7C-421E-4042-B721-65CA69F063F0}" srcOrd="1" destOrd="0" presId="urn:microsoft.com/office/officeart/2018/2/layout/IconVerticalSolidList"/>
    <dgm:cxn modelId="{62B511A0-7D0F-417A-99C7-776D2538EC6A}" type="presParOf" srcId="{1CB8F66E-BE50-4D25-8431-A1E5040DA349}" destId="{670DE53F-D79C-476D-B935-BCC69EEBA728}" srcOrd="2" destOrd="0" presId="urn:microsoft.com/office/officeart/2018/2/layout/IconVerticalSolidList"/>
    <dgm:cxn modelId="{7F667AAA-E3D8-48EA-86DB-6711D4412CDC}" type="presParOf" srcId="{1CB8F66E-BE50-4D25-8431-A1E5040DA349}" destId="{A1FC945D-C8C4-4FD7-B37D-8FAE6C95725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4CC1A5-B931-4A81-9684-60F728DE0C39}" type="doc">
      <dgm:prSet loTypeId="urn:microsoft.com/office/officeart/2018/2/layout/IconVerticalSolidList" loCatId="icon" qsTypeId="urn:microsoft.com/office/officeart/2005/8/quickstyle/simple4" qsCatId="simple" csTypeId="urn:microsoft.com/office/officeart/2005/8/colors/accent2_2" csCatId="accent2" phldr="1"/>
      <dgm:spPr/>
      <dgm:t>
        <a:bodyPr/>
        <a:lstStyle/>
        <a:p>
          <a:endParaRPr lang="en-US"/>
        </a:p>
      </dgm:t>
    </dgm:pt>
    <dgm:pt modelId="{CA41F9F3-645E-45BE-A7B6-0CCD4B6F3B44}">
      <dgm:prSet/>
      <dgm:spPr/>
      <dgm:t>
        <a:bodyPr/>
        <a:lstStyle/>
        <a:p>
          <a:pPr>
            <a:lnSpc>
              <a:spcPct val="100000"/>
            </a:lnSpc>
          </a:pPr>
          <a:r>
            <a:rPr lang="en-US" b="1" dirty="0"/>
            <a:t>PV Inverters: </a:t>
          </a:r>
          <a:r>
            <a:rPr lang="en-US" b="0" dirty="0"/>
            <a:t>Limited testing of the inverters revealed that inverters present inconsistent behaviors to the same disturbance (Ride-Through, Power Curtailment and Disconnection), if conducted at different points on the voltage waveform </a:t>
          </a:r>
        </a:p>
      </dgm:t>
    </dgm:pt>
    <dgm:pt modelId="{EA35C035-2ACD-401F-8C38-7D2819FD79C3}" type="parTrans" cxnId="{D79DD288-67F4-4652-A389-D4DED70D3F04}">
      <dgm:prSet/>
      <dgm:spPr/>
      <dgm:t>
        <a:bodyPr/>
        <a:lstStyle/>
        <a:p>
          <a:endParaRPr lang="en-US"/>
        </a:p>
      </dgm:t>
    </dgm:pt>
    <dgm:pt modelId="{5C3BE768-4873-4AE1-A25D-6295015D9148}" type="sibTrans" cxnId="{D79DD288-67F4-4652-A389-D4DED70D3F04}">
      <dgm:prSet/>
      <dgm:spPr/>
      <dgm:t>
        <a:bodyPr/>
        <a:lstStyle/>
        <a:p>
          <a:endParaRPr lang="en-US"/>
        </a:p>
      </dgm:t>
    </dgm:pt>
    <dgm:pt modelId="{E58A38F7-0F26-454B-B082-5A085C2F1ACD}">
      <dgm:prSet/>
      <dgm:spPr/>
      <dgm:t>
        <a:bodyPr/>
        <a:lstStyle/>
        <a:p>
          <a:pPr>
            <a:lnSpc>
              <a:spcPct val="100000"/>
            </a:lnSpc>
          </a:pPr>
          <a:r>
            <a:rPr lang="en-US" b="1" dirty="0"/>
            <a:t>PV Inverters: </a:t>
          </a:r>
          <a:r>
            <a:rPr lang="en-US" dirty="0">
              <a:latin typeface="Aptos" panose="020B0004020202020204" pitchFamily="34" charset="0"/>
            </a:rPr>
            <a:t>These findings highlight the significance of PoW in testing to ensure inverter performance and grid stability under a much greater range of grid conditions that previously considered.</a:t>
          </a:r>
          <a:endParaRPr lang="en-US" dirty="0"/>
        </a:p>
      </dgm:t>
    </dgm:pt>
    <dgm:pt modelId="{5F71A4DE-26B0-441E-9719-DADCA729104B}" type="parTrans" cxnId="{612C7C4D-8F50-49AB-B64C-7DDA9D1B3E95}">
      <dgm:prSet/>
      <dgm:spPr/>
      <dgm:t>
        <a:bodyPr/>
        <a:lstStyle/>
        <a:p>
          <a:endParaRPr lang="en-AU"/>
        </a:p>
      </dgm:t>
    </dgm:pt>
    <dgm:pt modelId="{FEEAA1FA-8BE6-4E3D-9BA8-3996A496FC86}" type="sibTrans" cxnId="{612C7C4D-8F50-49AB-B64C-7DDA9D1B3E95}">
      <dgm:prSet/>
      <dgm:spPr/>
      <dgm:t>
        <a:bodyPr/>
        <a:lstStyle/>
        <a:p>
          <a:endParaRPr lang="en-AU"/>
        </a:p>
      </dgm:t>
    </dgm:pt>
    <dgm:pt modelId="{B41DDFC0-E1EB-4E7D-B5A0-5EE9298667B7}" type="pres">
      <dgm:prSet presAssocID="{FD4CC1A5-B931-4A81-9684-60F728DE0C39}" presName="root" presStyleCnt="0">
        <dgm:presLayoutVars>
          <dgm:dir/>
          <dgm:resizeHandles val="exact"/>
        </dgm:presLayoutVars>
      </dgm:prSet>
      <dgm:spPr/>
    </dgm:pt>
    <dgm:pt modelId="{A058D875-69F5-4ECB-A74F-561944C89B7E}" type="pres">
      <dgm:prSet presAssocID="{CA41F9F3-645E-45BE-A7B6-0CCD4B6F3B44}" presName="compNode" presStyleCnt="0"/>
      <dgm:spPr/>
    </dgm:pt>
    <dgm:pt modelId="{9125827B-CD20-4A6A-85E0-EAEBE97BA751}" type="pres">
      <dgm:prSet presAssocID="{CA41F9F3-645E-45BE-A7B6-0CCD4B6F3B44}" presName="bgRect" presStyleLbl="bgShp" presStyleIdx="0" presStyleCnt="2"/>
      <dgm:spPr/>
    </dgm:pt>
    <dgm:pt modelId="{C16BC91C-DE09-4486-B212-0735BF5969AC}" type="pres">
      <dgm:prSet presAssocID="{CA41F9F3-645E-45BE-A7B6-0CCD4B6F3B44}" presName="iconRect" presStyleLbl="node1" presStyleIdx="0" presStyleCnt="2"/>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im (Medium Sun) with solid fill"/>
        </a:ext>
      </dgm:extLst>
    </dgm:pt>
    <dgm:pt modelId="{36417E61-A5C4-489F-8CA6-64905C8E5114}" type="pres">
      <dgm:prSet presAssocID="{CA41F9F3-645E-45BE-A7B6-0CCD4B6F3B44}" presName="spaceRect" presStyleCnt="0"/>
      <dgm:spPr/>
    </dgm:pt>
    <dgm:pt modelId="{FEEA806C-3F86-44FF-8C25-124DD8F2C3D9}" type="pres">
      <dgm:prSet presAssocID="{CA41F9F3-645E-45BE-A7B6-0CCD4B6F3B44}" presName="parTx" presStyleLbl="revTx" presStyleIdx="0" presStyleCnt="2" custScaleX="117344" custLinFactNeighborX="-2560">
        <dgm:presLayoutVars>
          <dgm:chMax val="0"/>
          <dgm:chPref val="0"/>
        </dgm:presLayoutVars>
      </dgm:prSet>
      <dgm:spPr/>
    </dgm:pt>
    <dgm:pt modelId="{7B357898-0FBC-409E-9780-285483F70A91}" type="pres">
      <dgm:prSet presAssocID="{5C3BE768-4873-4AE1-A25D-6295015D9148}" presName="sibTrans" presStyleCnt="0"/>
      <dgm:spPr/>
    </dgm:pt>
    <dgm:pt modelId="{FD9B163E-FA5D-4DD9-8703-162F3C91CC08}" type="pres">
      <dgm:prSet presAssocID="{E58A38F7-0F26-454B-B082-5A085C2F1ACD}" presName="compNode" presStyleCnt="0"/>
      <dgm:spPr/>
    </dgm:pt>
    <dgm:pt modelId="{05F8AD17-743D-4C9B-8C7B-C8099F4A5FE4}" type="pres">
      <dgm:prSet presAssocID="{E58A38F7-0F26-454B-B082-5A085C2F1ACD}" presName="bgRect" presStyleLbl="bgShp" presStyleIdx="1" presStyleCnt="2"/>
      <dgm:spPr/>
    </dgm:pt>
    <dgm:pt modelId="{D4800F97-297A-4F4F-AE5C-5D8A2C1A2A75}" type="pres">
      <dgm:prSet presAssocID="{E58A38F7-0F26-454B-B082-5A085C2F1ACD}" presName="iconRect" presStyleLbl="node1" presStyleIdx="1" presStyleCnt="2"/>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94C34C81-CC2B-4BCA-95B1-CABA61B3C0D5}" type="pres">
      <dgm:prSet presAssocID="{E58A38F7-0F26-454B-B082-5A085C2F1ACD}" presName="spaceRect" presStyleCnt="0"/>
      <dgm:spPr/>
    </dgm:pt>
    <dgm:pt modelId="{6AD9C91F-1CED-4745-938A-5D9E17877556}" type="pres">
      <dgm:prSet presAssocID="{E58A38F7-0F26-454B-B082-5A085C2F1ACD}" presName="parTx" presStyleLbl="revTx" presStyleIdx="1" presStyleCnt="2" custScaleX="104967" custLinFactNeighborX="-6144">
        <dgm:presLayoutVars>
          <dgm:chMax val="0"/>
          <dgm:chPref val="0"/>
        </dgm:presLayoutVars>
      </dgm:prSet>
      <dgm:spPr/>
    </dgm:pt>
  </dgm:ptLst>
  <dgm:cxnLst>
    <dgm:cxn modelId="{6D66423B-E587-4BD8-8099-B5E910BCF285}" type="presOf" srcId="{CA41F9F3-645E-45BE-A7B6-0CCD4B6F3B44}" destId="{FEEA806C-3F86-44FF-8C25-124DD8F2C3D9}" srcOrd="0" destOrd="0" presId="urn:microsoft.com/office/officeart/2018/2/layout/IconVerticalSolidList"/>
    <dgm:cxn modelId="{612C7C4D-8F50-49AB-B64C-7DDA9D1B3E95}" srcId="{FD4CC1A5-B931-4A81-9684-60F728DE0C39}" destId="{E58A38F7-0F26-454B-B082-5A085C2F1ACD}" srcOrd="1" destOrd="0" parTransId="{5F71A4DE-26B0-441E-9719-DADCA729104B}" sibTransId="{FEEAA1FA-8BE6-4E3D-9BA8-3996A496FC86}"/>
    <dgm:cxn modelId="{D79DD288-67F4-4652-A389-D4DED70D3F04}" srcId="{FD4CC1A5-B931-4A81-9684-60F728DE0C39}" destId="{CA41F9F3-645E-45BE-A7B6-0CCD4B6F3B44}" srcOrd="0" destOrd="0" parTransId="{EA35C035-2ACD-401F-8C38-7D2819FD79C3}" sibTransId="{5C3BE768-4873-4AE1-A25D-6295015D9148}"/>
    <dgm:cxn modelId="{94B4B5D8-EE72-4B6C-9244-4399D47C12BC}" type="presOf" srcId="{FD4CC1A5-B931-4A81-9684-60F728DE0C39}" destId="{B41DDFC0-E1EB-4E7D-B5A0-5EE9298667B7}" srcOrd="0" destOrd="0" presId="urn:microsoft.com/office/officeart/2018/2/layout/IconVerticalSolidList"/>
    <dgm:cxn modelId="{D0B9EEEC-C48F-4958-9B5C-661706669A1F}" type="presOf" srcId="{E58A38F7-0F26-454B-B082-5A085C2F1ACD}" destId="{6AD9C91F-1CED-4745-938A-5D9E17877556}" srcOrd="0" destOrd="0" presId="urn:microsoft.com/office/officeart/2018/2/layout/IconVerticalSolidList"/>
    <dgm:cxn modelId="{9E4BC085-D3B5-41B7-9497-390B7487AC72}" type="presParOf" srcId="{B41DDFC0-E1EB-4E7D-B5A0-5EE9298667B7}" destId="{A058D875-69F5-4ECB-A74F-561944C89B7E}" srcOrd="0" destOrd="0" presId="urn:microsoft.com/office/officeart/2018/2/layout/IconVerticalSolidList"/>
    <dgm:cxn modelId="{F4556F4F-850D-4302-B853-27EBAB914D6F}" type="presParOf" srcId="{A058D875-69F5-4ECB-A74F-561944C89B7E}" destId="{9125827B-CD20-4A6A-85E0-EAEBE97BA751}" srcOrd="0" destOrd="0" presId="urn:microsoft.com/office/officeart/2018/2/layout/IconVerticalSolidList"/>
    <dgm:cxn modelId="{E09FC6E9-CCC9-44CD-B76D-84058DD7725E}" type="presParOf" srcId="{A058D875-69F5-4ECB-A74F-561944C89B7E}" destId="{C16BC91C-DE09-4486-B212-0735BF5969AC}" srcOrd="1" destOrd="0" presId="urn:microsoft.com/office/officeart/2018/2/layout/IconVerticalSolidList"/>
    <dgm:cxn modelId="{D48F4837-9726-4E5B-A564-C2537C7FBFD4}" type="presParOf" srcId="{A058D875-69F5-4ECB-A74F-561944C89B7E}" destId="{36417E61-A5C4-489F-8CA6-64905C8E5114}" srcOrd="2" destOrd="0" presId="urn:microsoft.com/office/officeart/2018/2/layout/IconVerticalSolidList"/>
    <dgm:cxn modelId="{BDBD3B49-0B8C-4C13-BA16-B7D4DB0FDE42}" type="presParOf" srcId="{A058D875-69F5-4ECB-A74F-561944C89B7E}" destId="{FEEA806C-3F86-44FF-8C25-124DD8F2C3D9}" srcOrd="3" destOrd="0" presId="urn:microsoft.com/office/officeart/2018/2/layout/IconVerticalSolidList"/>
    <dgm:cxn modelId="{54AD2EF0-4341-4B73-A275-515D9BBE07EC}" type="presParOf" srcId="{B41DDFC0-E1EB-4E7D-B5A0-5EE9298667B7}" destId="{7B357898-0FBC-409E-9780-285483F70A91}" srcOrd="1" destOrd="0" presId="urn:microsoft.com/office/officeart/2018/2/layout/IconVerticalSolidList"/>
    <dgm:cxn modelId="{7E889492-E77F-437A-88C7-E46CEBCDDFD7}" type="presParOf" srcId="{B41DDFC0-E1EB-4E7D-B5A0-5EE9298667B7}" destId="{FD9B163E-FA5D-4DD9-8703-162F3C91CC08}" srcOrd="2" destOrd="0" presId="urn:microsoft.com/office/officeart/2018/2/layout/IconVerticalSolidList"/>
    <dgm:cxn modelId="{7A6218D1-B507-4F01-B8D5-A3047E8A0421}" type="presParOf" srcId="{FD9B163E-FA5D-4DD9-8703-162F3C91CC08}" destId="{05F8AD17-743D-4C9B-8C7B-C8099F4A5FE4}" srcOrd="0" destOrd="0" presId="urn:microsoft.com/office/officeart/2018/2/layout/IconVerticalSolidList"/>
    <dgm:cxn modelId="{F01FE498-9772-4067-AE32-1950999D1DC9}" type="presParOf" srcId="{FD9B163E-FA5D-4DD9-8703-162F3C91CC08}" destId="{D4800F97-297A-4F4F-AE5C-5D8A2C1A2A75}" srcOrd="1" destOrd="0" presId="urn:microsoft.com/office/officeart/2018/2/layout/IconVerticalSolidList"/>
    <dgm:cxn modelId="{266BF4ED-2776-4226-A57C-F08CDD6FCB4B}" type="presParOf" srcId="{FD9B163E-FA5D-4DD9-8703-162F3C91CC08}" destId="{94C34C81-CC2B-4BCA-95B1-CABA61B3C0D5}" srcOrd="2" destOrd="0" presId="urn:microsoft.com/office/officeart/2018/2/layout/IconVerticalSolidList"/>
    <dgm:cxn modelId="{18A9213D-A2DA-4758-A995-6EEACF8F16AF}" type="presParOf" srcId="{FD9B163E-FA5D-4DD9-8703-162F3C91CC08}" destId="{6AD9C91F-1CED-4745-938A-5D9E1787755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D4CC1A5-B931-4A81-9684-60F728DE0C39}" type="doc">
      <dgm:prSet loTypeId="urn:microsoft.com/office/officeart/2018/2/layout/IconVerticalSolidList" loCatId="icon" qsTypeId="urn:microsoft.com/office/officeart/2005/8/quickstyle/simple4" qsCatId="simple" csTypeId="urn:microsoft.com/office/officeart/2005/8/colors/accent2_2" csCatId="accent2" phldr="1"/>
      <dgm:spPr/>
      <dgm:t>
        <a:bodyPr/>
        <a:lstStyle/>
        <a:p>
          <a:endParaRPr lang="en-US"/>
        </a:p>
      </dgm:t>
    </dgm:pt>
    <dgm:pt modelId="{CA41F9F3-645E-45BE-A7B6-0CCD4B6F3B44}">
      <dgm:prSet/>
      <dgm:spPr/>
      <dgm:t>
        <a:bodyPr/>
        <a:lstStyle/>
        <a:p>
          <a:pPr>
            <a:lnSpc>
              <a:spcPct val="100000"/>
            </a:lnSpc>
          </a:pPr>
          <a:r>
            <a:rPr lang="en-US" b="1" dirty="0"/>
            <a:t>PV Inverters: </a:t>
          </a:r>
          <a:r>
            <a:rPr lang="en-US" b="0" dirty="0"/>
            <a:t>Nine out of 12 inverters presented varied </a:t>
          </a:r>
          <a:r>
            <a:rPr lang="en-US" b="0" dirty="0" err="1"/>
            <a:t>behaviour</a:t>
          </a:r>
          <a:r>
            <a:rPr lang="en-US" b="0" dirty="0"/>
            <a:t> to VPAJ disturbance when connected in parallel with another inverter. </a:t>
          </a:r>
        </a:p>
      </dgm:t>
    </dgm:pt>
    <dgm:pt modelId="{EA35C035-2ACD-401F-8C38-7D2819FD79C3}" type="parTrans" cxnId="{D79DD288-67F4-4652-A389-D4DED70D3F04}">
      <dgm:prSet/>
      <dgm:spPr/>
      <dgm:t>
        <a:bodyPr/>
        <a:lstStyle/>
        <a:p>
          <a:endParaRPr lang="en-US"/>
        </a:p>
      </dgm:t>
    </dgm:pt>
    <dgm:pt modelId="{5C3BE768-4873-4AE1-A25D-6295015D9148}" type="sibTrans" cxnId="{D79DD288-67F4-4652-A389-D4DED70D3F04}">
      <dgm:prSet/>
      <dgm:spPr/>
      <dgm:t>
        <a:bodyPr/>
        <a:lstStyle/>
        <a:p>
          <a:endParaRPr lang="en-US"/>
        </a:p>
      </dgm:t>
    </dgm:pt>
    <dgm:pt modelId="{E58A38F7-0F26-454B-B082-5A085C2F1ACD}">
      <dgm:prSet/>
      <dgm:spPr/>
      <dgm:t>
        <a:bodyPr/>
        <a:lstStyle/>
        <a:p>
          <a:pPr>
            <a:lnSpc>
              <a:spcPct val="100000"/>
            </a:lnSpc>
          </a:pPr>
          <a:r>
            <a:rPr lang="en-US" b="1" dirty="0"/>
            <a:t>PV Inverters:</a:t>
          </a:r>
          <a:r>
            <a:rPr lang="en-US" b="0" dirty="0"/>
            <a:t> Six out of 12 inverters presented varied </a:t>
          </a:r>
          <a:r>
            <a:rPr lang="en-US" b="0" dirty="0" err="1"/>
            <a:t>behaviour</a:t>
          </a:r>
          <a:r>
            <a:rPr lang="en-US" b="0" dirty="0"/>
            <a:t> to voltage sag disturbance when connected in parallel with another inverter</a:t>
          </a:r>
        </a:p>
      </dgm:t>
    </dgm:pt>
    <dgm:pt modelId="{5F71A4DE-26B0-441E-9719-DADCA729104B}" type="parTrans" cxnId="{612C7C4D-8F50-49AB-B64C-7DDA9D1B3E95}">
      <dgm:prSet/>
      <dgm:spPr/>
      <dgm:t>
        <a:bodyPr/>
        <a:lstStyle/>
        <a:p>
          <a:endParaRPr lang="en-AU"/>
        </a:p>
      </dgm:t>
    </dgm:pt>
    <dgm:pt modelId="{FEEAA1FA-8BE6-4E3D-9BA8-3996A496FC86}" type="sibTrans" cxnId="{612C7C4D-8F50-49AB-B64C-7DDA9D1B3E95}">
      <dgm:prSet/>
      <dgm:spPr/>
      <dgm:t>
        <a:bodyPr/>
        <a:lstStyle/>
        <a:p>
          <a:endParaRPr lang="en-AU"/>
        </a:p>
      </dgm:t>
    </dgm:pt>
    <dgm:pt modelId="{F232AD5F-2FF6-4FE8-84F4-4D42EB2ABF12}">
      <dgm:prSet/>
      <dgm:spPr/>
      <dgm:t>
        <a:bodyPr/>
        <a:lstStyle/>
        <a:p>
          <a:pPr>
            <a:lnSpc>
              <a:spcPct val="100000"/>
            </a:lnSpc>
          </a:pPr>
          <a:r>
            <a:rPr lang="en-US" b="1" dirty="0"/>
            <a:t>PV inverters: </a:t>
          </a:r>
          <a:r>
            <a:rPr lang="en-US" b="0" dirty="0"/>
            <a:t>Three out of 12 inverters presented varied </a:t>
          </a:r>
          <a:r>
            <a:rPr lang="en-US" b="0" dirty="0" err="1"/>
            <a:t>behaviour</a:t>
          </a:r>
          <a:r>
            <a:rPr lang="en-US" b="0" dirty="0"/>
            <a:t> to voltage swell disturbance when connected in parallel with another inverter</a:t>
          </a:r>
        </a:p>
      </dgm:t>
    </dgm:pt>
    <dgm:pt modelId="{95DC2DBB-8AED-42B5-81BF-0FD86877ED08}" type="parTrans" cxnId="{B2C29354-892E-41AF-A2A1-63947D0DA6D0}">
      <dgm:prSet/>
      <dgm:spPr/>
      <dgm:t>
        <a:bodyPr/>
        <a:lstStyle/>
        <a:p>
          <a:endParaRPr lang="en-AU"/>
        </a:p>
      </dgm:t>
    </dgm:pt>
    <dgm:pt modelId="{446FD1DD-A091-4597-A518-18A77A879BB9}" type="sibTrans" cxnId="{B2C29354-892E-41AF-A2A1-63947D0DA6D0}">
      <dgm:prSet/>
      <dgm:spPr/>
      <dgm:t>
        <a:bodyPr/>
        <a:lstStyle/>
        <a:p>
          <a:endParaRPr lang="en-AU"/>
        </a:p>
      </dgm:t>
    </dgm:pt>
    <dgm:pt modelId="{B41DDFC0-E1EB-4E7D-B5A0-5EE9298667B7}" type="pres">
      <dgm:prSet presAssocID="{FD4CC1A5-B931-4A81-9684-60F728DE0C39}" presName="root" presStyleCnt="0">
        <dgm:presLayoutVars>
          <dgm:dir/>
          <dgm:resizeHandles val="exact"/>
        </dgm:presLayoutVars>
      </dgm:prSet>
      <dgm:spPr/>
    </dgm:pt>
    <dgm:pt modelId="{A058D875-69F5-4ECB-A74F-561944C89B7E}" type="pres">
      <dgm:prSet presAssocID="{CA41F9F3-645E-45BE-A7B6-0CCD4B6F3B44}" presName="compNode" presStyleCnt="0"/>
      <dgm:spPr/>
    </dgm:pt>
    <dgm:pt modelId="{9125827B-CD20-4A6A-85E0-EAEBE97BA751}" type="pres">
      <dgm:prSet presAssocID="{CA41F9F3-645E-45BE-A7B6-0CCD4B6F3B44}" presName="bgRect" presStyleLbl="bgShp" presStyleIdx="0" presStyleCnt="3"/>
      <dgm:spPr/>
    </dgm:pt>
    <dgm:pt modelId="{C16BC91C-DE09-4486-B212-0735BF5969AC}" type="pres">
      <dgm:prSet presAssocID="{CA41F9F3-645E-45BE-A7B6-0CCD4B6F3B44}" presName="iconRect" presStyleLbl="node1" presStyleIdx="0" presStyleCnt="3"/>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im (Medium Sun) with solid fill"/>
        </a:ext>
      </dgm:extLst>
    </dgm:pt>
    <dgm:pt modelId="{36417E61-A5C4-489F-8CA6-64905C8E5114}" type="pres">
      <dgm:prSet presAssocID="{CA41F9F3-645E-45BE-A7B6-0CCD4B6F3B44}" presName="spaceRect" presStyleCnt="0"/>
      <dgm:spPr/>
    </dgm:pt>
    <dgm:pt modelId="{FEEA806C-3F86-44FF-8C25-124DD8F2C3D9}" type="pres">
      <dgm:prSet presAssocID="{CA41F9F3-645E-45BE-A7B6-0CCD4B6F3B44}" presName="parTx" presStyleLbl="revTx" presStyleIdx="0" presStyleCnt="3">
        <dgm:presLayoutVars>
          <dgm:chMax val="0"/>
          <dgm:chPref val="0"/>
        </dgm:presLayoutVars>
      </dgm:prSet>
      <dgm:spPr/>
    </dgm:pt>
    <dgm:pt modelId="{7B357898-0FBC-409E-9780-285483F70A91}" type="pres">
      <dgm:prSet presAssocID="{5C3BE768-4873-4AE1-A25D-6295015D9148}" presName="sibTrans" presStyleCnt="0"/>
      <dgm:spPr/>
    </dgm:pt>
    <dgm:pt modelId="{FD9B163E-FA5D-4DD9-8703-162F3C91CC08}" type="pres">
      <dgm:prSet presAssocID="{E58A38F7-0F26-454B-B082-5A085C2F1ACD}" presName="compNode" presStyleCnt="0"/>
      <dgm:spPr/>
    </dgm:pt>
    <dgm:pt modelId="{05F8AD17-743D-4C9B-8C7B-C8099F4A5FE4}" type="pres">
      <dgm:prSet presAssocID="{E58A38F7-0F26-454B-B082-5A085C2F1ACD}" presName="bgRect" presStyleLbl="bgShp" presStyleIdx="1" presStyleCnt="3"/>
      <dgm:spPr/>
    </dgm:pt>
    <dgm:pt modelId="{D4800F97-297A-4F4F-AE5C-5D8A2C1A2A75}" type="pres">
      <dgm:prSet presAssocID="{E58A38F7-0F26-454B-B082-5A085C2F1ACD}" presName="iconRect" presStyleLbl="node1" presStyleIdx="1" presStyleCnt="3"/>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Full battery with solid fill"/>
        </a:ext>
      </dgm:extLst>
    </dgm:pt>
    <dgm:pt modelId="{94C34C81-CC2B-4BCA-95B1-CABA61B3C0D5}" type="pres">
      <dgm:prSet presAssocID="{E58A38F7-0F26-454B-B082-5A085C2F1ACD}" presName="spaceRect" presStyleCnt="0"/>
      <dgm:spPr/>
    </dgm:pt>
    <dgm:pt modelId="{6AD9C91F-1CED-4745-938A-5D9E17877556}" type="pres">
      <dgm:prSet presAssocID="{E58A38F7-0F26-454B-B082-5A085C2F1ACD}" presName="parTx" presStyleLbl="revTx" presStyleIdx="1" presStyleCnt="3">
        <dgm:presLayoutVars>
          <dgm:chMax val="0"/>
          <dgm:chPref val="0"/>
        </dgm:presLayoutVars>
      </dgm:prSet>
      <dgm:spPr/>
    </dgm:pt>
    <dgm:pt modelId="{7BE3FE20-B74E-42A5-B1B5-F230BCBD7187}" type="pres">
      <dgm:prSet presAssocID="{FEEAA1FA-8BE6-4E3D-9BA8-3996A496FC86}" presName="sibTrans" presStyleCnt="0"/>
      <dgm:spPr/>
    </dgm:pt>
    <dgm:pt modelId="{82398CC1-1277-4414-90AA-854BC0E9A126}" type="pres">
      <dgm:prSet presAssocID="{F232AD5F-2FF6-4FE8-84F4-4D42EB2ABF12}" presName="compNode" presStyleCnt="0"/>
      <dgm:spPr/>
    </dgm:pt>
    <dgm:pt modelId="{93125E04-76D4-4C2C-8BA7-8E2C3BB11CF2}" type="pres">
      <dgm:prSet presAssocID="{F232AD5F-2FF6-4FE8-84F4-4D42EB2ABF12}" presName="bgRect" presStyleLbl="bgShp" presStyleIdx="2" presStyleCnt="3"/>
      <dgm:spPr/>
    </dgm:pt>
    <dgm:pt modelId="{A1368279-8E1F-453A-8DD8-4AAB0E40581F}" type="pres">
      <dgm:prSet presAssocID="{F232AD5F-2FF6-4FE8-84F4-4D42EB2ABF12}" presName="iconRect" presStyleLbl="node1" presStyleIdx="2" presStyleCnt="3"/>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1E1477A9-790A-4623-A0CD-E0DCBD79C9A1}" type="pres">
      <dgm:prSet presAssocID="{F232AD5F-2FF6-4FE8-84F4-4D42EB2ABF12}" presName="spaceRect" presStyleCnt="0"/>
      <dgm:spPr/>
    </dgm:pt>
    <dgm:pt modelId="{EFB5E5E1-7A82-4788-8F53-D9ACDA8A5023}" type="pres">
      <dgm:prSet presAssocID="{F232AD5F-2FF6-4FE8-84F4-4D42EB2ABF12}" presName="parTx" presStyleLbl="revTx" presStyleIdx="2" presStyleCnt="3">
        <dgm:presLayoutVars>
          <dgm:chMax val="0"/>
          <dgm:chPref val="0"/>
        </dgm:presLayoutVars>
      </dgm:prSet>
      <dgm:spPr/>
    </dgm:pt>
  </dgm:ptLst>
  <dgm:cxnLst>
    <dgm:cxn modelId="{BE475B01-E97F-4B2C-B523-E7EB2B010FA1}" type="presOf" srcId="{F232AD5F-2FF6-4FE8-84F4-4D42EB2ABF12}" destId="{EFB5E5E1-7A82-4788-8F53-D9ACDA8A5023}" srcOrd="0" destOrd="0" presId="urn:microsoft.com/office/officeart/2018/2/layout/IconVerticalSolidList"/>
    <dgm:cxn modelId="{6D66423B-E587-4BD8-8099-B5E910BCF285}" type="presOf" srcId="{CA41F9F3-645E-45BE-A7B6-0CCD4B6F3B44}" destId="{FEEA806C-3F86-44FF-8C25-124DD8F2C3D9}" srcOrd="0" destOrd="0" presId="urn:microsoft.com/office/officeart/2018/2/layout/IconVerticalSolidList"/>
    <dgm:cxn modelId="{612C7C4D-8F50-49AB-B64C-7DDA9D1B3E95}" srcId="{FD4CC1A5-B931-4A81-9684-60F728DE0C39}" destId="{E58A38F7-0F26-454B-B082-5A085C2F1ACD}" srcOrd="1" destOrd="0" parTransId="{5F71A4DE-26B0-441E-9719-DADCA729104B}" sibTransId="{FEEAA1FA-8BE6-4E3D-9BA8-3996A496FC86}"/>
    <dgm:cxn modelId="{B2C29354-892E-41AF-A2A1-63947D0DA6D0}" srcId="{FD4CC1A5-B931-4A81-9684-60F728DE0C39}" destId="{F232AD5F-2FF6-4FE8-84F4-4D42EB2ABF12}" srcOrd="2" destOrd="0" parTransId="{95DC2DBB-8AED-42B5-81BF-0FD86877ED08}" sibTransId="{446FD1DD-A091-4597-A518-18A77A879BB9}"/>
    <dgm:cxn modelId="{D79DD288-67F4-4652-A389-D4DED70D3F04}" srcId="{FD4CC1A5-B931-4A81-9684-60F728DE0C39}" destId="{CA41F9F3-645E-45BE-A7B6-0CCD4B6F3B44}" srcOrd="0" destOrd="0" parTransId="{EA35C035-2ACD-401F-8C38-7D2819FD79C3}" sibTransId="{5C3BE768-4873-4AE1-A25D-6295015D9148}"/>
    <dgm:cxn modelId="{94B4B5D8-EE72-4B6C-9244-4399D47C12BC}" type="presOf" srcId="{FD4CC1A5-B931-4A81-9684-60F728DE0C39}" destId="{B41DDFC0-E1EB-4E7D-B5A0-5EE9298667B7}" srcOrd="0" destOrd="0" presId="urn:microsoft.com/office/officeart/2018/2/layout/IconVerticalSolidList"/>
    <dgm:cxn modelId="{D0B9EEEC-C48F-4958-9B5C-661706669A1F}" type="presOf" srcId="{E58A38F7-0F26-454B-B082-5A085C2F1ACD}" destId="{6AD9C91F-1CED-4745-938A-5D9E17877556}" srcOrd="0" destOrd="0" presId="urn:microsoft.com/office/officeart/2018/2/layout/IconVerticalSolidList"/>
    <dgm:cxn modelId="{9E4BC085-D3B5-41B7-9497-390B7487AC72}" type="presParOf" srcId="{B41DDFC0-E1EB-4E7D-B5A0-5EE9298667B7}" destId="{A058D875-69F5-4ECB-A74F-561944C89B7E}" srcOrd="0" destOrd="0" presId="urn:microsoft.com/office/officeart/2018/2/layout/IconVerticalSolidList"/>
    <dgm:cxn modelId="{F4556F4F-850D-4302-B853-27EBAB914D6F}" type="presParOf" srcId="{A058D875-69F5-4ECB-A74F-561944C89B7E}" destId="{9125827B-CD20-4A6A-85E0-EAEBE97BA751}" srcOrd="0" destOrd="0" presId="urn:microsoft.com/office/officeart/2018/2/layout/IconVerticalSolidList"/>
    <dgm:cxn modelId="{E09FC6E9-CCC9-44CD-B76D-84058DD7725E}" type="presParOf" srcId="{A058D875-69F5-4ECB-A74F-561944C89B7E}" destId="{C16BC91C-DE09-4486-B212-0735BF5969AC}" srcOrd="1" destOrd="0" presId="urn:microsoft.com/office/officeart/2018/2/layout/IconVerticalSolidList"/>
    <dgm:cxn modelId="{D48F4837-9726-4E5B-A564-C2537C7FBFD4}" type="presParOf" srcId="{A058D875-69F5-4ECB-A74F-561944C89B7E}" destId="{36417E61-A5C4-489F-8CA6-64905C8E5114}" srcOrd="2" destOrd="0" presId="urn:microsoft.com/office/officeart/2018/2/layout/IconVerticalSolidList"/>
    <dgm:cxn modelId="{BDBD3B49-0B8C-4C13-BA16-B7D4DB0FDE42}" type="presParOf" srcId="{A058D875-69F5-4ECB-A74F-561944C89B7E}" destId="{FEEA806C-3F86-44FF-8C25-124DD8F2C3D9}" srcOrd="3" destOrd="0" presId="urn:microsoft.com/office/officeart/2018/2/layout/IconVerticalSolidList"/>
    <dgm:cxn modelId="{54AD2EF0-4341-4B73-A275-515D9BBE07EC}" type="presParOf" srcId="{B41DDFC0-E1EB-4E7D-B5A0-5EE9298667B7}" destId="{7B357898-0FBC-409E-9780-285483F70A91}" srcOrd="1" destOrd="0" presId="urn:microsoft.com/office/officeart/2018/2/layout/IconVerticalSolidList"/>
    <dgm:cxn modelId="{7E889492-E77F-437A-88C7-E46CEBCDDFD7}" type="presParOf" srcId="{B41DDFC0-E1EB-4E7D-B5A0-5EE9298667B7}" destId="{FD9B163E-FA5D-4DD9-8703-162F3C91CC08}" srcOrd="2" destOrd="0" presId="urn:microsoft.com/office/officeart/2018/2/layout/IconVerticalSolidList"/>
    <dgm:cxn modelId="{7A6218D1-B507-4F01-B8D5-A3047E8A0421}" type="presParOf" srcId="{FD9B163E-FA5D-4DD9-8703-162F3C91CC08}" destId="{05F8AD17-743D-4C9B-8C7B-C8099F4A5FE4}" srcOrd="0" destOrd="0" presId="urn:microsoft.com/office/officeart/2018/2/layout/IconVerticalSolidList"/>
    <dgm:cxn modelId="{F01FE498-9772-4067-AE32-1950999D1DC9}" type="presParOf" srcId="{FD9B163E-FA5D-4DD9-8703-162F3C91CC08}" destId="{D4800F97-297A-4F4F-AE5C-5D8A2C1A2A75}" srcOrd="1" destOrd="0" presId="urn:microsoft.com/office/officeart/2018/2/layout/IconVerticalSolidList"/>
    <dgm:cxn modelId="{266BF4ED-2776-4226-A57C-F08CDD6FCB4B}" type="presParOf" srcId="{FD9B163E-FA5D-4DD9-8703-162F3C91CC08}" destId="{94C34C81-CC2B-4BCA-95B1-CABA61B3C0D5}" srcOrd="2" destOrd="0" presId="urn:microsoft.com/office/officeart/2018/2/layout/IconVerticalSolidList"/>
    <dgm:cxn modelId="{18A9213D-A2DA-4758-A995-6EEACF8F16AF}" type="presParOf" srcId="{FD9B163E-FA5D-4DD9-8703-162F3C91CC08}" destId="{6AD9C91F-1CED-4745-938A-5D9E17877556}" srcOrd="3" destOrd="0" presId="urn:microsoft.com/office/officeart/2018/2/layout/IconVerticalSolidList"/>
    <dgm:cxn modelId="{F89BA7DD-7F3E-4389-A8D1-7AB6C07F7BED}" type="presParOf" srcId="{B41DDFC0-E1EB-4E7D-B5A0-5EE9298667B7}" destId="{7BE3FE20-B74E-42A5-B1B5-F230BCBD7187}" srcOrd="3" destOrd="0" presId="urn:microsoft.com/office/officeart/2018/2/layout/IconVerticalSolidList"/>
    <dgm:cxn modelId="{E8D1EE78-19E8-4C76-961C-A8618B4411C8}" type="presParOf" srcId="{B41DDFC0-E1EB-4E7D-B5A0-5EE9298667B7}" destId="{82398CC1-1277-4414-90AA-854BC0E9A126}" srcOrd="4" destOrd="0" presId="urn:microsoft.com/office/officeart/2018/2/layout/IconVerticalSolidList"/>
    <dgm:cxn modelId="{14C560BF-065C-4BE6-B749-2EF1BC053196}" type="presParOf" srcId="{82398CC1-1277-4414-90AA-854BC0E9A126}" destId="{93125E04-76D4-4C2C-8BA7-8E2C3BB11CF2}" srcOrd="0" destOrd="0" presId="urn:microsoft.com/office/officeart/2018/2/layout/IconVerticalSolidList"/>
    <dgm:cxn modelId="{FE8825E2-3C62-4F05-AE54-A68939B35B82}" type="presParOf" srcId="{82398CC1-1277-4414-90AA-854BC0E9A126}" destId="{A1368279-8E1F-453A-8DD8-4AAB0E40581F}" srcOrd="1" destOrd="0" presId="urn:microsoft.com/office/officeart/2018/2/layout/IconVerticalSolidList"/>
    <dgm:cxn modelId="{CC216A1D-7C1D-407F-A880-3294FCDF88C2}" type="presParOf" srcId="{82398CC1-1277-4414-90AA-854BC0E9A126}" destId="{1E1477A9-790A-4623-A0CD-E0DCBD79C9A1}" srcOrd="2" destOrd="0" presId="urn:microsoft.com/office/officeart/2018/2/layout/IconVerticalSolidList"/>
    <dgm:cxn modelId="{1B674751-1238-42A5-9A59-8DBFC1033E70}" type="presParOf" srcId="{82398CC1-1277-4414-90AA-854BC0E9A126}" destId="{EFB5E5E1-7A82-4788-8F53-D9ACDA8A502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2710310-FF6D-4CFE-8C12-3A54AB18DAD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1560B85-DB84-48FE-A53A-4AD3FE9EB6E0}">
      <dgm:prSet custT="1"/>
      <dgm:spPr/>
      <dgm:t>
        <a:bodyPr/>
        <a:lstStyle/>
        <a:p>
          <a:r>
            <a:rPr lang="en-US" sz="1600" b="1" dirty="0"/>
            <a:t>Load responses to grid disturbances </a:t>
          </a:r>
          <a:r>
            <a:rPr lang="en-US" sz="1600" dirty="0"/>
            <a:t>have identified areas not accounted for in the current rms composite load model, such as capacitor current overshoots and motor inrush currents.</a:t>
          </a:r>
        </a:p>
      </dgm:t>
    </dgm:pt>
    <dgm:pt modelId="{16E539A6-FD55-4127-8C18-687F3C4068FA}" type="parTrans" cxnId="{CCAA18DA-6F7E-4BD2-BB1E-AE88FEF738BA}">
      <dgm:prSet/>
      <dgm:spPr/>
      <dgm:t>
        <a:bodyPr/>
        <a:lstStyle/>
        <a:p>
          <a:endParaRPr lang="en-US"/>
        </a:p>
      </dgm:t>
    </dgm:pt>
    <dgm:pt modelId="{CF98C62A-71B7-442D-A3DA-9E4397E20FBF}" type="sibTrans" cxnId="{CCAA18DA-6F7E-4BD2-BB1E-AE88FEF738BA}">
      <dgm:prSet/>
      <dgm:spPr/>
      <dgm:t>
        <a:bodyPr/>
        <a:lstStyle/>
        <a:p>
          <a:endParaRPr lang="en-US"/>
        </a:p>
      </dgm:t>
    </dgm:pt>
    <dgm:pt modelId="{07B41FBF-81DD-4C98-B805-52AACACD6849}">
      <dgm:prSet custT="1"/>
      <dgm:spPr/>
      <dgm:t>
        <a:bodyPr/>
        <a:lstStyle/>
        <a:p>
          <a:r>
            <a:rPr lang="en-US" sz="1600" dirty="0"/>
            <a:t>Most appliances showed </a:t>
          </a:r>
          <a:r>
            <a:rPr lang="en-US" sz="1600" b="1" dirty="0"/>
            <a:t>a temporary power cessation </a:t>
          </a:r>
          <a:r>
            <a:rPr lang="en-US" sz="1600" dirty="0"/>
            <a:t>during disturbances before returning to normal operation. However, inverter-based air conditioners disconnected after voltage sag events.</a:t>
          </a:r>
        </a:p>
      </dgm:t>
    </dgm:pt>
    <dgm:pt modelId="{B9CF042D-8215-49E3-AA86-0456B531B15E}" type="parTrans" cxnId="{3E79D588-C639-4C35-9B2F-72ECBD3F45BB}">
      <dgm:prSet/>
      <dgm:spPr/>
      <dgm:t>
        <a:bodyPr/>
        <a:lstStyle/>
        <a:p>
          <a:endParaRPr lang="en-US"/>
        </a:p>
      </dgm:t>
    </dgm:pt>
    <dgm:pt modelId="{C432A2F2-F6E3-4734-8418-06884B6EBB13}" type="sibTrans" cxnId="{3E79D588-C639-4C35-9B2F-72ECBD3F45BB}">
      <dgm:prSet/>
      <dgm:spPr/>
      <dgm:t>
        <a:bodyPr/>
        <a:lstStyle/>
        <a:p>
          <a:endParaRPr lang="en-US"/>
        </a:p>
      </dgm:t>
    </dgm:pt>
    <dgm:pt modelId="{BC6713F8-D751-4CE7-9CF0-80AF184377DB}">
      <dgm:prSet custT="1"/>
      <dgm:spPr/>
      <dgm:t>
        <a:bodyPr/>
        <a:lstStyle/>
        <a:p>
          <a:r>
            <a:rPr lang="en-US" sz="1600" b="1" dirty="0"/>
            <a:t>Static loads </a:t>
          </a:r>
          <a:r>
            <a:rPr lang="en-US" sz="1600" dirty="0"/>
            <a:t>behaved as expected, acting as constant load, power, or impedance loads.</a:t>
          </a:r>
        </a:p>
      </dgm:t>
    </dgm:pt>
    <dgm:pt modelId="{FE01E00C-58A0-4C81-8D19-EF0407BE8F1F}" type="parTrans" cxnId="{B95A2BE0-1CA0-40B8-9B7A-24142C3B4980}">
      <dgm:prSet/>
      <dgm:spPr/>
      <dgm:t>
        <a:bodyPr/>
        <a:lstStyle/>
        <a:p>
          <a:endParaRPr lang="en-US"/>
        </a:p>
      </dgm:t>
    </dgm:pt>
    <dgm:pt modelId="{F4074378-41EE-438C-AF53-3148F7273C9B}" type="sibTrans" cxnId="{B95A2BE0-1CA0-40B8-9B7A-24142C3B4980}">
      <dgm:prSet/>
      <dgm:spPr/>
      <dgm:t>
        <a:bodyPr/>
        <a:lstStyle/>
        <a:p>
          <a:endParaRPr lang="en-US"/>
        </a:p>
      </dgm:t>
    </dgm:pt>
    <dgm:pt modelId="{728589FD-22C0-41E8-B46F-245C62D8E303}">
      <dgm:prSet custT="1"/>
      <dgm:spPr/>
      <dgm:t>
        <a:bodyPr/>
        <a:lstStyle/>
        <a:p>
          <a:r>
            <a:rPr lang="en-US" sz="1600" dirty="0"/>
            <a:t>Testing multiple devices of the same type always yields </a:t>
          </a:r>
          <a:r>
            <a:rPr lang="en-US" sz="1600" b="1" dirty="0"/>
            <a:t>additional insights </a:t>
          </a:r>
          <a:r>
            <a:rPr lang="en-US" sz="1600" dirty="0"/>
            <a:t>into their operation and modeling requirements.</a:t>
          </a:r>
        </a:p>
      </dgm:t>
    </dgm:pt>
    <dgm:pt modelId="{F97C1BC4-AA47-4E91-98DE-4B8D58210EC5}" type="parTrans" cxnId="{126CD1B1-780B-4129-A450-7A5A9A496891}">
      <dgm:prSet/>
      <dgm:spPr/>
      <dgm:t>
        <a:bodyPr/>
        <a:lstStyle/>
        <a:p>
          <a:endParaRPr lang="en-US"/>
        </a:p>
      </dgm:t>
    </dgm:pt>
    <dgm:pt modelId="{EE54509A-719C-416D-8AE3-DCFDD69D1208}" type="sibTrans" cxnId="{126CD1B1-780B-4129-A450-7A5A9A496891}">
      <dgm:prSet/>
      <dgm:spPr/>
      <dgm:t>
        <a:bodyPr/>
        <a:lstStyle/>
        <a:p>
          <a:endParaRPr lang="en-US"/>
        </a:p>
      </dgm:t>
    </dgm:pt>
    <dgm:pt modelId="{606511F0-57F0-4EEB-A7C3-0FF197CD0B3C}" type="pres">
      <dgm:prSet presAssocID="{C2710310-FF6D-4CFE-8C12-3A54AB18DAD0}" presName="root" presStyleCnt="0">
        <dgm:presLayoutVars>
          <dgm:dir/>
          <dgm:resizeHandles val="exact"/>
        </dgm:presLayoutVars>
      </dgm:prSet>
      <dgm:spPr/>
    </dgm:pt>
    <dgm:pt modelId="{A8C7F7B6-CD78-4D90-A2F9-43AD89117D8C}" type="pres">
      <dgm:prSet presAssocID="{21560B85-DB84-48FE-A53A-4AD3FE9EB6E0}" presName="compNode" presStyleCnt="0"/>
      <dgm:spPr/>
    </dgm:pt>
    <dgm:pt modelId="{ACF2B69D-8C6F-4670-9016-D78349655060}" type="pres">
      <dgm:prSet presAssocID="{21560B85-DB84-48FE-A53A-4AD3FE9EB6E0}" presName="bgRect" presStyleLbl="bgShp" presStyleIdx="0" presStyleCnt="4" custLinFactNeighborX="-3899" custLinFactNeighborY="1905"/>
      <dgm:spPr/>
    </dgm:pt>
    <dgm:pt modelId="{F70BF904-8451-400B-97A2-94DABFBEC5AE}" type="pres">
      <dgm:prSet presAssocID="{21560B85-DB84-48FE-A53A-4AD3FE9EB6E0}"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Touchscreen with solid fill"/>
        </a:ext>
      </dgm:extLst>
    </dgm:pt>
    <dgm:pt modelId="{5C91DCCB-1E65-4761-818C-47A5A65FC25F}" type="pres">
      <dgm:prSet presAssocID="{21560B85-DB84-48FE-A53A-4AD3FE9EB6E0}" presName="spaceRect" presStyleCnt="0"/>
      <dgm:spPr/>
    </dgm:pt>
    <dgm:pt modelId="{CF6D15A6-0010-475B-82F7-D9B6AEFE18F9}" type="pres">
      <dgm:prSet presAssocID="{21560B85-DB84-48FE-A53A-4AD3FE9EB6E0}" presName="parTx" presStyleLbl="revTx" presStyleIdx="0" presStyleCnt="4" custScaleX="106026" custLinFactNeighborX="2404" custLinFactNeighborY="811">
        <dgm:presLayoutVars>
          <dgm:chMax val="0"/>
          <dgm:chPref val="0"/>
        </dgm:presLayoutVars>
      </dgm:prSet>
      <dgm:spPr/>
    </dgm:pt>
    <dgm:pt modelId="{12D97CF6-66E4-4047-AE43-BB1EB753CE84}" type="pres">
      <dgm:prSet presAssocID="{CF98C62A-71B7-442D-A3DA-9E4397E20FBF}" presName="sibTrans" presStyleCnt="0"/>
      <dgm:spPr/>
    </dgm:pt>
    <dgm:pt modelId="{0D6E2869-885C-4501-96FD-6209A28A1A79}" type="pres">
      <dgm:prSet presAssocID="{07B41FBF-81DD-4C98-B805-52AACACD6849}" presName="compNode" presStyleCnt="0"/>
      <dgm:spPr/>
    </dgm:pt>
    <dgm:pt modelId="{3025C647-F929-4D63-8290-FDD9C02A6C56}" type="pres">
      <dgm:prSet presAssocID="{07B41FBF-81DD-4C98-B805-52AACACD6849}" presName="bgRect" presStyleLbl="bgShp" presStyleIdx="1" presStyleCnt="4"/>
      <dgm:spPr/>
    </dgm:pt>
    <dgm:pt modelId="{4BA66582-402D-4E9D-AD41-539E157EB3DA}" type="pres">
      <dgm:prSet presAssocID="{07B41FBF-81DD-4C98-B805-52AACACD684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top with solid fill"/>
        </a:ext>
      </dgm:extLst>
    </dgm:pt>
    <dgm:pt modelId="{9CFD660C-D0A3-49E9-8521-998218187209}" type="pres">
      <dgm:prSet presAssocID="{07B41FBF-81DD-4C98-B805-52AACACD6849}" presName="spaceRect" presStyleCnt="0"/>
      <dgm:spPr/>
    </dgm:pt>
    <dgm:pt modelId="{D0236B56-CF0D-4568-AF0F-C984CC1BC767}" type="pres">
      <dgm:prSet presAssocID="{07B41FBF-81DD-4C98-B805-52AACACD6849}" presName="parTx" presStyleLbl="revTx" presStyleIdx="1" presStyleCnt="4">
        <dgm:presLayoutVars>
          <dgm:chMax val="0"/>
          <dgm:chPref val="0"/>
        </dgm:presLayoutVars>
      </dgm:prSet>
      <dgm:spPr/>
    </dgm:pt>
    <dgm:pt modelId="{869209BD-8AFE-43AC-BD5B-7DA0482E5AEA}" type="pres">
      <dgm:prSet presAssocID="{C432A2F2-F6E3-4734-8418-06884B6EBB13}" presName="sibTrans" presStyleCnt="0"/>
      <dgm:spPr/>
    </dgm:pt>
    <dgm:pt modelId="{061864B7-EF73-453F-936B-724981A0BB5C}" type="pres">
      <dgm:prSet presAssocID="{BC6713F8-D751-4CE7-9CF0-80AF184377DB}" presName="compNode" presStyleCnt="0"/>
      <dgm:spPr/>
    </dgm:pt>
    <dgm:pt modelId="{E1A7E7C9-A952-435B-A3E8-5C7744A3DF59}" type="pres">
      <dgm:prSet presAssocID="{BC6713F8-D751-4CE7-9CF0-80AF184377DB}" presName="bgRect" presStyleLbl="bgShp" presStyleIdx="2" presStyleCnt="4"/>
      <dgm:spPr/>
    </dgm:pt>
    <dgm:pt modelId="{9A19E720-8B88-45A7-8819-422F178DE67F}" type="pres">
      <dgm:prSet presAssocID="{BC6713F8-D751-4CE7-9CF0-80AF184377D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adge Tick with solid fill"/>
        </a:ext>
      </dgm:extLst>
    </dgm:pt>
    <dgm:pt modelId="{4B4CAFCE-7EE3-4674-AF5F-7DA4CEF42579}" type="pres">
      <dgm:prSet presAssocID="{BC6713F8-D751-4CE7-9CF0-80AF184377DB}" presName="spaceRect" presStyleCnt="0"/>
      <dgm:spPr/>
    </dgm:pt>
    <dgm:pt modelId="{7F0F7887-78C1-4559-A81D-935CA09E4E30}" type="pres">
      <dgm:prSet presAssocID="{BC6713F8-D751-4CE7-9CF0-80AF184377DB}" presName="parTx" presStyleLbl="revTx" presStyleIdx="2" presStyleCnt="4">
        <dgm:presLayoutVars>
          <dgm:chMax val="0"/>
          <dgm:chPref val="0"/>
        </dgm:presLayoutVars>
      </dgm:prSet>
      <dgm:spPr/>
    </dgm:pt>
    <dgm:pt modelId="{D5272432-D7FC-44AE-A290-90ED8BECD965}" type="pres">
      <dgm:prSet presAssocID="{F4074378-41EE-438C-AF53-3148F7273C9B}" presName="sibTrans" presStyleCnt="0"/>
      <dgm:spPr/>
    </dgm:pt>
    <dgm:pt modelId="{6A09287F-3A1E-42F2-9D7D-A6C399153539}" type="pres">
      <dgm:prSet presAssocID="{728589FD-22C0-41E8-B46F-245C62D8E303}" presName="compNode" presStyleCnt="0"/>
      <dgm:spPr/>
    </dgm:pt>
    <dgm:pt modelId="{24ECD8A5-7DD4-45F3-9724-FB123E812525}" type="pres">
      <dgm:prSet presAssocID="{728589FD-22C0-41E8-B46F-245C62D8E303}" presName="bgRect" presStyleLbl="bgShp" presStyleIdx="3" presStyleCnt="4"/>
      <dgm:spPr/>
    </dgm:pt>
    <dgm:pt modelId="{B3CBF410-8DD6-4B64-BFA0-00C4B044832D}" type="pres">
      <dgm:prSet presAssocID="{728589FD-22C0-41E8-B46F-245C62D8E30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atabase"/>
        </a:ext>
      </dgm:extLst>
    </dgm:pt>
    <dgm:pt modelId="{E1D8518A-A31C-402A-9840-81D8503ED530}" type="pres">
      <dgm:prSet presAssocID="{728589FD-22C0-41E8-B46F-245C62D8E303}" presName="spaceRect" presStyleCnt="0"/>
      <dgm:spPr/>
    </dgm:pt>
    <dgm:pt modelId="{BA9215B5-0854-45F0-AA89-236726B058EE}" type="pres">
      <dgm:prSet presAssocID="{728589FD-22C0-41E8-B46F-245C62D8E303}" presName="parTx" presStyleLbl="revTx" presStyleIdx="3" presStyleCnt="4">
        <dgm:presLayoutVars>
          <dgm:chMax val="0"/>
          <dgm:chPref val="0"/>
        </dgm:presLayoutVars>
      </dgm:prSet>
      <dgm:spPr/>
    </dgm:pt>
  </dgm:ptLst>
  <dgm:cxnLst>
    <dgm:cxn modelId="{A59B6406-C292-48D6-BE16-FFFB6EAAA639}" type="presOf" srcId="{BC6713F8-D751-4CE7-9CF0-80AF184377DB}" destId="{7F0F7887-78C1-4559-A81D-935CA09E4E30}" srcOrd="0" destOrd="0" presId="urn:microsoft.com/office/officeart/2018/2/layout/IconVerticalSolidList"/>
    <dgm:cxn modelId="{684A187A-76AE-45AC-AEE3-CB3AE05E9942}" type="presOf" srcId="{07B41FBF-81DD-4C98-B805-52AACACD6849}" destId="{D0236B56-CF0D-4568-AF0F-C984CC1BC767}" srcOrd="0" destOrd="0" presId="urn:microsoft.com/office/officeart/2018/2/layout/IconVerticalSolidList"/>
    <dgm:cxn modelId="{3E79D588-C639-4C35-9B2F-72ECBD3F45BB}" srcId="{C2710310-FF6D-4CFE-8C12-3A54AB18DAD0}" destId="{07B41FBF-81DD-4C98-B805-52AACACD6849}" srcOrd="1" destOrd="0" parTransId="{B9CF042D-8215-49E3-AA86-0456B531B15E}" sibTransId="{C432A2F2-F6E3-4734-8418-06884B6EBB13}"/>
    <dgm:cxn modelId="{352F0A9C-FDC7-467C-BEB0-D60695FACC23}" type="presOf" srcId="{728589FD-22C0-41E8-B46F-245C62D8E303}" destId="{BA9215B5-0854-45F0-AA89-236726B058EE}" srcOrd="0" destOrd="0" presId="urn:microsoft.com/office/officeart/2018/2/layout/IconVerticalSolidList"/>
    <dgm:cxn modelId="{126CD1B1-780B-4129-A450-7A5A9A496891}" srcId="{C2710310-FF6D-4CFE-8C12-3A54AB18DAD0}" destId="{728589FD-22C0-41E8-B46F-245C62D8E303}" srcOrd="3" destOrd="0" parTransId="{F97C1BC4-AA47-4E91-98DE-4B8D58210EC5}" sibTransId="{EE54509A-719C-416D-8AE3-DCFDD69D1208}"/>
    <dgm:cxn modelId="{A16505D4-E758-4249-AB1A-F5F55803C4A6}" type="presOf" srcId="{21560B85-DB84-48FE-A53A-4AD3FE9EB6E0}" destId="{CF6D15A6-0010-475B-82F7-D9B6AEFE18F9}" srcOrd="0" destOrd="0" presId="urn:microsoft.com/office/officeart/2018/2/layout/IconVerticalSolidList"/>
    <dgm:cxn modelId="{CCAA18DA-6F7E-4BD2-BB1E-AE88FEF738BA}" srcId="{C2710310-FF6D-4CFE-8C12-3A54AB18DAD0}" destId="{21560B85-DB84-48FE-A53A-4AD3FE9EB6E0}" srcOrd="0" destOrd="0" parTransId="{16E539A6-FD55-4127-8C18-687F3C4068FA}" sibTransId="{CF98C62A-71B7-442D-A3DA-9E4397E20FBF}"/>
    <dgm:cxn modelId="{B95A2BE0-1CA0-40B8-9B7A-24142C3B4980}" srcId="{C2710310-FF6D-4CFE-8C12-3A54AB18DAD0}" destId="{BC6713F8-D751-4CE7-9CF0-80AF184377DB}" srcOrd="2" destOrd="0" parTransId="{FE01E00C-58A0-4C81-8D19-EF0407BE8F1F}" sibTransId="{F4074378-41EE-438C-AF53-3148F7273C9B}"/>
    <dgm:cxn modelId="{1D6460FA-6E12-4EF7-8DFF-DECF6F075C77}" type="presOf" srcId="{C2710310-FF6D-4CFE-8C12-3A54AB18DAD0}" destId="{606511F0-57F0-4EEB-A7C3-0FF197CD0B3C}" srcOrd="0" destOrd="0" presId="urn:microsoft.com/office/officeart/2018/2/layout/IconVerticalSolidList"/>
    <dgm:cxn modelId="{F9CF6FF3-F85B-4FA3-954C-4C99BE29E8F7}" type="presParOf" srcId="{606511F0-57F0-4EEB-A7C3-0FF197CD0B3C}" destId="{A8C7F7B6-CD78-4D90-A2F9-43AD89117D8C}" srcOrd="0" destOrd="0" presId="urn:microsoft.com/office/officeart/2018/2/layout/IconVerticalSolidList"/>
    <dgm:cxn modelId="{A737C0B7-838F-4C92-86AF-642B8F481E90}" type="presParOf" srcId="{A8C7F7B6-CD78-4D90-A2F9-43AD89117D8C}" destId="{ACF2B69D-8C6F-4670-9016-D78349655060}" srcOrd="0" destOrd="0" presId="urn:microsoft.com/office/officeart/2018/2/layout/IconVerticalSolidList"/>
    <dgm:cxn modelId="{214B0EE1-4D11-4FD0-BCA5-A2EF7EC1971A}" type="presParOf" srcId="{A8C7F7B6-CD78-4D90-A2F9-43AD89117D8C}" destId="{F70BF904-8451-400B-97A2-94DABFBEC5AE}" srcOrd="1" destOrd="0" presId="urn:microsoft.com/office/officeart/2018/2/layout/IconVerticalSolidList"/>
    <dgm:cxn modelId="{7A5912B0-AEB0-483B-A4C0-6575A28A483F}" type="presParOf" srcId="{A8C7F7B6-CD78-4D90-A2F9-43AD89117D8C}" destId="{5C91DCCB-1E65-4761-818C-47A5A65FC25F}" srcOrd="2" destOrd="0" presId="urn:microsoft.com/office/officeart/2018/2/layout/IconVerticalSolidList"/>
    <dgm:cxn modelId="{99EEEEDD-4C35-4106-A52F-6011A379D911}" type="presParOf" srcId="{A8C7F7B6-CD78-4D90-A2F9-43AD89117D8C}" destId="{CF6D15A6-0010-475B-82F7-D9B6AEFE18F9}" srcOrd="3" destOrd="0" presId="urn:microsoft.com/office/officeart/2018/2/layout/IconVerticalSolidList"/>
    <dgm:cxn modelId="{852A5DD4-C9E6-47AD-938C-5DF2E019CD8E}" type="presParOf" srcId="{606511F0-57F0-4EEB-A7C3-0FF197CD0B3C}" destId="{12D97CF6-66E4-4047-AE43-BB1EB753CE84}" srcOrd="1" destOrd="0" presId="urn:microsoft.com/office/officeart/2018/2/layout/IconVerticalSolidList"/>
    <dgm:cxn modelId="{76FA2D1F-2C93-4719-9BDF-0E63F0D33056}" type="presParOf" srcId="{606511F0-57F0-4EEB-A7C3-0FF197CD0B3C}" destId="{0D6E2869-885C-4501-96FD-6209A28A1A79}" srcOrd="2" destOrd="0" presId="urn:microsoft.com/office/officeart/2018/2/layout/IconVerticalSolidList"/>
    <dgm:cxn modelId="{9E49D7AE-5A55-4B6A-AFCC-06FC5543BCF9}" type="presParOf" srcId="{0D6E2869-885C-4501-96FD-6209A28A1A79}" destId="{3025C647-F929-4D63-8290-FDD9C02A6C56}" srcOrd="0" destOrd="0" presId="urn:microsoft.com/office/officeart/2018/2/layout/IconVerticalSolidList"/>
    <dgm:cxn modelId="{190FCDC0-35C3-456D-AE5B-C42EB400AB8D}" type="presParOf" srcId="{0D6E2869-885C-4501-96FD-6209A28A1A79}" destId="{4BA66582-402D-4E9D-AD41-539E157EB3DA}" srcOrd="1" destOrd="0" presId="urn:microsoft.com/office/officeart/2018/2/layout/IconVerticalSolidList"/>
    <dgm:cxn modelId="{142AAE91-BEF4-4A0D-86D7-2CEAE4A524FD}" type="presParOf" srcId="{0D6E2869-885C-4501-96FD-6209A28A1A79}" destId="{9CFD660C-D0A3-49E9-8521-998218187209}" srcOrd="2" destOrd="0" presId="urn:microsoft.com/office/officeart/2018/2/layout/IconVerticalSolidList"/>
    <dgm:cxn modelId="{FCA64963-38A4-48C6-A66B-DE6BFE40EB30}" type="presParOf" srcId="{0D6E2869-885C-4501-96FD-6209A28A1A79}" destId="{D0236B56-CF0D-4568-AF0F-C984CC1BC767}" srcOrd="3" destOrd="0" presId="urn:microsoft.com/office/officeart/2018/2/layout/IconVerticalSolidList"/>
    <dgm:cxn modelId="{41FE0541-8463-4831-A1BD-7A75BB971A2C}" type="presParOf" srcId="{606511F0-57F0-4EEB-A7C3-0FF197CD0B3C}" destId="{869209BD-8AFE-43AC-BD5B-7DA0482E5AEA}" srcOrd="3" destOrd="0" presId="urn:microsoft.com/office/officeart/2018/2/layout/IconVerticalSolidList"/>
    <dgm:cxn modelId="{0650C8E7-FEA0-42DF-971F-171A0AD59D63}" type="presParOf" srcId="{606511F0-57F0-4EEB-A7C3-0FF197CD0B3C}" destId="{061864B7-EF73-453F-936B-724981A0BB5C}" srcOrd="4" destOrd="0" presId="urn:microsoft.com/office/officeart/2018/2/layout/IconVerticalSolidList"/>
    <dgm:cxn modelId="{A0B6B875-5BBF-42AC-9D7C-1469C03FB037}" type="presParOf" srcId="{061864B7-EF73-453F-936B-724981A0BB5C}" destId="{E1A7E7C9-A952-435B-A3E8-5C7744A3DF59}" srcOrd="0" destOrd="0" presId="urn:microsoft.com/office/officeart/2018/2/layout/IconVerticalSolidList"/>
    <dgm:cxn modelId="{EDC10CC9-7E23-4063-ADE6-1F929B3615D1}" type="presParOf" srcId="{061864B7-EF73-453F-936B-724981A0BB5C}" destId="{9A19E720-8B88-45A7-8819-422F178DE67F}" srcOrd="1" destOrd="0" presId="urn:microsoft.com/office/officeart/2018/2/layout/IconVerticalSolidList"/>
    <dgm:cxn modelId="{883ABCE2-4628-40AA-B7F0-704E8CE6962E}" type="presParOf" srcId="{061864B7-EF73-453F-936B-724981A0BB5C}" destId="{4B4CAFCE-7EE3-4674-AF5F-7DA4CEF42579}" srcOrd="2" destOrd="0" presId="urn:microsoft.com/office/officeart/2018/2/layout/IconVerticalSolidList"/>
    <dgm:cxn modelId="{BD9575B8-FDD7-4A56-B5DF-39285E599594}" type="presParOf" srcId="{061864B7-EF73-453F-936B-724981A0BB5C}" destId="{7F0F7887-78C1-4559-A81D-935CA09E4E30}" srcOrd="3" destOrd="0" presId="urn:microsoft.com/office/officeart/2018/2/layout/IconVerticalSolidList"/>
    <dgm:cxn modelId="{A1B4A359-A039-430B-A494-53D5FF41DBF6}" type="presParOf" srcId="{606511F0-57F0-4EEB-A7C3-0FF197CD0B3C}" destId="{D5272432-D7FC-44AE-A290-90ED8BECD965}" srcOrd="5" destOrd="0" presId="urn:microsoft.com/office/officeart/2018/2/layout/IconVerticalSolidList"/>
    <dgm:cxn modelId="{8392D4B9-06F3-4AA3-A38F-2A8870D37340}" type="presParOf" srcId="{606511F0-57F0-4EEB-A7C3-0FF197CD0B3C}" destId="{6A09287F-3A1E-42F2-9D7D-A6C399153539}" srcOrd="6" destOrd="0" presId="urn:microsoft.com/office/officeart/2018/2/layout/IconVerticalSolidList"/>
    <dgm:cxn modelId="{546D1CC2-4C87-4AE6-9EFE-38DC2990F46E}" type="presParOf" srcId="{6A09287F-3A1E-42F2-9D7D-A6C399153539}" destId="{24ECD8A5-7DD4-45F3-9724-FB123E812525}" srcOrd="0" destOrd="0" presId="urn:microsoft.com/office/officeart/2018/2/layout/IconVerticalSolidList"/>
    <dgm:cxn modelId="{9507248A-CAC1-4C27-B3EE-C15C3BBA4FEC}" type="presParOf" srcId="{6A09287F-3A1E-42F2-9D7D-A6C399153539}" destId="{B3CBF410-8DD6-4B64-BFA0-00C4B044832D}" srcOrd="1" destOrd="0" presId="urn:microsoft.com/office/officeart/2018/2/layout/IconVerticalSolidList"/>
    <dgm:cxn modelId="{15BBA105-86A9-44D8-9433-85C7BADD5985}" type="presParOf" srcId="{6A09287F-3A1E-42F2-9D7D-A6C399153539}" destId="{E1D8518A-A31C-402A-9840-81D8503ED530}" srcOrd="2" destOrd="0" presId="urn:microsoft.com/office/officeart/2018/2/layout/IconVerticalSolidList"/>
    <dgm:cxn modelId="{BF09AC63-8327-4C37-BB96-2C14B4B3D58C}" type="presParOf" srcId="{6A09287F-3A1E-42F2-9D7D-A6C399153539}" destId="{BA9215B5-0854-45F0-AA89-236726B058E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45AEF38-C2E2-46CD-920A-7FC6F8D1346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F49613F-9BBE-449D-90A5-64FC3EFE501A}">
      <dgm:prSet/>
      <dgm:spPr/>
      <dgm:t>
        <a:bodyPr/>
        <a:lstStyle/>
        <a:p>
          <a:pPr>
            <a:lnSpc>
              <a:spcPct val="100000"/>
            </a:lnSpc>
          </a:pPr>
          <a:r>
            <a:rPr lang="en-US" dirty="0"/>
            <a:t>The current complex load model lacks a component </a:t>
          </a:r>
          <a:r>
            <a:rPr lang="en-US" b="1" dirty="0"/>
            <a:t>representing EVs or EV chargers</a:t>
          </a:r>
          <a:r>
            <a:rPr lang="en-US" dirty="0"/>
            <a:t> – probably for good reason now but what about the future?</a:t>
          </a:r>
        </a:p>
      </dgm:t>
    </dgm:pt>
    <dgm:pt modelId="{1C608A37-8079-4C66-9670-55BA355242FC}" type="parTrans" cxnId="{687C90A5-3B51-44D4-8C0D-00CB117AA079}">
      <dgm:prSet/>
      <dgm:spPr/>
      <dgm:t>
        <a:bodyPr/>
        <a:lstStyle/>
        <a:p>
          <a:endParaRPr lang="en-US"/>
        </a:p>
      </dgm:t>
    </dgm:pt>
    <dgm:pt modelId="{635FBD76-3725-463D-B580-A84443C5E368}" type="sibTrans" cxnId="{687C90A5-3B51-44D4-8C0D-00CB117AA079}">
      <dgm:prSet/>
      <dgm:spPr/>
      <dgm:t>
        <a:bodyPr/>
        <a:lstStyle/>
        <a:p>
          <a:endParaRPr lang="en-US"/>
        </a:p>
      </dgm:t>
    </dgm:pt>
    <dgm:pt modelId="{7B5DBE03-2E46-473B-8702-AE0586F0EEAA}">
      <dgm:prSet/>
      <dgm:spPr/>
      <dgm:t>
        <a:bodyPr/>
        <a:lstStyle/>
        <a:p>
          <a:pPr>
            <a:lnSpc>
              <a:spcPct val="100000"/>
            </a:lnSpc>
          </a:pPr>
          <a:r>
            <a:rPr lang="en-US" dirty="0"/>
            <a:t>The response of EV chargers to a grid disturbance </a:t>
          </a:r>
          <a:r>
            <a:rPr lang="en-US" b="1" dirty="0"/>
            <a:t>depends on the EV's onboard power electronics</a:t>
          </a:r>
          <a:r>
            <a:rPr lang="en-US" dirty="0"/>
            <a:t> and </a:t>
          </a:r>
          <a:r>
            <a:rPr lang="en-US" b="1" dirty="0"/>
            <a:t>any additional behavior</a:t>
          </a:r>
          <a:r>
            <a:rPr lang="en-US" dirty="0"/>
            <a:t> from the EV charger itself.</a:t>
          </a:r>
        </a:p>
      </dgm:t>
    </dgm:pt>
    <dgm:pt modelId="{E18A36DD-4DBF-46C8-9FD9-B6CE2978906B}" type="parTrans" cxnId="{4721D535-0C95-49B2-A5E1-AC85C9146C48}">
      <dgm:prSet/>
      <dgm:spPr/>
      <dgm:t>
        <a:bodyPr/>
        <a:lstStyle/>
        <a:p>
          <a:endParaRPr lang="en-AU"/>
        </a:p>
      </dgm:t>
    </dgm:pt>
    <dgm:pt modelId="{4A3C805E-4B7F-4C13-96BA-B1229518C16E}" type="sibTrans" cxnId="{4721D535-0C95-49B2-A5E1-AC85C9146C48}">
      <dgm:prSet/>
      <dgm:spPr/>
      <dgm:t>
        <a:bodyPr/>
        <a:lstStyle/>
        <a:p>
          <a:endParaRPr lang="en-AU"/>
        </a:p>
      </dgm:t>
    </dgm:pt>
    <dgm:pt modelId="{1BC8EED6-E2C9-47B5-AE6F-A32F32306270}">
      <dgm:prSet/>
      <dgm:spPr/>
      <dgm:t>
        <a:bodyPr/>
        <a:lstStyle/>
        <a:p>
          <a:pPr>
            <a:lnSpc>
              <a:spcPct val="100000"/>
            </a:lnSpc>
          </a:pPr>
          <a:r>
            <a:rPr lang="en-US" dirty="0"/>
            <a:t>Given the varying responses based on the </a:t>
          </a:r>
          <a:r>
            <a:rPr lang="en-US" b="1" dirty="0"/>
            <a:t>EV fleet</a:t>
          </a:r>
          <a:r>
            <a:rPr lang="en-US" dirty="0"/>
            <a:t>, could a stochastic model for the behavior of residential EV chargers may be more suitable?</a:t>
          </a:r>
        </a:p>
      </dgm:t>
    </dgm:pt>
    <dgm:pt modelId="{9C294F70-C552-4DC5-BFD6-E5F69491CC16}" type="parTrans" cxnId="{9D94EDFF-CAD5-4503-8BFE-AB14EA55A307}">
      <dgm:prSet/>
      <dgm:spPr/>
      <dgm:t>
        <a:bodyPr/>
        <a:lstStyle/>
        <a:p>
          <a:endParaRPr lang="en-AU"/>
        </a:p>
      </dgm:t>
    </dgm:pt>
    <dgm:pt modelId="{E0435A56-5126-4DC3-9DFD-B49BC9312FDD}" type="sibTrans" cxnId="{9D94EDFF-CAD5-4503-8BFE-AB14EA55A307}">
      <dgm:prSet/>
      <dgm:spPr/>
      <dgm:t>
        <a:bodyPr/>
        <a:lstStyle/>
        <a:p>
          <a:endParaRPr lang="en-AU"/>
        </a:p>
      </dgm:t>
    </dgm:pt>
    <dgm:pt modelId="{75BAABE7-8D60-4621-B110-B51AB9F58CB6}">
      <dgm:prSet/>
      <dgm:spPr/>
      <dgm:t>
        <a:bodyPr/>
        <a:lstStyle/>
        <a:p>
          <a:pPr>
            <a:lnSpc>
              <a:spcPct val="100000"/>
            </a:lnSpc>
          </a:pPr>
          <a:r>
            <a:rPr lang="en-US" dirty="0"/>
            <a:t>Additional testing with various EVs is required, particularly considering the testing on fast chargers.</a:t>
          </a:r>
          <a:endParaRPr lang="en-AU" dirty="0"/>
        </a:p>
      </dgm:t>
    </dgm:pt>
    <dgm:pt modelId="{3DEEFFFD-FFA3-40B2-B51D-67165F5F64AB}" type="parTrans" cxnId="{64110EB5-88CA-4894-A92F-C2ECD6721C8A}">
      <dgm:prSet/>
      <dgm:spPr/>
      <dgm:t>
        <a:bodyPr/>
        <a:lstStyle/>
        <a:p>
          <a:endParaRPr lang="en-AU"/>
        </a:p>
      </dgm:t>
    </dgm:pt>
    <dgm:pt modelId="{BAD899FD-442D-4EE2-9CC0-0E4DA37A9F54}" type="sibTrans" cxnId="{64110EB5-88CA-4894-A92F-C2ECD6721C8A}">
      <dgm:prSet/>
      <dgm:spPr/>
      <dgm:t>
        <a:bodyPr/>
        <a:lstStyle/>
        <a:p>
          <a:endParaRPr lang="en-AU"/>
        </a:p>
      </dgm:t>
    </dgm:pt>
    <dgm:pt modelId="{5096AE02-CC79-4216-B4AC-C47A63096951}" type="pres">
      <dgm:prSet presAssocID="{045AEF38-C2E2-46CD-920A-7FC6F8D13460}" presName="root" presStyleCnt="0">
        <dgm:presLayoutVars>
          <dgm:dir/>
          <dgm:resizeHandles val="exact"/>
        </dgm:presLayoutVars>
      </dgm:prSet>
      <dgm:spPr/>
    </dgm:pt>
    <dgm:pt modelId="{550D90B0-C167-4461-96FE-8BAA8326B284}" type="pres">
      <dgm:prSet presAssocID="{1F49613F-9BBE-449D-90A5-64FC3EFE501A}" presName="compNode" presStyleCnt="0"/>
      <dgm:spPr/>
    </dgm:pt>
    <dgm:pt modelId="{A5E08A86-EB89-4F94-B415-15D6C37585E5}" type="pres">
      <dgm:prSet presAssocID="{1F49613F-9BBE-449D-90A5-64FC3EFE501A}" presName="bgRect" presStyleLbl="bgShp" presStyleIdx="0" presStyleCnt="4"/>
      <dgm:spPr/>
    </dgm:pt>
    <dgm:pt modelId="{425DC440-7134-4D13-8F89-73D2024C938F}" type="pres">
      <dgm:prSet presAssocID="{1F49613F-9BBE-449D-90A5-64FC3EFE501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ar with solid fill"/>
        </a:ext>
      </dgm:extLst>
    </dgm:pt>
    <dgm:pt modelId="{1AF12A9A-E398-4310-ADB8-20E40F5C0162}" type="pres">
      <dgm:prSet presAssocID="{1F49613F-9BBE-449D-90A5-64FC3EFE501A}" presName="spaceRect" presStyleCnt="0"/>
      <dgm:spPr/>
    </dgm:pt>
    <dgm:pt modelId="{2651BF72-F9A9-4204-BEB2-8FAC90A304C9}" type="pres">
      <dgm:prSet presAssocID="{1F49613F-9BBE-449D-90A5-64FC3EFE501A}" presName="parTx" presStyleLbl="revTx" presStyleIdx="0" presStyleCnt="4">
        <dgm:presLayoutVars>
          <dgm:chMax val="0"/>
          <dgm:chPref val="0"/>
        </dgm:presLayoutVars>
      </dgm:prSet>
      <dgm:spPr/>
    </dgm:pt>
    <dgm:pt modelId="{1025009E-4345-4810-93BF-93DFA9FBC31B}" type="pres">
      <dgm:prSet presAssocID="{635FBD76-3725-463D-B580-A84443C5E368}" presName="sibTrans" presStyleCnt="0"/>
      <dgm:spPr/>
    </dgm:pt>
    <dgm:pt modelId="{17057E3B-EE24-42CE-9AA3-62657F08CC9D}" type="pres">
      <dgm:prSet presAssocID="{7B5DBE03-2E46-473B-8702-AE0586F0EEAA}" presName="compNode" presStyleCnt="0"/>
      <dgm:spPr/>
    </dgm:pt>
    <dgm:pt modelId="{9262027D-34F0-4FDE-A483-A41CC88E457C}" type="pres">
      <dgm:prSet presAssocID="{7B5DBE03-2E46-473B-8702-AE0586F0EEAA}" presName="bgRect" presStyleLbl="bgShp" presStyleIdx="1" presStyleCnt="4"/>
      <dgm:spPr/>
    </dgm:pt>
    <dgm:pt modelId="{9F0D7C1F-78C7-44DE-8559-92EF745C2B5E}" type="pres">
      <dgm:prSet presAssocID="{7B5DBE03-2E46-473B-8702-AE0586F0EEA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Electric car with solid fill"/>
        </a:ext>
      </dgm:extLst>
    </dgm:pt>
    <dgm:pt modelId="{0A5DFE10-5492-4525-A478-D64EAAB59942}" type="pres">
      <dgm:prSet presAssocID="{7B5DBE03-2E46-473B-8702-AE0586F0EEAA}" presName="spaceRect" presStyleCnt="0"/>
      <dgm:spPr/>
    </dgm:pt>
    <dgm:pt modelId="{4DB0C47C-6D38-4812-B95B-36D53C970797}" type="pres">
      <dgm:prSet presAssocID="{7B5DBE03-2E46-473B-8702-AE0586F0EEAA}" presName="parTx" presStyleLbl="revTx" presStyleIdx="1" presStyleCnt="4">
        <dgm:presLayoutVars>
          <dgm:chMax val="0"/>
          <dgm:chPref val="0"/>
        </dgm:presLayoutVars>
      </dgm:prSet>
      <dgm:spPr/>
    </dgm:pt>
    <dgm:pt modelId="{33D506D5-6827-43EA-8CC3-9FAF7A3BBDA8}" type="pres">
      <dgm:prSet presAssocID="{4A3C805E-4B7F-4C13-96BA-B1229518C16E}" presName="sibTrans" presStyleCnt="0"/>
      <dgm:spPr/>
    </dgm:pt>
    <dgm:pt modelId="{DFE60EF6-131E-40F8-A475-4F93F7679E51}" type="pres">
      <dgm:prSet presAssocID="{1BC8EED6-E2C9-47B5-AE6F-A32F32306270}" presName="compNode" presStyleCnt="0"/>
      <dgm:spPr/>
    </dgm:pt>
    <dgm:pt modelId="{E1BAB7B9-6871-4CB7-A411-AEECABAA92EE}" type="pres">
      <dgm:prSet presAssocID="{1BC8EED6-E2C9-47B5-AE6F-A32F32306270}" presName="bgRect" presStyleLbl="bgShp" presStyleIdx="2" presStyleCnt="4"/>
      <dgm:spPr/>
    </dgm:pt>
    <dgm:pt modelId="{E4DDA5C1-C03D-4EF1-82C9-AE5E113B5B8B}" type="pres">
      <dgm:prSet presAssocID="{1BC8EED6-E2C9-47B5-AE6F-A32F3230627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Normal Distribution with solid fill"/>
        </a:ext>
      </dgm:extLst>
    </dgm:pt>
    <dgm:pt modelId="{28BFFE27-76D5-4041-BC15-DCA5D5E4E716}" type="pres">
      <dgm:prSet presAssocID="{1BC8EED6-E2C9-47B5-AE6F-A32F32306270}" presName="spaceRect" presStyleCnt="0"/>
      <dgm:spPr/>
    </dgm:pt>
    <dgm:pt modelId="{B4488A00-0EF5-4259-8E24-E1C3496E8478}" type="pres">
      <dgm:prSet presAssocID="{1BC8EED6-E2C9-47B5-AE6F-A32F32306270}" presName="parTx" presStyleLbl="revTx" presStyleIdx="2" presStyleCnt="4">
        <dgm:presLayoutVars>
          <dgm:chMax val="0"/>
          <dgm:chPref val="0"/>
        </dgm:presLayoutVars>
      </dgm:prSet>
      <dgm:spPr/>
    </dgm:pt>
    <dgm:pt modelId="{408E1B7F-3D21-4DBF-8604-CE59EF3E945B}" type="pres">
      <dgm:prSet presAssocID="{E0435A56-5126-4DC3-9DFD-B49BC9312FDD}" presName="sibTrans" presStyleCnt="0"/>
      <dgm:spPr/>
    </dgm:pt>
    <dgm:pt modelId="{7E62773E-D153-42FF-A5D1-B4B605865236}" type="pres">
      <dgm:prSet presAssocID="{75BAABE7-8D60-4621-B110-B51AB9F58CB6}" presName="compNode" presStyleCnt="0"/>
      <dgm:spPr/>
    </dgm:pt>
    <dgm:pt modelId="{010939DD-6E15-43B1-B1E2-03892EFD133F}" type="pres">
      <dgm:prSet presAssocID="{75BAABE7-8D60-4621-B110-B51AB9F58CB6}" presName="bgRect" presStyleLbl="bgShp" presStyleIdx="3" presStyleCnt="4"/>
      <dgm:spPr/>
    </dgm:pt>
    <dgm:pt modelId="{640D66D6-1C1F-4E64-8EFC-2FCB70CDE0F0}" type="pres">
      <dgm:prSet presAssocID="{75BAABE7-8D60-4621-B110-B51AB9F58CB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rash with solid fill"/>
        </a:ext>
      </dgm:extLst>
    </dgm:pt>
    <dgm:pt modelId="{E0F85E04-0074-44A6-B804-FFF202C50B61}" type="pres">
      <dgm:prSet presAssocID="{75BAABE7-8D60-4621-B110-B51AB9F58CB6}" presName="spaceRect" presStyleCnt="0"/>
      <dgm:spPr/>
    </dgm:pt>
    <dgm:pt modelId="{10974437-45F1-4934-82A5-7E89C37D5B8A}" type="pres">
      <dgm:prSet presAssocID="{75BAABE7-8D60-4621-B110-B51AB9F58CB6}" presName="parTx" presStyleLbl="revTx" presStyleIdx="3" presStyleCnt="4">
        <dgm:presLayoutVars>
          <dgm:chMax val="0"/>
          <dgm:chPref val="0"/>
        </dgm:presLayoutVars>
      </dgm:prSet>
      <dgm:spPr/>
    </dgm:pt>
  </dgm:ptLst>
  <dgm:cxnLst>
    <dgm:cxn modelId="{01E52009-F428-48CE-ACFF-8909E32B9548}" type="presOf" srcId="{7B5DBE03-2E46-473B-8702-AE0586F0EEAA}" destId="{4DB0C47C-6D38-4812-B95B-36D53C970797}" srcOrd="0" destOrd="0" presId="urn:microsoft.com/office/officeart/2018/2/layout/IconVerticalSolidList"/>
    <dgm:cxn modelId="{0311C00F-554A-490C-A7A0-ACDAD991206F}" type="presOf" srcId="{1BC8EED6-E2C9-47B5-AE6F-A32F32306270}" destId="{B4488A00-0EF5-4259-8E24-E1C3496E8478}" srcOrd="0" destOrd="0" presId="urn:microsoft.com/office/officeart/2018/2/layout/IconVerticalSolidList"/>
    <dgm:cxn modelId="{3D40431E-03AD-446B-B39D-97D18F91F3F2}" type="presOf" srcId="{1F49613F-9BBE-449D-90A5-64FC3EFE501A}" destId="{2651BF72-F9A9-4204-BEB2-8FAC90A304C9}" srcOrd="0" destOrd="0" presId="urn:microsoft.com/office/officeart/2018/2/layout/IconVerticalSolidList"/>
    <dgm:cxn modelId="{4721D535-0C95-49B2-A5E1-AC85C9146C48}" srcId="{045AEF38-C2E2-46CD-920A-7FC6F8D13460}" destId="{7B5DBE03-2E46-473B-8702-AE0586F0EEAA}" srcOrd="1" destOrd="0" parTransId="{E18A36DD-4DBF-46C8-9FD9-B6CE2978906B}" sibTransId="{4A3C805E-4B7F-4C13-96BA-B1229518C16E}"/>
    <dgm:cxn modelId="{687C90A5-3B51-44D4-8C0D-00CB117AA079}" srcId="{045AEF38-C2E2-46CD-920A-7FC6F8D13460}" destId="{1F49613F-9BBE-449D-90A5-64FC3EFE501A}" srcOrd="0" destOrd="0" parTransId="{1C608A37-8079-4C66-9670-55BA355242FC}" sibTransId="{635FBD76-3725-463D-B580-A84443C5E368}"/>
    <dgm:cxn modelId="{64110EB5-88CA-4894-A92F-C2ECD6721C8A}" srcId="{045AEF38-C2E2-46CD-920A-7FC6F8D13460}" destId="{75BAABE7-8D60-4621-B110-B51AB9F58CB6}" srcOrd="3" destOrd="0" parTransId="{3DEEFFFD-FFA3-40B2-B51D-67165F5F64AB}" sibTransId="{BAD899FD-442D-4EE2-9CC0-0E4DA37A9F54}"/>
    <dgm:cxn modelId="{153327F4-1FED-4736-8515-60AD0DFBAB1D}" type="presOf" srcId="{045AEF38-C2E2-46CD-920A-7FC6F8D13460}" destId="{5096AE02-CC79-4216-B4AC-C47A63096951}" srcOrd="0" destOrd="0" presId="urn:microsoft.com/office/officeart/2018/2/layout/IconVerticalSolidList"/>
    <dgm:cxn modelId="{AB7BEAF4-225E-4830-B487-2380C7A78508}" type="presOf" srcId="{75BAABE7-8D60-4621-B110-B51AB9F58CB6}" destId="{10974437-45F1-4934-82A5-7E89C37D5B8A}" srcOrd="0" destOrd="0" presId="urn:microsoft.com/office/officeart/2018/2/layout/IconVerticalSolidList"/>
    <dgm:cxn modelId="{9D94EDFF-CAD5-4503-8BFE-AB14EA55A307}" srcId="{045AEF38-C2E2-46CD-920A-7FC6F8D13460}" destId="{1BC8EED6-E2C9-47B5-AE6F-A32F32306270}" srcOrd="2" destOrd="0" parTransId="{9C294F70-C552-4DC5-BFD6-E5F69491CC16}" sibTransId="{E0435A56-5126-4DC3-9DFD-B49BC9312FDD}"/>
    <dgm:cxn modelId="{13DE365A-01B8-46AF-8759-06D4ACD5BBFB}" type="presParOf" srcId="{5096AE02-CC79-4216-B4AC-C47A63096951}" destId="{550D90B0-C167-4461-96FE-8BAA8326B284}" srcOrd="0" destOrd="0" presId="urn:microsoft.com/office/officeart/2018/2/layout/IconVerticalSolidList"/>
    <dgm:cxn modelId="{42281754-D7B9-4FD6-A44E-D1E1A45BF30E}" type="presParOf" srcId="{550D90B0-C167-4461-96FE-8BAA8326B284}" destId="{A5E08A86-EB89-4F94-B415-15D6C37585E5}" srcOrd="0" destOrd="0" presId="urn:microsoft.com/office/officeart/2018/2/layout/IconVerticalSolidList"/>
    <dgm:cxn modelId="{61FA80FE-EDB9-45F4-8240-CA2918002E8D}" type="presParOf" srcId="{550D90B0-C167-4461-96FE-8BAA8326B284}" destId="{425DC440-7134-4D13-8F89-73D2024C938F}" srcOrd="1" destOrd="0" presId="urn:microsoft.com/office/officeart/2018/2/layout/IconVerticalSolidList"/>
    <dgm:cxn modelId="{2FC9AE65-8F67-4738-AA48-97DCF9D62A82}" type="presParOf" srcId="{550D90B0-C167-4461-96FE-8BAA8326B284}" destId="{1AF12A9A-E398-4310-ADB8-20E40F5C0162}" srcOrd="2" destOrd="0" presId="urn:microsoft.com/office/officeart/2018/2/layout/IconVerticalSolidList"/>
    <dgm:cxn modelId="{81C195E4-F5AA-4AFC-8A85-102523C45E91}" type="presParOf" srcId="{550D90B0-C167-4461-96FE-8BAA8326B284}" destId="{2651BF72-F9A9-4204-BEB2-8FAC90A304C9}" srcOrd="3" destOrd="0" presId="urn:microsoft.com/office/officeart/2018/2/layout/IconVerticalSolidList"/>
    <dgm:cxn modelId="{9CAD4829-4A87-4F09-ABB2-8B1962FE2B26}" type="presParOf" srcId="{5096AE02-CC79-4216-B4AC-C47A63096951}" destId="{1025009E-4345-4810-93BF-93DFA9FBC31B}" srcOrd="1" destOrd="0" presId="urn:microsoft.com/office/officeart/2018/2/layout/IconVerticalSolidList"/>
    <dgm:cxn modelId="{958F7239-3E54-4B86-9F2A-7E440F3D10A9}" type="presParOf" srcId="{5096AE02-CC79-4216-B4AC-C47A63096951}" destId="{17057E3B-EE24-42CE-9AA3-62657F08CC9D}" srcOrd="2" destOrd="0" presId="urn:microsoft.com/office/officeart/2018/2/layout/IconVerticalSolidList"/>
    <dgm:cxn modelId="{A66B3839-AD28-4E00-920F-3FEBF109EA92}" type="presParOf" srcId="{17057E3B-EE24-42CE-9AA3-62657F08CC9D}" destId="{9262027D-34F0-4FDE-A483-A41CC88E457C}" srcOrd="0" destOrd="0" presId="urn:microsoft.com/office/officeart/2018/2/layout/IconVerticalSolidList"/>
    <dgm:cxn modelId="{983C238F-141A-46C6-BE92-D5D6745A42C7}" type="presParOf" srcId="{17057E3B-EE24-42CE-9AA3-62657F08CC9D}" destId="{9F0D7C1F-78C7-44DE-8559-92EF745C2B5E}" srcOrd="1" destOrd="0" presId="urn:microsoft.com/office/officeart/2018/2/layout/IconVerticalSolidList"/>
    <dgm:cxn modelId="{D7BA2F83-8005-40EC-870A-821CFFA7E6B1}" type="presParOf" srcId="{17057E3B-EE24-42CE-9AA3-62657F08CC9D}" destId="{0A5DFE10-5492-4525-A478-D64EAAB59942}" srcOrd="2" destOrd="0" presId="urn:microsoft.com/office/officeart/2018/2/layout/IconVerticalSolidList"/>
    <dgm:cxn modelId="{5B26B7A8-232E-4162-83A0-509A86736597}" type="presParOf" srcId="{17057E3B-EE24-42CE-9AA3-62657F08CC9D}" destId="{4DB0C47C-6D38-4812-B95B-36D53C970797}" srcOrd="3" destOrd="0" presId="urn:microsoft.com/office/officeart/2018/2/layout/IconVerticalSolidList"/>
    <dgm:cxn modelId="{62572660-25DB-41C8-BB3C-853AF568F57F}" type="presParOf" srcId="{5096AE02-CC79-4216-B4AC-C47A63096951}" destId="{33D506D5-6827-43EA-8CC3-9FAF7A3BBDA8}" srcOrd="3" destOrd="0" presId="urn:microsoft.com/office/officeart/2018/2/layout/IconVerticalSolidList"/>
    <dgm:cxn modelId="{17F594DE-C9C9-4353-9F4B-19FD7AED19EE}" type="presParOf" srcId="{5096AE02-CC79-4216-B4AC-C47A63096951}" destId="{DFE60EF6-131E-40F8-A475-4F93F7679E51}" srcOrd="4" destOrd="0" presId="urn:microsoft.com/office/officeart/2018/2/layout/IconVerticalSolidList"/>
    <dgm:cxn modelId="{6CEA365B-D497-45AB-9CDE-EAF61C98A493}" type="presParOf" srcId="{DFE60EF6-131E-40F8-A475-4F93F7679E51}" destId="{E1BAB7B9-6871-4CB7-A411-AEECABAA92EE}" srcOrd="0" destOrd="0" presId="urn:microsoft.com/office/officeart/2018/2/layout/IconVerticalSolidList"/>
    <dgm:cxn modelId="{F026F0A3-1599-4C35-B9CB-F3D4DCCDF60D}" type="presParOf" srcId="{DFE60EF6-131E-40F8-A475-4F93F7679E51}" destId="{E4DDA5C1-C03D-4EF1-82C9-AE5E113B5B8B}" srcOrd="1" destOrd="0" presId="urn:microsoft.com/office/officeart/2018/2/layout/IconVerticalSolidList"/>
    <dgm:cxn modelId="{5799D772-273A-4C6A-8DF5-45498C1F304E}" type="presParOf" srcId="{DFE60EF6-131E-40F8-A475-4F93F7679E51}" destId="{28BFFE27-76D5-4041-BC15-DCA5D5E4E716}" srcOrd="2" destOrd="0" presId="urn:microsoft.com/office/officeart/2018/2/layout/IconVerticalSolidList"/>
    <dgm:cxn modelId="{CE3B320B-90C8-49E6-A196-DACE37231016}" type="presParOf" srcId="{DFE60EF6-131E-40F8-A475-4F93F7679E51}" destId="{B4488A00-0EF5-4259-8E24-E1C3496E8478}" srcOrd="3" destOrd="0" presId="urn:microsoft.com/office/officeart/2018/2/layout/IconVerticalSolidList"/>
    <dgm:cxn modelId="{C319FA23-E6A0-431A-A003-B539A7CE2CBB}" type="presParOf" srcId="{5096AE02-CC79-4216-B4AC-C47A63096951}" destId="{408E1B7F-3D21-4DBF-8604-CE59EF3E945B}" srcOrd="5" destOrd="0" presId="urn:microsoft.com/office/officeart/2018/2/layout/IconVerticalSolidList"/>
    <dgm:cxn modelId="{2D6126E0-2FA7-4B41-A648-44A8B84E1CD6}" type="presParOf" srcId="{5096AE02-CC79-4216-B4AC-C47A63096951}" destId="{7E62773E-D153-42FF-A5D1-B4B605865236}" srcOrd="6" destOrd="0" presId="urn:microsoft.com/office/officeart/2018/2/layout/IconVerticalSolidList"/>
    <dgm:cxn modelId="{6051706F-574B-4427-87D9-5B34DD564CE6}" type="presParOf" srcId="{7E62773E-D153-42FF-A5D1-B4B605865236}" destId="{010939DD-6E15-43B1-B1E2-03892EFD133F}" srcOrd="0" destOrd="0" presId="urn:microsoft.com/office/officeart/2018/2/layout/IconVerticalSolidList"/>
    <dgm:cxn modelId="{3FDBC69E-871F-4542-869B-8442FF352723}" type="presParOf" srcId="{7E62773E-D153-42FF-A5D1-B4B605865236}" destId="{640D66D6-1C1F-4E64-8EFC-2FCB70CDE0F0}" srcOrd="1" destOrd="0" presId="urn:microsoft.com/office/officeart/2018/2/layout/IconVerticalSolidList"/>
    <dgm:cxn modelId="{3B7B8051-BCB8-4446-BEE9-BBF21DEDAC80}" type="presParOf" srcId="{7E62773E-D153-42FF-A5D1-B4B605865236}" destId="{E0F85E04-0074-44A6-B804-FFF202C50B61}" srcOrd="2" destOrd="0" presId="urn:microsoft.com/office/officeart/2018/2/layout/IconVerticalSolidList"/>
    <dgm:cxn modelId="{0113E2E6-9392-4A48-9C11-DBE1FEEC27AF}" type="presParOf" srcId="{7E62773E-D153-42FF-A5D1-B4B605865236}" destId="{10974437-45F1-4934-82A5-7E89C37D5B8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45AEF38-C2E2-46CD-920A-7FC6F8D1346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F49613F-9BBE-449D-90A5-64FC3EFE501A}">
      <dgm:prSet/>
      <dgm:spPr/>
      <dgm:t>
        <a:bodyPr/>
        <a:lstStyle/>
        <a:p>
          <a:r>
            <a:rPr lang="en-US" dirty="0"/>
            <a:t>BESS and HESS testing results were shared with stakeholders and OEMs to gather feedback on the methods and help us understand the captured behaviors.</a:t>
          </a:r>
        </a:p>
      </dgm:t>
    </dgm:pt>
    <dgm:pt modelId="{1C608A37-8079-4C66-9670-55BA355242FC}" type="parTrans" cxnId="{687C90A5-3B51-44D4-8C0D-00CB117AA079}">
      <dgm:prSet/>
      <dgm:spPr/>
      <dgm:t>
        <a:bodyPr/>
        <a:lstStyle/>
        <a:p>
          <a:endParaRPr lang="en-US"/>
        </a:p>
      </dgm:t>
    </dgm:pt>
    <dgm:pt modelId="{635FBD76-3725-463D-B580-A84443C5E368}" type="sibTrans" cxnId="{687C90A5-3B51-44D4-8C0D-00CB117AA079}">
      <dgm:prSet/>
      <dgm:spPr/>
      <dgm:t>
        <a:bodyPr/>
        <a:lstStyle/>
        <a:p>
          <a:endParaRPr lang="en-US"/>
        </a:p>
      </dgm:t>
    </dgm:pt>
    <dgm:pt modelId="{63E4BF63-2DD1-4BC7-B289-B6A9A56C069F}">
      <dgm:prSet/>
      <dgm:spPr/>
      <dgm:t>
        <a:bodyPr/>
        <a:lstStyle/>
        <a:p>
          <a:r>
            <a:rPr lang="en-US" b="1" dirty="0"/>
            <a:t>OEMs were given detailed results </a:t>
          </a:r>
          <a:r>
            <a:rPr lang="en-US" dirty="0"/>
            <a:t>on unexplained or unexpected behaviors, identifying recommended or necessary firmware updates.</a:t>
          </a:r>
        </a:p>
      </dgm:t>
    </dgm:pt>
    <dgm:pt modelId="{24A0EFB8-E008-4785-A67C-E5479469AF66}" type="parTrans" cxnId="{DAE54D7F-AA8C-4848-84C9-B5DE80458853}">
      <dgm:prSet/>
      <dgm:spPr/>
      <dgm:t>
        <a:bodyPr/>
        <a:lstStyle/>
        <a:p>
          <a:endParaRPr lang="en-US"/>
        </a:p>
      </dgm:t>
    </dgm:pt>
    <dgm:pt modelId="{D1062B42-6D5D-4AE7-97B9-1A99B81016EA}" type="sibTrans" cxnId="{DAE54D7F-AA8C-4848-84C9-B5DE80458853}">
      <dgm:prSet/>
      <dgm:spPr/>
      <dgm:t>
        <a:bodyPr/>
        <a:lstStyle/>
        <a:p>
          <a:endParaRPr lang="en-US"/>
        </a:p>
      </dgm:t>
    </dgm:pt>
    <dgm:pt modelId="{B77B0991-D6FF-4668-92F8-C2AF864CD1BF}">
      <dgm:prSet/>
      <dgm:spPr/>
      <dgm:t>
        <a:bodyPr/>
        <a:lstStyle/>
        <a:p>
          <a:r>
            <a:rPr lang="en-US" dirty="0"/>
            <a:t>All tested systems were connected to </a:t>
          </a:r>
          <a:r>
            <a:rPr lang="en-US" b="1" dirty="0"/>
            <a:t>OEM cloud services</a:t>
          </a:r>
          <a:r>
            <a:rPr lang="en-US" dirty="0"/>
            <a:t>, allowing for data examination during faults from both locally and remotely captured data.</a:t>
          </a:r>
        </a:p>
      </dgm:t>
    </dgm:pt>
    <dgm:pt modelId="{376ABB91-9B04-49B9-8DEB-1E225E567971}" type="parTrans" cxnId="{5E3819EA-32B5-450F-96CD-43D5555028AF}">
      <dgm:prSet/>
      <dgm:spPr/>
      <dgm:t>
        <a:bodyPr/>
        <a:lstStyle/>
        <a:p>
          <a:endParaRPr lang="en-US"/>
        </a:p>
      </dgm:t>
    </dgm:pt>
    <dgm:pt modelId="{3C7E3610-0B83-4708-96CB-A46DDA6F326F}" type="sibTrans" cxnId="{5E3819EA-32B5-450F-96CD-43D5555028AF}">
      <dgm:prSet/>
      <dgm:spPr/>
      <dgm:t>
        <a:bodyPr/>
        <a:lstStyle/>
        <a:p>
          <a:endParaRPr lang="en-US"/>
        </a:p>
      </dgm:t>
    </dgm:pt>
    <dgm:pt modelId="{5096AE02-CC79-4216-B4AC-C47A63096951}" type="pres">
      <dgm:prSet presAssocID="{045AEF38-C2E2-46CD-920A-7FC6F8D13460}" presName="root" presStyleCnt="0">
        <dgm:presLayoutVars>
          <dgm:dir/>
          <dgm:resizeHandles val="exact"/>
        </dgm:presLayoutVars>
      </dgm:prSet>
      <dgm:spPr/>
    </dgm:pt>
    <dgm:pt modelId="{550D90B0-C167-4461-96FE-8BAA8326B284}" type="pres">
      <dgm:prSet presAssocID="{1F49613F-9BBE-449D-90A5-64FC3EFE501A}" presName="compNode" presStyleCnt="0"/>
      <dgm:spPr/>
    </dgm:pt>
    <dgm:pt modelId="{A5E08A86-EB89-4F94-B415-15D6C37585E5}" type="pres">
      <dgm:prSet presAssocID="{1F49613F-9BBE-449D-90A5-64FC3EFE501A}" presName="bgRect" presStyleLbl="bgShp" presStyleIdx="0" presStyleCnt="3"/>
      <dgm:spPr/>
    </dgm:pt>
    <dgm:pt modelId="{425DC440-7134-4D13-8F89-73D2024C938F}" type="pres">
      <dgm:prSet presAssocID="{1F49613F-9BBE-449D-90A5-64FC3EFE501A}"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Electrician female with solid fill"/>
        </a:ext>
      </dgm:extLst>
    </dgm:pt>
    <dgm:pt modelId="{1AF12A9A-E398-4310-ADB8-20E40F5C0162}" type="pres">
      <dgm:prSet presAssocID="{1F49613F-9BBE-449D-90A5-64FC3EFE501A}" presName="spaceRect" presStyleCnt="0"/>
      <dgm:spPr/>
    </dgm:pt>
    <dgm:pt modelId="{2651BF72-F9A9-4204-BEB2-8FAC90A304C9}" type="pres">
      <dgm:prSet presAssocID="{1F49613F-9BBE-449D-90A5-64FC3EFE501A}" presName="parTx" presStyleLbl="revTx" presStyleIdx="0" presStyleCnt="3">
        <dgm:presLayoutVars>
          <dgm:chMax val="0"/>
          <dgm:chPref val="0"/>
        </dgm:presLayoutVars>
      </dgm:prSet>
      <dgm:spPr/>
    </dgm:pt>
    <dgm:pt modelId="{1025009E-4345-4810-93BF-93DFA9FBC31B}" type="pres">
      <dgm:prSet presAssocID="{635FBD76-3725-463D-B580-A84443C5E368}" presName="sibTrans" presStyleCnt="0"/>
      <dgm:spPr/>
    </dgm:pt>
    <dgm:pt modelId="{3BEAA787-B3B1-4674-9E79-B5633423BE61}" type="pres">
      <dgm:prSet presAssocID="{63E4BF63-2DD1-4BC7-B289-B6A9A56C069F}" presName="compNode" presStyleCnt="0"/>
      <dgm:spPr/>
    </dgm:pt>
    <dgm:pt modelId="{6FD50F40-FDF4-464B-95AF-EF63C98CC0A3}" type="pres">
      <dgm:prSet presAssocID="{63E4BF63-2DD1-4BC7-B289-B6A9A56C069F}" presName="bgRect" presStyleLbl="bgShp" presStyleIdx="1" presStyleCnt="3"/>
      <dgm:spPr/>
    </dgm:pt>
    <dgm:pt modelId="{BB40EA0D-9C95-4692-B4D3-A027BC70D6F5}" type="pres">
      <dgm:prSet presAssocID="{63E4BF63-2DD1-4BC7-B289-B6A9A56C069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Abacus with solid fill"/>
        </a:ext>
      </dgm:extLst>
    </dgm:pt>
    <dgm:pt modelId="{FCBD0F19-9C1C-43AE-B9EE-4FDDBC36D245}" type="pres">
      <dgm:prSet presAssocID="{63E4BF63-2DD1-4BC7-B289-B6A9A56C069F}" presName="spaceRect" presStyleCnt="0"/>
      <dgm:spPr/>
    </dgm:pt>
    <dgm:pt modelId="{988D3FFD-2052-480E-BB63-3163990C01AA}" type="pres">
      <dgm:prSet presAssocID="{63E4BF63-2DD1-4BC7-B289-B6A9A56C069F}" presName="parTx" presStyleLbl="revTx" presStyleIdx="1" presStyleCnt="3">
        <dgm:presLayoutVars>
          <dgm:chMax val="0"/>
          <dgm:chPref val="0"/>
        </dgm:presLayoutVars>
      </dgm:prSet>
      <dgm:spPr/>
    </dgm:pt>
    <dgm:pt modelId="{CDDDA013-C6BA-48AE-94C5-94DBFE10CDF3}" type="pres">
      <dgm:prSet presAssocID="{D1062B42-6D5D-4AE7-97B9-1A99B81016EA}" presName="sibTrans" presStyleCnt="0"/>
      <dgm:spPr/>
    </dgm:pt>
    <dgm:pt modelId="{6BB2CC6C-E480-4B1C-84C4-9DABFE3DE882}" type="pres">
      <dgm:prSet presAssocID="{B77B0991-D6FF-4668-92F8-C2AF864CD1BF}" presName="compNode" presStyleCnt="0"/>
      <dgm:spPr/>
    </dgm:pt>
    <dgm:pt modelId="{BA804F2C-9FE3-4F6B-98B2-24FE30815951}" type="pres">
      <dgm:prSet presAssocID="{B77B0991-D6FF-4668-92F8-C2AF864CD1BF}" presName="bgRect" presStyleLbl="bgShp" presStyleIdx="2" presStyleCnt="3"/>
      <dgm:spPr/>
    </dgm:pt>
    <dgm:pt modelId="{4EF1FBC5-CFE1-4968-827C-A8E118411E27}" type="pres">
      <dgm:prSet presAssocID="{B77B0991-D6FF-4668-92F8-C2AF864CD1B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ud Computing"/>
        </a:ext>
      </dgm:extLst>
    </dgm:pt>
    <dgm:pt modelId="{3ED70970-28B2-466A-97AA-AEED3C933938}" type="pres">
      <dgm:prSet presAssocID="{B77B0991-D6FF-4668-92F8-C2AF864CD1BF}" presName="spaceRect" presStyleCnt="0"/>
      <dgm:spPr/>
    </dgm:pt>
    <dgm:pt modelId="{90852332-C6F4-4FA7-99BD-62FF264B3550}" type="pres">
      <dgm:prSet presAssocID="{B77B0991-D6FF-4668-92F8-C2AF864CD1BF}" presName="parTx" presStyleLbl="revTx" presStyleIdx="2" presStyleCnt="3">
        <dgm:presLayoutVars>
          <dgm:chMax val="0"/>
          <dgm:chPref val="0"/>
        </dgm:presLayoutVars>
      </dgm:prSet>
      <dgm:spPr/>
    </dgm:pt>
  </dgm:ptLst>
  <dgm:cxnLst>
    <dgm:cxn modelId="{3D40431E-03AD-446B-B39D-97D18F91F3F2}" type="presOf" srcId="{1F49613F-9BBE-449D-90A5-64FC3EFE501A}" destId="{2651BF72-F9A9-4204-BEB2-8FAC90A304C9}" srcOrd="0" destOrd="0" presId="urn:microsoft.com/office/officeart/2018/2/layout/IconVerticalSolidList"/>
    <dgm:cxn modelId="{DAE54D7F-AA8C-4848-84C9-B5DE80458853}" srcId="{045AEF38-C2E2-46CD-920A-7FC6F8D13460}" destId="{63E4BF63-2DD1-4BC7-B289-B6A9A56C069F}" srcOrd="1" destOrd="0" parTransId="{24A0EFB8-E008-4785-A67C-E5479469AF66}" sibTransId="{D1062B42-6D5D-4AE7-97B9-1A99B81016EA}"/>
    <dgm:cxn modelId="{707DFE82-B9C4-4829-B828-A594021B2D8F}" type="presOf" srcId="{63E4BF63-2DD1-4BC7-B289-B6A9A56C069F}" destId="{988D3FFD-2052-480E-BB63-3163990C01AA}" srcOrd="0" destOrd="0" presId="urn:microsoft.com/office/officeart/2018/2/layout/IconVerticalSolidList"/>
    <dgm:cxn modelId="{687C90A5-3B51-44D4-8C0D-00CB117AA079}" srcId="{045AEF38-C2E2-46CD-920A-7FC6F8D13460}" destId="{1F49613F-9BBE-449D-90A5-64FC3EFE501A}" srcOrd="0" destOrd="0" parTransId="{1C608A37-8079-4C66-9670-55BA355242FC}" sibTransId="{635FBD76-3725-463D-B580-A84443C5E368}"/>
    <dgm:cxn modelId="{8AAB0CC0-051A-4425-960B-8A4CE52755CD}" type="presOf" srcId="{B77B0991-D6FF-4668-92F8-C2AF864CD1BF}" destId="{90852332-C6F4-4FA7-99BD-62FF264B3550}" srcOrd="0" destOrd="0" presId="urn:microsoft.com/office/officeart/2018/2/layout/IconVerticalSolidList"/>
    <dgm:cxn modelId="{5E3819EA-32B5-450F-96CD-43D5555028AF}" srcId="{045AEF38-C2E2-46CD-920A-7FC6F8D13460}" destId="{B77B0991-D6FF-4668-92F8-C2AF864CD1BF}" srcOrd="2" destOrd="0" parTransId="{376ABB91-9B04-49B9-8DEB-1E225E567971}" sibTransId="{3C7E3610-0B83-4708-96CB-A46DDA6F326F}"/>
    <dgm:cxn modelId="{153327F4-1FED-4736-8515-60AD0DFBAB1D}" type="presOf" srcId="{045AEF38-C2E2-46CD-920A-7FC6F8D13460}" destId="{5096AE02-CC79-4216-B4AC-C47A63096951}" srcOrd="0" destOrd="0" presId="urn:microsoft.com/office/officeart/2018/2/layout/IconVerticalSolidList"/>
    <dgm:cxn modelId="{13DE365A-01B8-46AF-8759-06D4ACD5BBFB}" type="presParOf" srcId="{5096AE02-CC79-4216-B4AC-C47A63096951}" destId="{550D90B0-C167-4461-96FE-8BAA8326B284}" srcOrd="0" destOrd="0" presId="urn:microsoft.com/office/officeart/2018/2/layout/IconVerticalSolidList"/>
    <dgm:cxn modelId="{42281754-D7B9-4FD6-A44E-D1E1A45BF30E}" type="presParOf" srcId="{550D90B0-C167-4461-96FE-8BAA8326B284}" destId="{A5E08A86-EB89-4F94-B415-15D6C37585E5}" srcOrd="0" destOrd="0" presId="urn:microsoft.com/office/officeart/2018/2/layout/IconVerticalSolidList"/>
    <dgm:cxn modelId="{61FA80FE-EDB9-45F4-8240-CA2918002E8D}" type="presParOf" srcId="{550D90B0-C167-4461-96FE-8BAA8326B284}" destId="{425DC440-7134-4D13-8F89-73D2024C938F}" srcOrd="1" destOrd="0" presId="urn:microsoft.com/office/officeart/2018/2/layout/IconVerticalSolidList"/>
    <dgm:cxn modelId="{2FC9AE65-8F67-4738-AA48-97DCF9D62A82}" type="presParOf" srcId="{550D90B0-C167-4461-96FE-8BAA8326B284}" destId="{1AF12A9A-E398-4310-ADB8-20E40F5C0162}" srcOrd="2" destOrd="0" presId="urn:microsoft.com/office/officeart/2018/2/layout/IconVerticalSolidList"/>
    <dgm:cxn modelId="{81C195E4-F5AA-4AFC-8A85-102523C45E91}" type="presParOf" srcId="{550D90B0-C167-4461-96FE-8BAA8326B284}" destId="{2651BF72-F9A9-4204-BEB2-8FAC90A304C9}" srcOrd="3" destOrd="0" presId="urn:microsoft.com/office/officeart/2018/2/layout/IconVerticalSolidList"/>
    <dgm:cxn modelId="{9CAD4829-4A87-4F09-ABB2-8B1962FE2B26}" type="presParOf" srcId="{5096AE02-CC79-4216-B4AC-C47A63096951}" destId="{1025009E-4345-4810-93BF-93DFA9FBC31B}" srcOrd="1" destOrd="0" presId="urn:microsoft.com/office/officeart/2018/2/layout/IconVerticalSolidList"/>
    <dgm:cxn modelId="{AFB40A2D-152B-4D3C-88E1-E32C0D52AF19}" type="presParOf" srcId="{5096AE02-CC79-4216-B4AC-C47A63096951}" destId="{3BEAA787-B3B1-4674-9E79-B5633423BE61}" srcOrd="2" destOrd="0" presId="urn:microsoft.com/office/officeart/2018/2/layout/IconVerticalSolidList"/>
    <dgm:cxn modelId="{46E06EEF-7A0D-46A3-80CF-7B21E710D506}" type="presParOf" srcId="{3BEAA787-B3B1-4674-9E79-B5633423BE61}" destId="{6FD50F40-FDF4-464B-95AF-EF63C98CC0A3}" srcOrd="0" destOrd="0" presId="urn:microsoft.com/office/officeart/2018/2/layout/IconVerticalSolidList"/>
    <dgm:cxn modelId="{83C0176A-0155-4E02-8B64-CF56784DEABE}" type="presParOf" srcId="{3BEAA787-B3B1-4674-9E79-B5633423BE61}" destId="{BB40EA0D-9C95-4692-B4D3-A027BC70D6F5}" srcOrd="1" destOrd="0" presId="urn:microsoft.com/office/officeart/2018/2/layout/IconVerticalSolidList"/>
    <dgm:cxn modelId="{2F4E4231-71DB-4457-9BD4-00CA84BF6D6C}" type="presParOf" srcId="{3BEAA787-B3B1-4674-9E79-B5633423BE61}" destId="{FCBD0F19-9C1C-43AE-B9EE-4FDDBC36D245}" srcOrd="2" destOrd="0" presId="urn:microsoft.com/office/officeart/2018/2/layout/IconVerticalSolidList"/>
    <dgm:cxn modelId="{12DF5305-BB21-4549-A454-EC19E7904CFA}" type="presParOf" srcId="{3BEAA787-B3B1-4674-9E79-B5633423BE61}" destId="{988D3FFD-2052-480E-BB63-3163990C01AA}" srcOrd="3" destOrd="0" presId="urn:microsoft.com/office/officeart/2018/2/layout/IconVerticalSolidList"/>
    <dgm:cxn modelId="{63626689-6A72-416E-8849-C0D82D00147B}" type="presParOf" srcId="{5096AE02-CC79-4216-B4AC-C47A63096951}" destId="{CDDDA013-C6BA-48AE-94C5-94DBFE10CDF3}" srcOrd="3" destOrd="0" presId="urn:microsoft.com/office/officeart/2018/2/layout/IconVerticalSolidList"/>
    <dgm:cxn modelId="{3E832127-7311-410F-B233-D4D8B6A0A1EE}" type="presParOf" srcId="{5096AE02-CC79-4216-B4AC-C47A63096951}" destId="{6BB2CC6C-E480-4B1C-84C4-9DABFE3DE882}" srcOrd="4" destOrd="0" presId="urn:microsoft.com/office/officeart/2018/2/layout/IconVerticalSolidList"/>
    <dgm:cxn modelId="{A53549DA-2CFB-4594-A3D7-73E59D417E51}" type="presParOf" srcId="{6BB2CC6C-E480-4B1C-84C4-9DABFE3DE882}" destId="{BA804F2C-9FE3-4F6B-98B2-24FE30815951}" srcOrd="0" destOrd="0" presId="urn:microsoft.com/office/officeart/2018/2/layout/IconVerticalSolidList"/>
    <dgm:cxn modelId="{CAF3ED16-83EE-4CC0-BBD1-828FB6964303}" type="presParOf" srcId="{6BB2CC6C-E480-4B1C-84C4-9DABFE3DE882}" destId="{4EF1FBC5-CFE1-4968-827C-A8E118411E27}" srcOrd="1" destOrd="0" presId="urn:microsoft.com/office/officeart/2018/2/layout/IconVerticalSolidList"/>
    <dgm:cxn modelId="{4F2E2C06-104A-448E-8DEC-F3A362B39C2A}" type="presParOf" srcId="{6BB2CC6C-E480-4B1C-84C4-9DABFE3DE882}" destId="{3ED70970-28B2-466A-97AA-AEED3C933938}" srcOrd="2" destOrd="0" presId="urn:microsoft.com/office/officeart/2018/2/layout/IconVerticalSolidList"/>
    <dgm:cxn modelId="{EDC9D69A-1AED-4344-9E68-2966BE82035D}" type="presParOf" srcId="{6BB2CC6C-E480-4B1C-84C4-9DABFE3DE882}" destId="{90852332-C6F4-4FA7-99BD-62FF264B355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CF19A88-489F-46B6-BA82-B2A7D51671AF}"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en-US"/>
        </a:p>
      </dgm:t>
    </dgm:pt>
    <dgm:pt modelId="{2EBC1F5D-4D13-48B6-90EE-367B8864A22A}">
      <dgm:prSet/>
      <dgm:spPr/>
      <dgm:t>
        <a:bodyPr/>
        <a:lstStyle/>
        <a:p>
          <a:pPr>
            <a:defRPr cap="all"/>
          </a:pPr>
          <a:r>
            <a:rPr lang="en-AU"/>
            <a:t>Thank you</a:t>
          </a:r>
          <a:endParaRPr lang="en-US"/>
        </a:p>
      </dgm:t>
    </dgm:pt>
    <dgm:pt modelId="{4E84791D-216F-4E1D-857D-EFFD2F7B4CE3}" type="parTrans" cxnId="{E809BBCD-2CAA-4139-A396-ADFC4D968EEE}">
      <dgm:prSet/>
      <dgm:spPr/>
      <dgm:t>
        <a:bodyPr/>
        <a:lstStyle/>
        <a:p>
          <a:endParaRPr lang="en-US"/>
        </a:p>
      </dgm:t>
    </dgm:pt>
    <dgm:pt modelId="{C6A3C58A-5BEF-4CEE-96CA-978030E67BEF}" type="sibTrans" cxnId="{E809BBCD-2CAA-4139-A396-ADFC4D968EEE}">
      <dgm:prSet/>
      <dgm:spPr/>
      <dgm:t>
        <a:bodyPr/>
        <a:lstStyle/>
        <a:p>
          <a:endParaRPr lang="en-US"/>
        </a:p>
      </dgm:t>
    </dgm:pt>
    <dgm:pt modelId="{A1EE5B16-32AC-4FB2-9E83-3BB1C0D6E440}">
      <dgm:prSet/>
      <dgm:spPr/>
      <dgm:t>
        <a:bodyPr/>
        <a:lstStyle/>
        <a:p>
          <a:pPr>
            <a:defRPr cap="all"/>
          </a:pPr>
          <a:r>
            <a:rPr lang="en-AU"/>
            <a:t>Questions</a:t>
          </a:r>
          <a:endParaRPr lang="en-US"/>
        </a:p>
      </dgm:t>
    </dgm:pt>
    <dgm:pt modelId="{0FD4EED8-5896-42D9-A1A1-75BE244A13DE}" type="parTrans" cxnId="{DD0BB4FD-2DEB-482B-83F3-56792D64A268}">
      <dgm:prSet/>
      <dgm:spPr/>
      <dgm:t>
        <a:bodyPr/>
        <a:lstStyle/>
        <a:p>
          <a:endParaRPr lang="en-US"/>
        </a:p>
      </dgm:t>
    </dgm:pt>
    <dgm:pt modelId="{2BC73341-31B8-4DC1-8352-FD94F293385B}" type="sibTrans" cxnId="{DD0BB4FD-2DEB-482B-83F3-56792D64A268}">
      <dgm:prSet/>
      <dgm:spPr/>
      <dgm:t>
        <a:bodyPr/>
        <a:lstStyle/>
        <a:p>
          <a:endParaRPr lang="en-US"/>
        </a:p>
      </dgm:t>
    </dgm:pt>
    <dgm:pt modelId="{35181535-5EA3-49DD-897C-66A43A87A590}" type="pres">
      <dgm:prSet presAssocID="{1CF19A88-489F-46B6-BA82-B2A7D51671AF}" presName="root" presStyleCnt="0">
        <dgm:presLayoutVars>
          <dgm:dir/>
          <dgm:resizeHandles val="exact"/>
        </dgm:presLayoutVars>
      </dgm:prSet>
      <dgm:spPr/>
    </dgm:pt>
    <dgm:pt modelId="{044A0139-80D5-4EA9-AD31-EDDF0A72E014}" type="pres">
      <dgm:prSet presAssocID="{2EBC1F5D-4D13-48B6-90EE-367B8864A22A}" presName="compNode" presStyleCnt="0"/>
      <dgm:spPr/>
    </dgm:pt>
    <dgm:pt modelId="{BAF0DE8D-1185-4C6C-9173-B3089AC708EE}" type="pres">
      <dgm:prSet presAssocID="{2EBC1F5D-4D13-48B6-90EE-367B8864A22A}" presName="iconBgRect" presStyleLbl="bgShp" presStyleIdx="0" presStyleCnt="2"/>
      <dgm:spPr>
        <a:prstGeom prst="round2DiagRect">
          <a:avLst>
            <a:gd name="adj1" fmla="val 29727"/>
            <a:gd name="adj2" fmla="val 0"/>
          </a:avLst>
        </a:prstGeom>
      </dgm:spPr>
    </dgm:pt>
    <dgm:pt modelId="{8D2018F4-CE0A-4543-9438-0F2BD20CE02C}" type="pres">
      <dgm:prSet presAssocID="{2EBC1F5D-4D13-48B6-90EE-367B8864A22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iling Face with No Fill"/>
        </a:ext>
      </dgm:extLst>
    </dgm:pt>
    <dgm:pt modelId="{E95D94C1-95A1-4A6F-A450-549BC492810B}" type="pres">
      <dgm:prSet presAssocID="{2EBC1F5D-4D13-48B6-90EE-367B8864A22A}" presName="spaceRect" presStyleCnt="0"/>
      <dgm:spPr/>
    </dgm:pt>
    <dgm:pt modelId="{C4FB2177-0DE4-4630-BB4E-5770B17970BF}" type="pres">
      <dgm:prSet presAssocID="{2EBC1F5D-4D13-48B6-90EE-367B8864A22A}" presName="textRect" presStyleLbl="revTx" presStyleIdx="0" presStyleCnt="2">
        <dgm:presLayoutVars>
          <dgm:chMax val="1"/>
          <dgm:chPref val="1"/>
        </dgm:presLayoutVars>
      </dgm:prSet>
      <dgm:spPr/>
    </dgm:pt>
    <dgm:pt modelId="{06145C19-6EE3-48C7-875D-0A3979183BCF}" type="pres">
      <dgm:prSet presAssocID="{C6A3C58A-5BEF-4CEE-96CA-978030E67BEF}" presName="sibTrans" presStyleCnt="0"/>
      <dgm:spPr/>
    </dgm:pt>
    <dgm:pt modelId="{EFAE7ACD-673F-4574-8044-6786BF1F3A36}" type="pres">
      <dgm:prSet presAssocID="{A1EE5B16-32AC-4FB2-9E83-3BB1C0D6E440}" presName="compNode" presStyleCnt="0"/>
      <dgm:spPr/>
    </dgm:pt>
    <dgm:pt modelId="{23712936-7B0F-4151-8BCA-F29CF78E058A}" type="pres">
      <dgm:prSet presAssocID="{A1EE5B16-32AC-4FB2-9E83-3BB1C0D6E440}" presName="iconBgRect" presStyleLbl="bgShp" presStyleIdx="1" presStyleCnt="2"/>
      <dgm:spPr>
        <a:prstGeom prst="round2DiagRect">
          <a:avLst>
            <a:gd name="adj1" fmla="val 29727"/>
            <a:gd name="adj2" fmla="val 0"/>
          </a:avLst>
        </a:prstGeom>
      </dgm:spPr>
    </dgm:pt>
    <dgm:pt modelId="{3F2A19C3-86AC-41E0-A417-BBBEFEC251C2}" type="pres">
      <dgm:prSet presAssocID="{A1EE5B16-32AC-4FB2-9E83-3BB1C0D6E44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lp"/>
        </a:ext>
      </dgm:extLst>
    </dgm:pt>
    <dgm:pt modelId="{A98C942E-B0A7-4FB3-9969-403B7F133E13}" type="pres">
      <dgm:prSet presAssocID="{A1EE5B16-32AC-4FB2-9E83-3BB1C0D6E440}" presName="spaceRect" presStyleCnt="0"/>
      <dgm:spPr/>
    </dgm:pt>
    <dgm:pt modelId="{CB305D95-8281-4351-A43F-9245950F8518}" type="pres">
      <dgm:prSet presAssocID="{A1EE5B16-32AC-4FB2-9E83-3BB1C0D6E440}" presName="textRect" presStyleLbl="revTx" presStyleIdx="1" presStyleCnt="2">
        <dgm:presLayoutVars>
          <dgm:chMax val="1"/>
          <dgm:chPref val="1"/>
        </dgm:presLayoutVars>
      </dgm:prSet>
      <dgm:spPr/>
    </dgm:pt>
  </dgm:ptLst>
  <dgm:cxnLst>
    <dgm:cxn modelId="{4D063116-009D-4A16-909A-5B67144ED34D}" type="presOf" srcId="{2EBC1F5D-4D13-48B6-90EE-367B8864A22A}" destId="{C4FB2177-0DE4-4630-BB4E-5770B17970BF}" srcOrd="0" destOrd="0" presId="urn:microsoft.com/office/officeart/2018/5/layout/IconLeafLabelList"/>
    <dgm:cxn modelId="{7202DE1A-3B2F-429A-8273-774D64974D36}" type="presOf" srcId="{1CF19A88-489F-46B6-BA82-B2A7D51671AF}" destId="{35181535-5EA3-49DD-897C-66A43A87A590}" srcOrd="0" destOrd="0" presId="urn:microsoft.com/office/officeart/2018/5/layout/IconLeafLabelList"/>
    <dgm:cxn modelId="{69C94F33-D441-43F4-90A1-0708442F1726}" type="presOf" srcId="{A1EE5B16-32AC-4FB2-9E83-3BB1C0D6E440}" destId="{CB305D95-8281-4351-A43F-9245950F8518}" srcOrd="0" destOrd="0" presId="urn:microsoft.com/office/officeart/2018/5/layout/IconLeafLabelList"/>
    <dgm:cxn modelId="{E809BBCD-2CAA-4139-A396-ADFC4D968EEE}" srcId="{1CF19A88-489F-46B6-BA82-B2A7D51671AF}" destId="{2EBC1F5D-4D13-48B6-90EE-367B8864A22A}" srcOrd="0" destOrd="0" parTransId="{4E84791D-216F-4E1D-857D-EFFD2F7B4CE3}" sibTransId="{C6A3C58A-5BEF-4CEE-96CA-978030E67BEF}"/>
    <dgm:cxn modelId="{DD0BB4FD-2DEB-482B-83F3-56792D64A268}" srcId="{1CF19A88-489F-46B6-BA82-B2A7D51671AF}" destId="{A1EE5B16-32AC-4FB2-9E83-3BB1C0D6E440}" srcOrd="1" destOrd="0" parTransId="{0FD4EED8-5896-42D9-A1A1-75BE244A13DE}" sibTransId="{2BC73341-31B8-4DC1-8352-FD94F293385B}"/>
    <dgm:cxn modelId="{F88D2B56-D4EF-4E70-A592-9F6DA8D2A31C}" type="presParOf" srcId="{35181535-5EA3-49DD-897C-66A43A87A590}" destId="{044A0139-80D5-4EA9-AD31-EDDF0A72E014}" srcOrd="0" destOrd="0" presId="urn:microsoft.com/office/officeart/2018/5/layout/IconLeafLabelList"/>
    <dgm:cxn modelId="{A3AEE9B1-6362-4C64-A0EC-A4F0D29B6AEB}" type="presParOf" srcId="{044A0139-80D5-4EA9-AD31-EDDF0A72E014}" destId="{BAF0DE8D-1185-4C6C-9173-B3089AC708EE}" srcOrd="0" destOrd="0" presId="urn:microsoft.com/office/officeart/2018/5/layout/IconLeafLabelList"/>
    <dgm:cxn modelId="{0DCC79EC-FECC-434A-B901-2B6D24ECA649}" type="presParOf" srcId="{044A0139-80D5-4EA9-AD31-EDDF0A72E014}" destId="{8D2018F4-CE0A-4543-9438-0F2BD20CE02C}" srcOrd="1" destOrd="0" presId="urn:microsoft.com/office/officeart/2018/5/layout/IconLeafLabelList"/>
    <dgm:cxn modelId="{9B8A08BE-4F7C-432D-8F31-EFAE02B5794C}" type="presParOf" srcId="{044A0139-80D5-4EA9-AD31-EDDF0A72E014}" destId="{E95D94C1-95A1-4A6F-A450-549BC492810B}" srcOrd="2" destOrd="0" presId="urn:microsoft.com/office/officeart/2018/5/layout/IconLeafLabelList"/>
    <dgm:cxn modelId="{1056E7E9-B003-4D34-842D-396CCBB25F5C}" type="presParOf" srcId="{044A0139-80D5-4EA9-AD31-EDDF0A72E014}" destId="{C4FB2177-0DE4-4630-BB4E-5770B17970BF}" srcOrd="3" destOrd="0" presId="urn:microsoft.com/office/officeart/2018/5/layout/IconLeafLabelList"/>
    <dgm:cxn modelId="{B8547799-2409-4D69-A678-AB4E45B7059E}" type="presParOf" srcId="{35181535-5EA3-49DD-897C-66A43A87A590}" destId="{06145C19-6EE3-48C7-875D-0A3979183BCF}" srcOrd="1" destOrd="0" presId="urn:microsoft.com/office/officeart/2018/5/layout/IconLeafLabelList"/>
    <dgm:cxn modelId="{DFC2B6A6-5B21-40AC-BA2F-8039FB5C5889}" type="presParOf" srcId="{35181535-5EA3-49DD-897C-66A43A87A590}" destId="{EFAE7ACD-673F-4574-8044-6786BF1F3A36}" srcOrd="2" destOrd="0" presId="urn:microsoft.com/office/officeart/2018/5/layout/IconLeafLabelList"/>
    <dgm:cxn modelId="{AF22E346-BFC2-477A-A468-7AAA6A22C0A9}" type="presParOf" srcId="{EFAE7ACD-673F-4574-8044-6786BF1F3A36}" destId="{23712936-7B0F-4151-8BCA-F29CF78E058A}" srcOrd="0" destOrd="0" presId="urn:microsoft.com/office/officeart/2018/5/layout/IconLeafLabelList"/>
    <dgm:cxn modelId="{51802B5B-3D72-462F-A22E-ED53DC0FF0BB}" type="presParOf" srcId="{EFAE7ACD-673F-4574-8044-6786BF1F3A36}" destId="{3F2A19C3-86AC-41E0-A417-BBBEFEC251C2}" srcOrd="1" destOrd="0" presId="urn:microsoft.com/office/officeart/2018/5/layout/IconLeafLabelList"/>
    <dgm:cxn modelId="{C0D6EE97-69FE-47F6-B793-A8F6654CB1FD}" type="presParOf" srcId="{EFAE7ACD-673F-4574-8044-6786BF1F3A36}" destId="{A98C942E-B0A7-4FB3-9969-403B7F133E13}" srcOrd="2" destOrd="0" presId="urn:microsoft.com/office/officeart/2018/5/layout/IconLeafLabelList"/>
    <dgm:cxn modelId="{156AA8D3-9B6C-4CF3-8F8F-79B34EF2AB25}" type="presParOf" srcId="{EFAE7ACD-673F-4574-8044-6786BF1F3A36}" destId="{CB305D95-8281-4351-A43F-9245950F8518}"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0FD7F6-F9B6-43BB-8689-14B98D9A4E98}">
      <dsp:nvSpPr>
        <dsp:cNvPr id="0" name=""/>
        <dsp:cNvSpPr/>
      </dsp:nvSpPr>
      <dsp:spPr>
        <a:xfrm>
          <a:off x="3544590" y="354273"/>
          <a:ext cx="1805188" cy="1805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AU" sz="3000" kern="1200" dirty="0"/>
            <a:t>Laboratory Testing</a:t>
          </a:r>
        </a:p>
      </dsp:txBody>
      <dsp:txXfrm>
        <a:off x="3544590" y="354273"/>
        <a:ext cx="1805188" cy="1805188"/>
      </dsp:txXfrm>
    </dsp:sp>
    <dsp:sp modelId="{1E94B1E7-F3A1-4ECC-AF1E-0E4C92A87FC3}">
      <dsp:nvSpPr>
        <dsp:cNvPr id="0" name=""/>
        <dsp:cNvSpPr/>
      </dsp:nvSpPr>
      <dsp:spPr>
        <a:xfrm>
          <a:off x="796099" y="-602"/>
          <a:ext cx="4267187" cy="4267187"/>
        </a:xfrm>
        <a:prstGeom prst="circularArrow">
          <a:avLst>
            <a:gd name="adj1" fmla="val 8249"/>
            <a:gd name="adj2" fmla="val 576186"/>
            <a:gd name="adj3" fmla="val 2963540"/>
            <a:gd name="adj4" fmla="val 51934"/>
            <a:gd name="adj5" fmla="val 962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C49D84-C672-4ADF-8EA1-559CEA337894}">
      <dsp:nvSpPr>
        <dsp:cNvPr id="0" name=""/>
        <dsp:cNvSpPr/>
      </dsp:nvSpPr>
      <dsp:spPr>
        <a:xfrm>
          <a:off x="2027099" y="2982645"/>
          <a:ext cx="1805188" cy="1805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AU" sz="3000" kern="1200" dirty="0"/>
            <a:t>Field Behaviour</a:t>
          </a:r>
        </a:p>
      </dsp:txBody>
      <dsp:txXfrm>
        <a:off x="2027099" y="2982645"/>
        <a:ext cx="1805188" cy="1805188"/>
      </dsp:txXfrm>
    </dsp:sp>
    <dsp:sp modelId="{D602D208-3E07-4215-BC26-E2A52C156AD2}">
      <dsp:nvSpPr>
        <dsp:cNvPr id="0" name=""/>
        <dsp:cNvSpPr/>
      </dsp:nvSpPr>
      <dsp:spPr>
        <a:xfrm>
          <a:off x="796099" y="-602"/>
          <a:ext cx="4267187" cy="4267187"/>
        </a:xfrm>
        <a:prstGeom prst="circularArrow">
          <a:avLst>
            <a:gd name="adj1" fmla="val 8249"/>
            <a:gd name="adj2" fmla="val 576186"/>
            <a:gd name="adj3" fmla="val 10171880"/>
            <a:gd name="adj4" fmla="val 7260274"/>
            <a:gd name="adj5" fmla="val 962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FC61F7-B818-4F55-95FE-5DA4781A5B3A}">
      <dsp:nvSpPr>
        <dsp:cNvPr id="0" name=""/>
        <dsp:cNvSpPr/>
      </dsp:nvSpPr>
      <dsp:spPr>
        <a:xfrm>
          <a:off x="226428" y="354273"/>
          <a:ext cx="2371547" cy="1805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AU" sz="3000" kern="1200" dirty="0"/>
            <a:t>Lessons applied to Modelling and Operations</a:t>
          </a:r>
        </a:p>
      </dsp:txBody>
      <dsp:txXfrm>
        <a:off x="226428" y="354273"/>
        <a:ext cx="2371547" cy="1805188"/>
      </dsp:txXfrm>
    </dsp:sp>
    <dsp:sp modelId="{ACFE43FF-31DA-47D5-AF64-6224B635BA46}">
      <dsp:nvSpPr>
        <dsp:cNvPr id="0" name=""/>
        <dsp:cNvSpPr/>
      </dsp:nvSpPr>
      <dsp:spPr>
        <a:xfrm>
          <a:off x="796099" y="-602"/>
          <a:ext cx="4267187" cy="4267187"/>
        </a:xfrm>
        <a:prstGeom prst="circularArrow">
          <a:avLst>
            <a:gd name="adj1" fmla="val 8249"/>
            <a:gd name="adj2" fmla="val 576186"/>
            <a:gd name="adj3" fmla="val 16856426"/>
            <a:gd name="adj4" fmla="val 15545250"/>
            <a:gd name="adj5" fmla="val 962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5827B-CD20-4A6A-85E0-EAEBE97BA751}">
      <dsp:nvSpPr>
        <dsp:cNvPr id="0" name=""/>
        <dsp:cNvSpPr/>
      </dsp:nvSpPr>
      <dsp:spPr>
        <a:xfrm>
          <a:off x="-175979" y="0"/>
          <a:ext cx="6328880" cy="132922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16BC91C-DE09-4486-B212-0735BF5969AC}">
      <dsp:nvSpPr>
        <dsp:cNvPr id="0" name=""/>
        <dsp:cNvSpPr/>
      </dsp:nvSpPr>
      <dsp:spPr>
        <a:xfrm>
          <a:off x="188016" y="277385"/>
          <a:ext cx="808690" cy="79018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EEA806C-3F86-44FF-8C25-124DD8F2C3D9}">
      <dsp:nvSpPr>
        <dsp:cNvPr id="0" name=""/>
        <dsp:cNvSpPr/>
      </dsp:nvSpPr>
      <dsp:spPr>
        <a:xfrm>
          <a:off x="877543" y="7867"/>
          <a:ext cx="5402409" cy="1413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606" tIns="149606" rIns="149606" bIns="149606" numCol="1" spcCol="1270" anchor="ctr" anchorCtr="0">
          <a:noAutofit/>
        </a:bodyPr>
        <a:lstStyle/>
        <a:p>
          <a:pPr marL="0" lvl="0" indent="0" algn="l" defTabSz="622300">
            <a:lnSpc>
              <a:spcPct val="100000"/>
            </a:lnSpc>
            <a:spcBef>
              <a:spcPct val="0"/>
            </a:spcBef>
            <a:spcAft>
              <a:spcPct val="35000"/>
            </a:spcAft>
            <a:buNone/>
          </a:pPr>
          <a:r>
            <a:rPr lang="en-US" sz="1400" b="1" kern="1200" dirty="0"/>
            <a:t>PV Inverters: </a:t>
          </a:r>
          <a:r>
            <a:rPr lang="en-US" sz="1400" kern="1200" dirty="0"/>
            <a:t>All tested inverters complied with the AS/NZS 4777.2:2020 standard, showing appropriate fault-ride-through behavior, power curtailment, and ride-through behavior during frequency and voltage disturbances. This extensive testing led to the development and tuning of the composite load model parameters.</a:t>
          </a:r>
        </a:p>
      </dsp:txBody>
      <dsp:txXfrm>
        <a:off x="877543" y="7867"/>
        <a:ext cx="5402409" cy="1413597"/>
      </dsp:txXfrm>
    </dsp:sp>
    <dsp:sp modelId="{05F8AD17-743D-4C9B-8C7B-C8099F4A5FE4}">
      <dsp:nvSpPr>
        <dsp:cNvPr id="0" name=""/>
        <dsp:cNvSpPr/>
      </dsp:nvSpPr>
      <dsp:spPr>
        <a:xfrm>
          <a:off x="-175979" y="1774864"/>
          <a:ext cx="6328880" cy="132922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4800F97-297A-4F4F-AE5C-5D8A2C1A2A75}">
      <dsp:nvSpPr>
        <dsp:cNvPr id="0" name=""/>
        <dsp:cNvSpPr/>
      </dsp:nvSpPr>
      <dsp:spPr>
        <a:xfrm>
          <a:off x="226110" y="2073939"/>
          <a:ext cx="732502" cy="73107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AD9C91F-1CED-4745-938A-5D9E17877556}">
      <dsp:nvSpPr>
        <dsp:cNvPr id="0" name=""/>
        <dsp:cNvSpPr/>
      </dsp:nvSpPr>
      <dsp:spPr>
        <a:xfrm>
          <a:off x="894548" y="1774864"/>
          <a:ext cx="5544947" cy="1413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606" tIns="149606" rIns="149606" bIns="149606" numCol="1" spcCol="1270" anchor="ctr" anchorCtr="0">
          <a:noAutofit/>
        </a:bodyPr>
        <a:lstStyle/>
        <a:p>
          <a:pPr marL="0" lvl="0" indent="0" algn="l" defTabSz="622300">
            <a:lnSpc>
              <a:spcPct val="100000"/>
            </a:lnSpc>
            <a:spcBef>
              <a:spcPct val="0"/>
            </a:spcBef>
            <a:spcAft>
              <a:spcPct val="35000"/>
            </a:spcAft>
            <a:buNone/>
          </a:pPr>
          <a:r>
            <a:rPr lang="en-US" sz="1400" b="1" kern="1200" dirty="0"/>
            <a:t>BESS: </a:t>
          </a:r>
          <a:r>
            <a:rPr lang="en-US" sz="1400" kern="1200" dirty="0"/>
            <a:t>The tested BESS showed limitations, with only partial success during voltage disturbance ride-through and Volt-Watt and Volt-Var responses. It struggled with comprehensive voltage sag testing and showed power oscillations during frequency and phase jump disturbances.</a:t>
          </a:r>
        </a:p>
      </dsp:txBody>
      <dsp:txXfrm>
        <a:off x="894548" y="1774864"/>
        <a:ext cx="5544947" cy="1413597"/>
      </dsp:txXfrm>
    </dsp:sp>
    <dsp:sp modelId="{54ABAF8E-87C5-4D97-98FB-2922C838A5B1}">
      <dsp:nvSpPr>
        <dsp:cNvPr id="0" name=""/>
        <dsp:cNvSpPr/>
      </dsp:nvSpPr>
      <dsp:spPr>
        <a:xfrm>
          <a:off x="-175979" y="3541861"/>
          <a:ext cx="6328880" cy="132922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D91A0A6-C333-476C-BC39-BD984B2C6E36}">
      <dsp:nvSpPr>
        <dsp:cNvPr id="0" name=""/>
        <dsp:cNvSpPr/>
      </dsp:nvSpPr>
      <dsp:spPr>
        <a:xfrm>
          <a:off x="226110" y="3840937"/>
          <a:ext cx="732502" cy="73107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4F0D88A-9499-4787-97BD-F4CBBC6506D6}">
      <dsp:nvSpPr>
        <dsp:cNvPr id="0" name=""/>
        <dsp:cNvSpPr/>
      </dsp:nvSpPr>
      <dsp:spPr>
        <a:xfrm>
          <a:off x="935815" y="3541861"/>
          <a:ext cx="5351797" cy="1413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606" tIns="149606" rIns="149606" bIns="149606" numCol="1" spcCol="1270" anchor="ctr" anchorCtr="0">
          <a:noAutofit/>
        </a:bodyPr>
        <a:lstStyle/>
        <a:p>
          <a:pPr marL="0" lvl="0" indent="0" algn="l" defTabSz="622300">
            <a:lnSpc>
              <a:spcPct val="100000"/>
            </a:lnSpc>
            <a:spcBef>
              <a:spcPct val="0"/>
            </a:spcBef>
            <a:spcAft>
              <a:spcPct val="35000"/>
            </a:spcAft>
            <a:buNone/>
          </a:pPr>
          <a:r>
            <a:rPr lang="en-US" sz="1400" b="1" kern="1200" dirty="0"/>
            <a:t>HESS: </a:t>
          </a:r>
          <a:r>
            <a:rPr lang="en-US" sz="1400" kern="1200" dirty="0"/>
            <a:t>Limited testing on hybrid inverters revealed mixed results. Only two out of nine inverters rode through all voltage sag disturbances and frequency disturbance tests. The testing at different power levels suggests a reconsideration of the AS 4777.2 Standard.</a:t>
          </a:r>
        </a:p>
      </dsp:txBody>
      <dsp:txXfrm>
        <a:off x="935815" y="3541861"/>
        <a:ext cx="5351797" cy="14135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5827B-CD20-4A6A-85E0-EAEBE97BA751}">
      <dsp:nvSpPr>
        <dsp:cNvPr id="0" name=""/>
        <dsp:cNvSpPr/>
      </dsp:nvSpPr>
      <dsp:spPr>
        <a:xfrm>
          <a:off x="-34841" y="8850"/>
          <a:ext cx="5840002" cy="92985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16BC91C-DE09-4486-B212-0735BF5969AC}">
      <dsp:nvSpPr>
        <dsp:cNvPr id="0" name=""/>
        <dsp:cNvSpPr/>
      </dsp:nvSpPr>
      <dsp:spPr>
        <a:xfrm>
          <a:off x="246439" y="218068"/>
          <a:ext cx="512420" cy="51142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EEA806C-3F86-44FF-8C25-124DD8F2C3D9}">
      <dsp:nvSpPr>
        <dsp:cNvPr id="0" name=""/>
        <dsp:cNvSpPr/>
      </dsp:nvSpPr>
      <dsp:spPr>
        <a:xfrm>
          <a:off x="943536" y="8850"/>
          <a:ext cx="4924068" cy="988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56" tIns="104656" rIns="104656" bIns="104656" numCol="1" spcCol="1270" anchor="ctr" anchorCtr="0">
          <a:noAutofit/>
        </a:bodyPr>
        <a:lstStyle/>
        <a:p>
          <a:pPr marL="0" lvl="0" indent="0" algn="l" defTabSz="622300">
            <a:lnSpc>
              <a:spcPct val="100000"/>
            </a:lnSpc>
            <a:spcBef>
              <a:spcPct val="0"/>
            </a:spcBef>
            <a:spcAft>
              <a:spcPct val="35000"/>
            </a:spcAft>
            <a:buNone/>
          </a:pPr>
          <a:r>
            <a:rPr lang="en-US" sz="1400" b="1" kern="1200" dirty="0"/>
            <a:t>PV Inverters: </a:t>
          </a:r>
          <a:r>
            <a:rPr lang="en-US" sz="1400" kern="1200" dirty="0"/>
            <a:t>Two out of 30 inverters following AS4777.2:2020 reconnected in less than 60 seconds, contrary to the standard's stipulation.</a:t>
          </a:r>
        </a:p>
      </dsp:txBody>
      <dsp:txXfrm>
        <a:off x="943536" y="8850"/>
        <a:ext cx="4924068" cy="988878"/>
      </dsp:txXfrm>
    </dsp:sp>
    <dsp:sp modelId="{91F14ADB-D50C-4966-A0F0-08FE2579B0D7}">
      <dsp:nvSpPr>
        <dsp:cNvPr id="0" name=""/>
        <dsp:cNvSpPr/>
      </dsp:nvSpPr>
      <dsp:spPr>
        <a:xfrm>
          <a:off x="-34841" y="1244949"/>
          <a:ext cx="5840002" cy="92985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436A812-FFC3-44F8-96D0-95E29455538C}">
      <dsp:nvSpPr>
        <dsp:cNvPr id="0" name=""/>
        <dsp:cNvSpPr/>
      </dsp:nvSpPr>
      <dsp:spPr>
        <a:xfrm>
          <a:off x="246439" y="1454166"/>
          <a:ext cx="512420" cy="511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1411AC5-B3D7-4875-9FDB-6D654210E5DB}">
      <dsp:nvSpPr>
        <dsp:cNvPr id="0" name=""/>
        <dsp:cNvSpPr/>
      </dsp:nvSpPr>
      <dsp:spPr>
        <a:xfrm>
          <a:off x="970692" y="1244949"/>
          <a:ext cx="4869757" cy="988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56" tIns="104656" rIns="104656" bIns="104656" numCol="1" spcCol="1270" anchor="ctr" anchorCtr="0">
          <a:noAutofit/>
        </a:bodyPr>
        <a:lstStyle/>
        <a:p>
          <a:pPr marL="0" lvl="0" indent="0" algn="l" defTabSz="622300">
            <a:lnSpc>
              <a:spcPct val="100000"/>
            </a:lnSpc>
            <a:spcBef>
              <a:spcPct val="0"/>
            </a:spcBef>
            <a:spcAft>
              <a:spcPct val="35000"/>
            </a:spcAft>
            <a:buNone/>
          </a:pPr>
          <a:r>
            <a:rPr lang="en-US" sz="1400" b="1" kern="1200" dirty="0"/>
            <a:t>PV Inverters: </a:t>
          </a:r>
          <a:r>
            <a:rPr lang="en-US" sz="1400" kern="1200" dirty="0"/>
            <a:t>Six out of 30 inverters took over 2 minutes to reconnect, exceeding the standard's recommended time frame, potentially resulting in a prolonged load on the power system.</a:t>
          </a:r>
        </a:p>
      </dsp:txBody>
      <dsp:txXfrm>
        <a:off x="970692" y="1244949"/>
        <a:ext cx="4869757" cy="988878"/>
      </dsp:txXfrm>
    </dsp:sp>
    <dsp:sp modelId="{785617F8-BD0C-4A91-8BDF-42B185145A9E}">
      <dsp:nvSpPr>
        <dsp:cNvPr id="0" name=""/>
        <dsp:cNvSpPr/>
      </dsp:nvSpPr>
      <dsp:spPr>
        <a:xfrm>
          <a:off x="-34841" y="2481047"/>
          <a:ext cx="5840002" cy="92985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FC2EC48-212E-4BAF-8C29-E4E6DAD0465F}">
      <dsp:nvSpPr>
        <dsp:cNvPr id="0" name=""/>
        <dsp:cNvSpPr/>
      </dsp:nvSpPr>
      <dsp:spPr>
        <a:xfrm>
          <a:off x="246439" y="2690264"/>
          <a:ext cx="512420" cy="511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8CFD590-8511-4C15-99D5-DDEC3EEE30EF}">
      <dsp:nvSpPr>
        <dsp:cNvPr id="0" name=""/>
        <dsp:cNvSpPr/>
      </dsp:nvSpPr>
      <dsp:spPr>
        <a:xfrm>
          <a:off x="936298" y="2481047"/>
          <a:ext cx="4938544" cy="988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56" tIns="104656" rIns="104656" bIns="104656" numCol="1" spcCol="1270" anchor="ctr" anchorCtr="0">
          <a:noAutofit/>
        </a:bodyPr>
        <a:lstStyle/>
        <a:p>
          <a:pPr marL="0" lvl="0" indent="0" algn="l" defTabSz="622300">
            <a:lnSpc>
              <a:spcPct val="100000"/>
            </a:lnSpc>
            <a:spcBef>
              <a:spcPct val="0"/>
            </a:spcBef>
            <a:spcAft>
              <a:spcPct val="35000"/>
            </a:spcAft>
            <a:buNone/>
          </a:pPr>
          <a:r>
            <a:rPr lang="en-US" sz="1400" b="1" kern="1200" dirty="0"/>
            <a:t>PV Inverters: </a:t>
          </a:r>
          <a:r>
            <a:rPr lang="en-US" sz="1400" kern="1200" dirty="0"/>
            <a:t>Nine out of thirty inverters ramped up power in under 6 minutes, not aligning with the standard's specifications.</a:t>
          </a:r>
        </a:p>
      </dsp:txBody>
      <dsp:txXfrm>
        <a:off x="936298" y="2481047"/>
        <a:ext cx="4938544" cy="988878"/>
      </dsp:txXfrm>
    </dsp:sp>
    <dsp:sp modelId="{A55C4A3A-5507-43D3-9714-3376111F785C}">
      <dsp:nvSpPr>
        <dsp:cNvPr id="0" name=""/>
        <dsp:cNvSpPr/>
      </dsp:nvSpPr>
      <dsp:spPr>
        <a:xfrm>
          <a:off x="-34841" y="3717145"/>
          <a:ext cx="5840002" cy="92985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3F65E7C-421E-4042-B721-65CA69F063F0}">
      <dsp:nvSpPr>
        <dsp:cNvPr id="0" name=""/>
        <dsp:cNvSpPr/>
      </dsp:nvSpPr>
      <dsp:spPr>
        <a:xfrm>
          <a:off x="246439" y="3926362"/>
          <a:ext cx="512420" cy="511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1FC945D-C8C4-4FD7-B37D-8FAE6C957250}">
      <dsp:nvSpPr>
        <dsp:cNvPr id="0" name=""/>
        <dsp:cNvSpPr/>
      </dsp:nvSpPr>
      <dsp:spPr>
        <a:xfrm>
          <a:off x="971236" y="3717145"/>
          <a:ext cx="4868669" cy="988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56" tIns="104656" rIns="104656" bIns="104656" numCol="1" spcCol="1270" anchor="ctr" anchorCtr="0">
          <a:noAutofit/>
        </a:bodyPr>
        <a:lstStyle/>
        <a:p>
          <a:pPr marL="0" lvl="0" indent="0" algn="l" defTabSz="622300">
            <a:lnSpc>
              <a:spcPct val="100000"/>
            </a:lnSpc>
            <a:spcBef>
              <a:spcPct val="0"/>
            </a:spcBef>
            <a:spcAft>
              <a:spcPct val="35000"/>
            </a:spcAft>
            <a:buNone/>
          </a:pPr>
          <a:r>
            <a:rPr lang="en-US" sz="1400" b="1" kern="1200" dirty="0"/>
            <a:t>PV Inverters: </a:t>
          </a:r>
          <a:r>
            <a:rPr lang="en-US" sz="1400" kern="1200" dirty="0"/>
            <a:t>As per AS60038, the upper voltage utilization limit is set at 240 V. However, only 2 out of 30 inverters complied with this standard by not reconnecting when the voltage exceeded this threshold.</a:t>
          </a:r>
        </a:p>
      </dsp:txBody>
      <dsp:txXfrm>
        <a:off x="971236" y="3717145"/>
        <a:ext cx="4868669" cy="9888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5827B-CD20-4A6A-85E0-EAEBE97BA751}">
      <dsp:nvSpPr>
        <dsp:cNvPr id="0" name=""/>
        <dsp:cNvSpPr/>
      </dsp:nvSpPr>
      <dsp:spPr>
        <a:xfrm>
          <a:off x="-149673" y="772373"/>
          <a:ext cx="5593424" cy="13248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16BC91C-DE09-4486-B212-0735BF5969AC}">
      <dsp:nvSpPr>
        <dsp:cNvPr id="0" name=""/>
        <dsp:cNvSpPr/>
      </dsp:nvSpPr>
      <dsp:spPr>
        <a:xfrm>
          <a:off x="251092" y="1070464"/>
          <a:ext cx="730091" cy="728666"/>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EEA806C-3F86-44FF-8C25-124DD8F2C3D9}">
      <dsp:nvSpPr>
        <dsp:cNvPr id="0" name=""/>
        <dsp:cNvSpPr/>
      </dsp:nvSpPr>
      <dsp:spPr>
        <a:xfrm>
          <a:off x="931196" y="772373"/>
          <a:ext cx="4709165" cy="1408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113" tIns="149113" rIns="149113" bIns="149113" numCol="1" spcCol="1270" anchor="ctr" anchorCtr="0">
          <a:noAutofit/>
        </a:bodyPr>
        <a:lstStyle/>
        <a:p>
          <a:pPr marL="0" lvl="0" indent="0" algn="l" defTabSz="622300">
            <a:lnSpc>
              <a:spcPct val="100000"/>
            </a:lnSpc>
            <a:spcBef>
              <a:spcPct val="0"/>
            </a:spcBef>
            <a:spcAft>
              <a:spcPct val="35000"/>
            </a:spcAft>
            <a:buNone/>
          </a:pPr>
          <a:r>
            <a:rPr lang="en-US" sz="1400" b="1" kern="1200" dirty="0"/>
            <a:t>PV Inverters: </a:t>
          </a:r>
          <a:r>
            <a:rPr lang="en-US" sz="1400" b="0" kern="1200" dirty="0"/>
            <a:t>Limited testing of the inverters revealed that inverters present inconsistent behaviors to the same disturbance (Ride-Through, Power Curtailment and Disconnection), if conducted at different points on the voltage waveform </a:t>
          </a:r>
        </a:p>
      </dsp:txBody>
      <dsp:txXfrm>
        <a:off x="931196" y="772373"/>
        <a:ext cx="4709165" cy="1408945"/>
      </dsp:txXfrm>
    </dsp:sp>
    <dsp:sp modelId="{05F8AD17-743D-4C9B-8C7B-C8099F4A5FE4}">
      <dsp:nvSpPr>
        <dsp:cNvPr id="0" name=""/>
        <dsp:cNvSpPr/>
      </dsp:nvSpPr>
      <dsp:spPr>
        <a:xfrm>
          <a:off x="-149673" y="2533555"/>
          <a:ext cx="5593424" cy="13248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4800F97-297A-4F4F-AE5C-5D8A2C1A2A75}">
      <dsp:nvSpPr>
        <dsp:cNvPr id="0" name=""/>
        <dsp:cNvSpPr/>
      </dsp:nvSpPr>
      <dsp:spPr>
        <a:xfrm>
          <a:off x="251092" y="2831646"/>
          <a:ext cx="730091" cy="728666"/>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AD9C91F-1CED-4745-938A-5D9E17877556}">
      <dsp:nvSpPr>
        <dsp:cNvPr id="0" name=""/>
        <dsp:cNvSpPr/>
      </dsp:nvSpPr>
      <dsp:spPr>
        <a:xfrm>
          <a:off x="1035718" y="2533555"/>
          <a:ext cx="4212460" cy="1408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113" tIns="149113" rIns="149113" bIns="149113" numCol="1" spcCol="1270" anchor="ctr" anchorCtr="0">
          <a:noAutofit/>
        </a:bodyPr>
        <a:lstStyle/>
        <a:p>
          <a:pPr marL="0" lvl="0" indent="0" algn="l" defTabSz="622300">
            <a:lnSpc>
              <a:spcPct val="100000"/>
            </a:lnSpc>
            <a:spcBef>
              <a:spcPct val="0"/>
            </a:spcBef>
            <a:spcAft>
              <a:spcPct val="35000"/>
            </a:spcAft>
            <a:buNone/>
          </a:pPr>
          <a:r>
            <a:rPr lang="en-US" sz="1400" b="1" kern="1200" dirty="0"/>
            <a:t>PV Inverters: </a:t>
          </a:r>
          <a:r>
            <a:rPr lang="en-US" sz="1400" kern="1200" dirty="0">
              <a:latin typeface="Aptos" panose="020B0004020202020204" pitchFamily="34" charset="0"/>
            </a:rPr>
            <a:t>These findings highlight the significance of PoW in testing to ensure inverter performance and grid stability under a much greater range of grid conditions that previously considered.</a:t>
          </a:r>
          <a:endParaRPr lang="en-US" sz="1400" kern="1200" dirty="0"/>
        </a:p>
      </dsp:txBody>
      <dsp:txXfrm>
        <a:off x="1035718" y="2533555"/>
        <a:ext cx="4212460" cy="14089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5827B-CD20-4A6A-85E0-EAEBE97BA751}">
      <dsp:nvSpPr>
        <dsp:cNvPr id="0" name=""/>
        <dsp:cNvSpPr/>
      </dsp:nvSpPr>
      <dsp:spPr>
        <a:xfrm>
          <a:off x="0" y="575"/>
          <a:ext cx="5391777" cy="13467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16BC91C-DE09-4486-B212-0735BF5969AC}">
      <dsp:nvSpPr>
        <dsp:cNvPr id="0" name=""/>
        <dsp:cNvSpPr/>
      </dsp:nvSpPr>
      <dsp:spPr>
        <a:xfrm>
          <a:off x="407400" y="303600"/>
          <a:ext cx="740728" cy="740728"/>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EEA806C-3F86-44FF-8C25-124DD8F2C3D9}">
      <dsp:nvSpPr>
        <dsp:cNvPr id="0" name=""/>
        <dsp:cNvSpPr/>
      </dsp:nvSpPr>
      <dsp:spPr>
        <a:xfrm>
          <a:off x="1555528" y="575"/>
          <a:ext cx="3836249" cy="1346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534" tIns="142534" rIns="142534" bIns="142534" numCol="1" spcCol="1270" anchor="ctr" anchorCtr="0">
          <a:noAutofit/>
        </a:bodyPr>
        <a:lstStyle/>
        <a:p>
          <a:pPr marL="0" lvl="0" indent="0" algn="l" defTabSz="755650">
            <a:lnSpc>
              <a:spcPct val="100000"/>
            </a:lnSpc>
            <a:spcBef>
              <a:spcPct val="0"/>
            </a:spcBef>
            <a:spcAft>
              <a:spcPct val="35000"/>
            </a:spcAft>
            <a:buNone/>
          </a:pPr>
          <a:r>
            <a:rPr lang="en-US" sz="1700" b="1" kern="1200" dirty="0"/>
            <a:t>PV Inverters: </a:t>
          </a:r>
          <a:r>
            <a:rPr lang="en-US" sz="1700" b="0" kern="1200" dirty="0"/>
            <a:t>Nine out of 12 inverters presented varied </a:t>
          </a:r>
          <a:r>
            <a:rPr lang="en-US" sz="1700" b="0" kern="1200" dirty="0" err="1"/>
            <a:t>behaviour</a:t>
          </a:r>
          <a:r>
            <a:rPr lang="en-US" sz="1700" b="0" kern="1200" dirty="0"/>
            <a:t> to VPAJ disturbance when connected in parallel with another inverter. </a:t>
          </a:r>
        </a:p>
      </dsp:txBody>
      <dsp:txXfrm>
        <a:off x="1555528" y="575"/>
        <a:ext cx="3836249" cy="1346778"/>
      </dsp:txXfrm>
    </dsp:sp>
    <dsp:sp modelId="{05F8AD17-743D-4C9B-8C7B-C8099F4A5FE4}">
      <dsp:nvSpPr>
        <dsp:cNvPr id="0" name=""/>
        <dsp:cNvSpPr/>
      </dsp:nvSpPr>
      <dsp:spPr>
        <a:xfrm>
          <a:off x="0" y="1684048"/>
          <a:ext cx="5391777" cy="13467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4800F97-297A-4F4F-AE5C-5D8A2C1A2A75}">
      <dsp:nvSpPr>
        <dsp:cNvPr id="0" name=""/>
        <dsp:cNvSpPr/>
      </dsp:nvSpPr>
      <dsp:spPr>
        <a:xfrm>
          <a:off x="407400" y="1987073"/>
          <a:ext cx="740728" cy="740728"/>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AD9C91F-1CED-4745-938A-5D9E17877556}">
      <dsp:nvSpPr>
        <dsp:cNvPr id="0" name=""/>
        <dsp:cNvSpPr/>
      </dsp:nvSpPr>
      <dsp:spPr>
        <a:xfrm>
          <a:off x="1555528" y="1684048"/>
          <a:ext cx="3836249" cy="1346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534" tIns="142534" rIns="142534" bIns="142534" numCol="1" spcCol="1270" anchor="ctr" anchorCtr="0">
          <a:noAutofit/>
        </a:bodyPr>
        <a:lstStyle/>
        <a:p>
          <a:pPr marL="0" lvl="0" indent="0" algn="l" defTabSz="755650">
            <a:lnSpc>
              <a:spcPct val="100000"/>
            </a:lnSpc>
            <a:spcBef>
              <a:spcPct val="0"/>
            </a:spcBef>
            <a:spcAft>
              <a:spcPct val="35000"/>
            </a:spcAft>
            <a:buNone/>
          </a:pPr>
          <a:r>
            <a:rPr lang="en-US" sz="1700" b="1" kern="1200" dirty="0"/>
            <a:t>PV Inverters:</a:t>
          </a:r>
          <a:r>
            <a:rPr lang="en-US" sz="1700" b="0" kern="1200" dirty="0"/>
            <a:t> Six out of 12 inverters presented varied </a:t>
          </a:r>
          <a:r>
            <a:rPr lang="en-US" sz="1700" b="0" kern="1200" dirty="0" err="1"/>
            <a:t>behaviour</a:t>
          </a:r>
          <a:r>
            <a:rPr lang="en-US" sz="1700" b="0" kern="1200" dirty="0"/>
            <a:t> to voltage sag disturbance when connected in parallel with another inverter</a:t>
          </a:r>
        </a:p>
      </dsp:txBody>
      <dsp:txXfrm>
        <a:off x="1555528" y="1684048"/>
        <a:ext cx="3836249" cy="1346778"/>
      </dsp:txXfrm>
    </dsp:sp>
    <dsp:sp modelId="{93125E04-76D4-4C2C-8BA7-8E2C3BB11CF2}">
      <dsp:nvSpPr>
        <dsp:cNvPr id="0" name=""/>
        <dsp:cNvSpPr/>
      </dsp:nvSpPr>
      <dsp:spPr>
        <a:xfrm>
          <a:off x="0" y="3367521"/>
          <a:ext cx="5391777" cy="13467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1368279-8E1F-453A-8DD8-4AAB0E40581F}">
      <dsp:nvSpPr>
        <dsp:cNvPr id="0" name=""/>
        <dsp:cNvSpPr/>
      </dsp:nvSpPr>
      <dsp:spPr>
        <a:xfrm>
          <a:off x="407400" y="3670546"/>
          <a:ext cx="740728" cy="740728"/>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FB5E5E1-7A82-4788-8F53-D9ACDA8A5023}">
      <dsp:nvSpPr>
        <dsp:cNvPr id="0" name=""/>
        <dsp:cNvSpPr/>
      </dsp:nvSpPr>
      <dsp:spPr>
        <a:xfrm>
          <a:off x="1555528" y="3367521"/>
          <a:ext cx="3836249" cy="1346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534" tIns="142534" rIns="142534" bIns="142534" numCol="1" spcCol="1270" anchor="ctr" anchorCtr="0">
          <a:noAutofit/>
        </a:bodyPr>
        <a:lstStyle/>
        <a:p>
          <a:pPr marL="0" lvl="0" indent="0" algn="l" defTabSz="755650">
            <a:lnSpc>
              <a:spcPct val="100000"/>
            </a:lnSpc>
            <a:spcBef>
              <a:spcPct val="0"/>
            </a:spcBef>
            <a:spcAft>
              <a:spcPct val="35000"/>
            </a:spcAft>
            <a:buNone/>
          </a:pPr>
          <a:r>
            <a:rPr lang="en-US" sz="1700" b="1" kern="1200" dirty="0"/>
            <a:t>PV inverters: </a:t>
          </a:r>
          <a:r>
            <a:rPr lang="en-US" sz="1700" b="0" kern="1200" dirty="0"/>
            <a:t>Three out of 12 inverters presented varied </a:t>
          </a:r>
          <a:r>
            <a:rPr lang="en-US" sz="1700" b="0" kern="1200" dirty="0" err="1"/>
            <a:t>behaviour</a:t>
          </a:r>
          <a:r>
            <a:rPr lang="en-US" sz="1700" b="0" kern="1200" dirty="0"/>
            <a:t> to voltage swell disturbance when connected in parallel with another inverter</a:t>
          </a:r>
        </a:p>
      </dsp:txBody>
      <dsp:txXfrm>
        <a:off x="1555528" y="3367521"/>
        <a:ext cx="3836249" cy="13467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F2B69D-8C6F-4670-9016-D78349655060}">
      <dsp:nvSpPr>
        <dsp:cNvPr id="0" name=""/>
        <dsp:cNvSpPr/>
      </dsp:nvSpPr>
      <dsp:spPr>
        <a:xfrm>
          <a:off x="0" y="24116"/>
          <a:ext cx="5917721" cy="9942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0BF904-8451-400B-97A2-94DABFBEC5AE}">
      <dsp:nvSpPr>
        <dsp:cNvPr id="0" name=""/>
        <dsp:cNvSpPr/>
      </dsp:nvSpPr>
      <dsp:spPr>
        <a:xfrm>
          <a:off x="300750" y="228875"/>
          <a:ext cx="547353" cy="54681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6D15A6-0010-475B-82F7-D9B6AEFE18F9}">
      <dsp:nvSpPr>
        <dsp:cNvPr id="0" name=""/>
        <dsp:cNvSpPr/>
      </dsp:nvSpPr>
      <dsp:spPr>
        <a:xfrm>
          <a:off x="1121370" y="13247"/>
          <a:ext cx="4784718" cy="995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24" tIns="105324" rIns="105324" bIns="105324" numCol="1" spcCol="1270" anchor="ctr" anchorCtr="0">
          <a:noAutofit/>
        </a:bodyPr>
        <a:lstStyle/>
        <a:p>
          <a:pPr marL="0" lvl="0" indent="0" algn="l" defTabSz="711200">
            <a:lnSpc>
              <a:spcPct val="90000"/>
            </a:lnSpc>
            <a:spcBef>
              <a:spcPct val="0"/>
            </a:spcBef>
            <a:spcAft>
              <a:spcPct val="35000"/>
            </a:spcAft>
            <a:buNone/>
          </a:pPr>
          <a:r>
            <a:rPr lang="en-US" sz="1600" b="1" kern="1200" dirty="0"/>
            <a:t>Load responses to grid disturbances </a:t>
          </a:r>
          <a:r>
            <a:rPr lang="en-US" sz="1600" kern="1200" dirty="0"/>
            <a:t>have identified areas not accounted for in the current rms composite load model, such as capacitor current overshoots and motor inrush currents.</a:t>
          </a:r>
        </a:p>
      </dsp:txBody>
      <dsp:txXfrm>
        <a:off x="1121370" y="13247"/>
        <a:ext cx="4784718" cy="995187"/>
      </dsp:txXfrm>
    </dsp:sp>
    <dsp:sp modelId="{3025C647-F929-4D63-8290-FDD9C02A6C56}">
      <dsp:nvSpPr>
        <dsp:cNvPr id="0" name=""/>
        <dsp:cNvSpPr/>
      </dsp:nvSpPr>
      <dsp:spPr>
        <a:xfrm>
          <a:off x="0" y="1241621"/>
          <a:ext cx="5917721" cy="9942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A66582-402D-4E9D-AD41-539E157EB3DA}">
      <dsp:nvSpPr>
        <dsp:cNvPr id="0" name=""/>
        <dsp:cNvSpPr/>
      </dsp:nvSpPr>
      <dsp:spPr>
        <a:xfrm>
          <a:off x="300750" y="1465319"/>
          <a:ext cx="547353" cy="5468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236B56-CF0D-4568-AF0F-C984CC1BC767}">
      <dsp:nvSpPr>
        <dsp:cNvPr id="0" name=""/>
        <dsp:cNvSpPr/>
      </dsp:nvSpPr>
      <dsp:spPr>
        <a:xfrm>
          <a:off x="1148853" y="1241621"/>
          <a:ext cx="4512778" cy="995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24" tIns="105324" rIns="105324" bIns="105324" numCol="1" spcCol="1270" anchor="ctr" anchorCtr="0">
          <a:noAutofit/>
        </a:bodyPr>
        <a:lstStyle/>
        <a:p>
          <a:pPr marL="0" lvl="0" indent="0" algn="l" defTabSz="711200">
            <a:lnSpc>
              <a:spcPct val="90000"/>
            </a:lnSpc>
            <a:spcBef>
              <a:spcPct val="0"/>
            </a:spcBef>
            <a:spcAft>
              <a:spcPct val="35000"/>
            </a:spcAft>
            <a:buNone/>
          </a:pPr>
          <a:r>
            <a:rPr lang="en-US" sz="1600" kern="1200" dirty="0"/>
            <a:t>Most appliances showed </a:t>
          </a:r>
          <a:r>
            <a:rPr lang="en-US" sz="1600" b="1" kern="1200" dirty="0"/>
            <a:t>a temporary power cessation </a:t>
          </a:r>
          <a:r>
            <a:rPr lang="en-US" sz="1600" kern="1200" dirty="0"/>
            <a:t>during disturbances before returning to normal operation. However, inverter-based air conditioners disconnected after voltage sag events.</a:t>
          </a:r>
        </a:p>
      </dsp:txBody>
      <dsp:txXfrm>
        <a:off x="1148853" y="1241621"/>
        <a:ext cx="4512778" cy="995187"/>
      </dsp:txXfrm>
    </dsp:sp>
    <dsp:sp modelId="{E1A7E7C9-A952-435B-A3E8-5C7744A3DF59}">
      <dsp:nvSpPr>
        <dsp:cNvPr id="0" name=""/>
        <dsp:cNvSpPr/>
      </dsp:nvSpPr>
      <dsp:spPr>
        <a:xfrm>
          <a:off x="0" y="2478066"/>
          <a:ext cx="5917721" cy="9942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19E720-8B88-45A7-8819-422F178DE67F}">
      <dsp:nvSpPr>
        <dsp:cNvPr id="0" name=""/>
        <dsp:cNvSpPr/>
      </dsp:nvSpPr>
      <dsp:spPr>
        <a:xfrm>
          <a:off x="300750" y="2701764"/>
          <a:ext cx="547353" cy="5468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0F7887-78C1-4559-A81D-935CA09E4E30}">
      <dsp:nvSpPr>
        <dsp:cNvPr id="0" name=""/>
        <dsp:cNvSpPr/>
      </dsp:nvSpPr>
      <dsp:spPr>
        <a:xfrm>
          <a:off x="1148853" y="2478066"/>
          <a:ext cx="4512778" cy="995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24" tIns="105324" rIns="105324" bIns="105324" numCol="1" spcCol="1270" anchor="ctr" anchorCtr="0">
          <a:noAutofit/>
        </a:bodyPr>
        <a:lstStyle/>
        <a:p>
          <a:pPr marL="0" lvl="0" indent="0" algn="l" defTabSz="711200">
            <a:lnSpc>
              <a:spcPct val="90000"/>
            </a:lnSpc>
            <a:spcBef>
              <a:spcPct val="0"/>
            </a:spcBef>
            <a:spcAft>
              <a:spcPct val="35000"/>
            </a:spcAft>
            <a:buNone/>
          </a:pPr>
          <a:r>
            <a:rPr lang="en-US" sz="1600" b="1" kern="1200" dirty="0"/>
            <a:t>Static loads </a:t>
          </a:r>
          <a:r>
            <a:rPr lang="en-US" sz="1600" kern="1200" dirty="0"/>
            <a:t>behaved as expected, acting as constant load, power, or impedance loads.</a:t>
          </a:r>
        </a:p>
      </dsp:txBody>
      <dsp:txXfrm>
        <a:off x="1148853" y="2478066"/>
        <a:ext cx="4512778" cy="995187"/>
      </dsp:txXfrm>
    </dsp:sp>
    <dsp:sp modelId="{24ECD8A5-7DD4-45F3-9724-FB123E812525}">
      <dsp:nvSpPr>
        <dsp:cNvPr id="0" name=""/>
        <dsp:cNvSpPr/>
      </dsp:nvSpPr>
      <dsp:spPr>
        <a:xfrm>
          <a:off x="0" y="3714511"/>
          <a:ext cx="5917721" cy="9942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CBF410-8DD6-4B64-BFA0-00C4B044832D}">
      <dsp:nvSpPr>
        <dsp:cNvPr id="0" name=""/>
        <dsp:cNvSpPr/>
      </dsp:nvSpPr>
      <dsp:spPr>
        <a:xfrm>
          <a:off x="300750" y="3938209"/>
          <a:ext cx="547353" cy="54681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9215B5-0854-45F0-AA89-236726B058EE}">
      <dsp:nvSpPr>
        <dsp:cNvPr id="0" name=""/>
        <dsp:cNvSpPr/>
      </dsp:nvSpPr>
      <dsp:spPr>
        <a:xfrm>
          <a:off x="1148853" y="3714511"/>
          <a:ext cx="4512778" cy="995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24" tIns="105324" rIns="105324" bIns="105324" numCol="1" spcCol="1270" anchor="ctr" anchorCtr="0">
          <a:noAutofit/>
        </a:bodyPr>
        <a:lstStyle/>
        <a:p>
          <a:pPr marL="0" lvl="0" indent="0" algn="l" defTabSz="711200">
            <a:lnSpc>
              <a:spcPct val="90000"/>
            </a:lnSpc>
            <a:spcBef>
              <a:spcPct val="0"/>
            </a:spcBef>
            <a:spcAft>
              <a:spcPct val="35000"/>
            </a:spcAft>
            <a:buNone/>
          </a:pPr>
          <a:r>
            <a:rPr lang="en-US" sz="1600" kern="1200" dirty="0"/>
            <a:t>Testing multiple devices of the same type always yields </a:t>
          </a:r>
          <a:r>
            <a:rPr lang="en-US" sz="1600" b="1" kern="1200" dirty="0"/>
            <a:t>additional insights </a:t>
          </a:r>
          <a:r>
            <a:rPr lang="en-US" sz="1600" kern="1200" dirty="0"/>
            <a:t>into their operation and modeling requirements.</a:t>
          </a:r>
        </a:p>
      </dsp:txBody>
      <dsp:txXfrm>
        <a:off x="1148853" y="3714511"/>
        <a:ext cx="4512778" cy="9951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08A86-EB89-4F94-B415-15D6C37585E5}">
      <dsp:nvSpPr>
        <dsp:cNvPr id="0" name=""/>
        <dsp:cNvSpPr/>
      </dsp:nvSpPr>
      <dsp:spPr>
        <a:xfrm>
          <a:off x="0" y="1956"/>
          <a:ext cx="10515600" cy="9917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5DC440-7134-4D13-8F89-73D2024C938F}">
      <dsp:nvSpPr>
        <dsp:cNvPr id="0" name=""/>
        <dsp:cNvSpPr/>
      </dsp:nvSpPr>
      <dsp:spPr>
        <a:xfrm>
          <a:off x="300013" y="225107"/>
          <a:ext cx="545479" cy="5454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51BF72-F9A9-4204-BEB2-8FAC90A304C9}">
      <dsp:nvSpPr>
        <dsp:cNvPr id="0" name=""/>
        <dsp:cNvSpPr/>
      </dsp:nvSpPr>
      <dsp:spPr>
        <a:xfrm>
          <a:off x="1145507" y="1956"/>
          <a:ext cx="9370092" cy="991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964" tIns="104964" rIns="104964" bIns="104964" numCol="1" spcCol="1270" anchor="ctr" anchorCtr="0">
          <a:noAutofit/>
        </a:bodyPr>
        <a:lstStyle/>
        <a:p>
          <a:pPr marL="0" lvl="0" indent="0" algn="l" defTabSz="977900">
            <a:lnSpc>
              <a:spcPct val="100000"/>
            </a:lnSpc>
            <a:spcBef>
              <a:spcPct val="0"/>
            </a:spcBef>
            <a:spcAft>
              <a:spcPct val="35000"/>
            </a:spcAft>
            <a:buNone/>
          </a:pPr>
          <a:r>
            <a:rPr lang="en-US" sz="2200" kern="1200" dirty="0"/>
            <a:t>The current complex load model lacks a component </a:t>
          </a:r>
          <a:r>
            <a:rPr lang="en-US" sz="2200" b="1" kern="1200" dirty="0"/>
            <a:t>representing EVs or EV chargers</a:t>
          </a:r>
          <a:r>
            <a:rPr lang="en-US" sz="2200" kern="1200" dirty="0"/>
            <a:t> – probably for good reason now but what about the future?</a:t>
          </a:r>
        </a:p>
      </dsp:txBody>
      <dsp:txXfrm>
        <a:off x="1145507" y="1956"/>
        <a:ext cx="9370092" cy="991781"/>
      </dsp:txXfrm>
    </dsp:sp>
    <dsp:sp modelId="{9262027D-34F0-4FDE-A483-A41CC88E457C}">
      <dsp:nvSpPr>
        <dsp:cNvPr id="0" name=""/>
        <dsp:cNvSpPr/>
      </dsp:nvSpPr>
      <dsp:spPr>
        <a:xfrm>
          <a:off x="0" y="1241683"/>
          <a:ext cx="10515600" cy="9917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0D7C1F-78C7-44DE-8559-92EF745C2B5E}">
      <dsp:nvSpPr>
        <dsp:cNvPr id="0" name=""/>
        <dsp:cNvSpPr/>
      </dsp:nvSpPr>
      <dsp:spPr>
        <a:xfrm>
          <a:off x="300013" y="1464834"/>
          <a:ext cx="545479" cy="5454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B0C47C-6D38-4812-B95B-36D53C970797}">
      <dsp:nvSpPr>
        <dsp:cNvPr id="0" name=""/>
        <dsp:cNvSpPr/>
      </dsp:nvSpPr>
      <dsp:spPr>
        <a:xfrm>
          <a:off x="1145507" y="1241683"/>
          <a:ext cx="9370092" cy="991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964" tIns="104964" rIns="104964" bIns="104964" numCol="1" spcCol="1270" anchor="ctr" anchorCtr="0">
          <a:noAutofit/>
        </a:bodyPr>
        <a:lstStyle/>
        <a:p>
          <a:pPr marL="0" lvl="0" indent="0" algn="l" defTabSz="977900">
            <a:lnSpc>
              <a:spcPct val="100000"/>
            </a:lnSpc>
            <a:spcBef>
              <a:spcPct val="0"/>
            </a:spcBef>
            <a:spcAft>
              <a:spcPct val="35000"/>
            </a:spcAft>
            <a:buNone/>
          </a:pPr>
          <a:r>
            <a:rPr lang="en-US" sz="2200" kern="1200" dirty="0"/>
            <a:t>The response of EV chargers to a grid disturbance </a:t>
          </a:r>
          <a:r>
            <a:rPr lang="en-US" sz="2200" b="1" kern="1200" dirty="0"/>
            <a:t>depends on the EV's onboard power electronics</a:t>
          </a:r>
          <a:r>
            <a:rPr lang="en-US" sz="2200" kern="1200" dirty="0"/>
            <a:t> and </a:t>
          </a:r>
          <a:r>
            <a:rPr lang="en-US" sz="2200" b="1" kern="1200" dirty="0"/>
            <a:t>any additional behavior</a:t>
          </a:r>
          <a:r>
            <a:rPr lang="en-US" sz="2200" kern="1200" dirty="0"/>
            <a:t> from the EV charger itself.</a:t>
          </a:r>
        </a:p>
      </dsp:txBody>
      <dsp:txXfrm>
        <a:off x="1145507" y="1241683"/>
        <a:ext cx="9370092" cy="991781"/>
      </dsp:txXfrm>
    </dsp:sp>
    <dsp:sp modelId="{E1BAB7B9-6871-4CB7-A411-AEECABAA92EE}">
      <dsp:nvSpPr>
        <dsp:cNvPr id="0" name=""/>
        <dsp:cNvSpPr/>
      </dsp:nvSpPr>
      <dsp:spPr>
        <a:xfrm>
          <a:off x="0" y="2481410"/>
          <a:ext cx="10515600" cy="9917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DDA5C1-C03D-4EF1-82C9-AE5E113B5B8B}">
      <dsp:nvSpPr>
        <dsp:cNvPr id="0" name=""/>
        <dsp:cNvSpPr/>
      </dsp:nvSpPr>
      <dsp:spPr>
        <a:xfrm>
          <a:off x="300013" y="2704560"/>
          <a:ext cx="545479" cy="5454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488A00-0EF5-4259-8E24-E1C3496E8478}">
      <dsp:nvSpPr>
        <dsp:cNvPr id="0" name=""/>
        <dsp:cNvSpPr/>
      </dsp:nvSpPr>
      <dsp:spPr>
        <a:xfrm>
          <a:off x="1145507" y="2481410"/>
          <a:ext cx="9370092" cy="991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964" tIns="104964" rIns="104964" bIns="104964" numCol="1" spcCol="1270" anchor="ctr" anchorCtr="0">
          <a:noAutofit/>
        </a:bodyPr>
        <a:lstStyle/>
        <a:p>
          <a:pPr marL="0" lvl="0" indent="0" algn="l" defTabSz="977900">
            <a:lnSpc>
              <a:spcPct val="100000"/>
            </a:lnSpc>
            <a:spcBef>
              <a:spcPct val="0"/>
            </a:spcBef>
            <a:spcAft>
              <a:spcPct val="35000"/>
            </a:spcAft>
            <a:buNone/>
          </a:pPr>
          <a:r>
            <a:rPr lang="en-US" sz="2200" kern="1200" dirty="0"/>
            <a:t>Given the varying responses based on the </a:t>
          </a:r>
          <a:r>
            <a:rPr lang="en-US" sz="2200" b="1" kern="1200" dirty="0"/>
            <a:t>EV fleet</a:t>
          </a:r>
          <a:r>
            <a:rPr lang="en-US" sz="2200" kern="1200" dirty="0"/>
            <a:t>, could a stochastic model for the behavior of residential EV chargers may be more suitable?</a:t>
          </a:r>
        </a:p>
      </dsp:txBody>
      <dsp:txXfrm>
        <a:off x="1145507" y="2481410"/>
        <a:ext cx="9370092" cy="991781"/>
      </dsp:txXfrm>
    </dsp:sp>
    <dsp:sp modelId="{010939DD-6E15-43B1-B1E2-03892EFD133F}">
      <dsp:nvSpPr>
        <dsp:cNvPr id="0" name=""/>
        <dsp:cNvSpPr/>
      </dsp:nvSpPr>
      <dsp:spPr>
        <a:xfrm>
          <a:off x="0" y="3721136"/>
          <a:ext cx="10515600" cy="9917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0D66D6-1C1F-4E64-8EFC-2FCB70CDE0F0}">
      <dsp:nvSpPr>
        <dsp:cNvPr id="0" name=""/>
        <dsp:cNvSpPr/>
      </dsp:nvSpPr>
      <dsp:spPr>
        <a:xfrm>
          <a:off x="300013" y="3944287"/>
          <a:ext cx="545479" cy="54547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974437-45F1-4934-82A5-7E89C37D5B8A}">
      <dsp:nvSpPr>
        <dsp:cNvPr id="0" name=""/>
        <dsp:cNvSpPr/>
      </dsp:nvSpPr>
      <dsp:spPr>
        <a:xfrm>
          <a:off x="1145507" y="3721136"/>
          <a:ext cx="9370092" cy="991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964" tIns="104964" rIns="104964" bIns="104964" numCol="1" spcCol="1270" anchor="ctr" anchorCtr="0">
          <a:noAutofit/>
        </a:bodyPr>
        <a:lstStyle/>
        <a:p>
          <a:pPr marL="0" lvl="0" indent="0" algn="l" defTabSz="977900">
            <a:lnSpc>
              <a:spcPct val="100000"/>
            </a:lnSpc>
            <a:spcBef>
              <a:spcPct val="0"/>
            </a:spcBef>
            <a:spcAft>
              <a:spcPct val="35000"/>
            </a:spcAft>
            <a:buNone/>
          </a:pPr>
          <a:r>
            <a:rPr lang="en-US" sz="2200" kern="1200" dirty="0"/>
            <a:t>Additional testing with various EVs is required, particularly considering the testing on fast chargers.</a:t>
          </a:r>
          <a:endParaRPr lang="en-AU" sz="2200" kern="1200" dirty="0"/>
        </a:p>
      </dsp:txBody>
      <dsp:txXfrm>
        <a:off x="1145507" y="3721136"/>
        <a:ext cx="9370092" cy="99178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08A86-EB89-4F94-B415-15D6C37585E5}">
      <dsp:nvSpPr>
        <dsp:cNvPr id="0" name=""/>
        <dsp:cNvSpPr/>
      </dsp:nvSpPr>
      <dsp:spPr>
        <a:xfrm>
          <a:off x="0" y="575"/>
          <a:ext cx="10515600" cy="13467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5DC440-7134-4D13-8F89-73D2024C938F}">
      <dsp:nvSpPr>
        <dsp:cNvPr id="0" name=""/>
        <dsp:cNvSpPr/>
      </dsp:nvSpPr>
      <dsp:spPr>
        <a:xfrm>
          <a:off x="407400" y="303600"/>
          <a:ext cx="740728" cy="74072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51BF72-F9A9-4204-BEB2-8FAC90A304C9}">
      <dsp:nvSpPr>
        <dsp:cNvPr id="0" name=""/>
        <dsp:cNvSpPr/>
      </dsp:nvSpPr>
      <dsp:spPr>
        <a:xfrm>
          <a:off x="1555528" y="575"/>
          <a:ext cx="8960071" cy="1346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534" tIns="142534" rIns="142534" bIns="142534" numCol="1" spcCol="1270" anchor="ctr" anchorCtr="0">
          <a:noAutofit/>
        </a:bodyPr>
        <a:lstStyle/>
        <a:p>
          <a:pPr marL="0" lvl="0" indent="0" algn="l" defTabSz="1111250">
            <a:lnSpc>
              <a:spcPct val="90000"/>
            </a:lnSpc>
            <a:spcBef>
              <a:spcPct val="0"/>
            </a:spcBef>
            <a:spcAft>
              <a:spcPct val="35000"/>
            </a:spcAft>
            <a:buNone/>
          </a:pPr>
          <a:r>
            <a:rPr lang="en-US" sz="2500" kern="1200" dirty="0"/>
            <a:t>BESS and HESS testing results were shared with stakeholders and OEMs to gather feedback on the methods and help us understand the captured behaviors.</a:t>
          </a:r>
        </a:p>
      </dsp:txBody>
      <dsp:txXfrm>
        <a:off x="1555528" y="575"/>
        <a:ext cx="8960071" cy="1346778"/>
      </dsp:txXfrm>
    </dsp:sp>
    <dsp:sp modelId="{6FD50F40-FDF4-464B-95AF-EF63C98CC0A3}">
      <dsp:nvSpPr>
        <dsp:cNvPr id="0" name=""/>
        <dsp:cNvSpPr/>
      </dsp:nvSpPr>
      <dsp:spPr>
        <a:xfrm>
          <a:off x="0" y="1684048"/>
          <a:ext cx="10515600" cy="13467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40EA0D-9C95-4692-B4D3-A027BC70D6F5}">
      <dsp:nvSpPr>
        <dsp:cNvPr id="0" name=""/>
        <dsp:cNvSpPr/>
      </dsp:nvSpPr>
      <dsp:spPr>
        <a:xfrm>
          <a:off x="407400" y="1987073"/>
          <a:ext cx="740728" cy="7407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8D3FFD-2052-480E-BB63-3163990C01AA}">
      <dsp:nvSpPr>
        <dsp:cNvPr id="0" name=""/>
        <dsp:cNvSpPr/>
      </dsp:nvSpPr>
      <dsp:spPr>
        <a:xfrm>
          <a:off x="1555528" y="1684048"/>
          <a:ext cx="8960071" cy="1346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534" tIns="142534" rIns="142534" bIns="142534" numCol="1" spcCol="1270" anchor="ctr" anchorCtr="0">
          <a:noAutofit/>
        </a:bodyPr>
        <a:lstStyle/>
        <a:p>
          <a:pPr marL="0" lvl="0" indent="0" algn="l" defTabSz="1111250">
            <a:lnSpc>
              <a:spcPct val="90000"/>
            </a:lnSpc>
            <a:spcBef>
              <a:spcPct val="0"/>
            </a:spcBef>
            <a:spcAft>
              <a:spcPct val="35000"/>
            </a:spcAft>
            <a:buNone/>
          </a:pPr>
          <a:r>
            <a:rPr lang="en-US" sz="2500" b="1" kern="1200" dirty="0"/>
            <a:t>OEMs were given detailed results </a:t>
          </a:r>
          <a:r>
            <a:rPr lang="en-US" sz="2500" kern="1200" dirty="0"/>
            <a:t>on unexplained or unexpected behaviors, identifying recommended or necessary firmware updates.</a:t>
          </a:r>
        </a:p>
      </dsp:txBody>
      <dsp:txXfrm>
        <a:off x="1555528" y="1684048"/>
        <a:ext cx="8960071" cy="1346778"/>
      </dsp:txXfrm>
    </dsp:sp>
    <dsp:sp modelId="{BA804F2C-9FE3-4F6B-98B2-24FE30815951}">
      <dsp:nvSpPr>
        <dsp:cNvPr id="0" name=""/>
        <dsp:cNvSpPr/>
      </dsp:nvSpPr>
      <dsp:spPr>
        <a:xfrm>
          <a:off x="0" y="3367521"/>
          <a:ext cx="10515600" cy="13467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F1FBC5-CFE1-4968-827C-A8E118411E27}">
      <dsp:nvSpPr>
        <dsp:cNvPr id="0" name=""/>
        <dsp:cNvSpPr/>
      </dsp:nvSpPr>
      <dsp:spPr>
        <a:xfrm>
          <a:off x="407400" y="3670546"/>
          <a:ext cx="740728" cy="7407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852332-C6F4-4FA7-99BD-62FF264B3550}">
      <dsp:nvSpPr>
        <dsp:cNvPr id="0" name=""/>
        <dsp:cNvSpPr/>
      </dsp:nvSpPr>
      <dsp:spPr>
        <a:xfrm>
          <a:off x="1555528" y="3367521"/>
          <a:ext cx="8960071" cy="1346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534" tIns="142534" rIns="142534" bIns="142534" numCol="1" spcCol="1270" anchor="ctr" anchorCtr="0">
          <a:noAutofit/>
        </a:bodyPr>
        <a:lstStyle/>
        <a:p>
          <a:pPr marL="0" lvl="0" indent="0" algn="l" defTabSz="1111250">
            <a:lnSpc>
              <a:spcPct val="90000"/>
            </a:lnSpc>
            <a:spcBef>
              <a:spcPct val="0"/>
            </a:spcBef>
            <a:spcAft>
              <a:spcPct val="35000"/>
            </a:spcAft>
            <a:buNone/>
          </a:pPr>
          <a:r>
            <a:rPr lang="en-US" sz="2500" kern="1200" dirty="0"/>
            <a:t>All tested systems were connected to </a:t>
          </a:r>
          <a:r>
            <a:rPr lang="en-US" sz="2500" b="1" kern="1200" dirty="0"/>
            <a:t>OEM cloud services</a:t>
          </a:r>
          <a:r>
            <a:rPr lang="en-US" sz="2500" kern="1200" dirty="0"/>
            <a:t>, allowing for data examination during faults from both locally and remotely captured data.</a:t>
          </a:r>
        </a:p>
      </dsp:txBody>
      <dsp:txXfrm>
        <a:off x="1555528" y="3367521"/>
        <a:ext cx="8960071" cy="134677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0DE8D-1185-4C6C-9173-B3089AC708EE}">
      <dsp:nvSpPr>
        <dsp:cNvPr id="0" name=""/>
        <dsp:cNvSpPr/>
      </dsp:nvSpPr>
      <dsp:spPr>
        <a:xfrm>
          <a:off x="1545292" y="11441"/>
          <a:ext cx="1887187" cy="1887187"/>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2018F4-CE0A-4543-9438-0F2BD20CE02C}">
      <dsp:nvSpPr>
        <dsp:cNvPr id="0" name=""/>
        <dsp:cNvSpPr/>
      </dsp:nvSpPr>
      <dsp:spPr>
        <a:xfrm>
          <a:off x="1947479" y="413629"/>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FB2177-0DE4-4630-BB4E-5770B17970BF}">
      <dsp:nvSpPr>
        <dsp:cNvPr id="0" name=""/>
        <dsp:cNvSpPr/>
      </dsp:nvSpPr>
      <dsp:spPr>
        <a:xfrm>
          <a:off x="942010" y="2486442"/>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90000"/>
            </a:lnSpc>
            <a:spcBef>
              <a:spcPct val="0"/>
            </a:spcBef>
            <a:spcAft>
              <a:spcPct val="35000"/>
            </a:spcAft>
            <a:buNone/>
            <a:defRPr cap="all"/>
          </a:pPr>
          <a:r>
            <a:rPr lang="en-AU" sz="4400" kern="1200"/>
            <a:t>Thank you</a:t>
          </a:r>
          <a:endParaRPr lang="en-US" sz="4400" kern="1200"/>
        </a:p>
      </dsp:txBody>
      <dsp:txXfrm>
        <a:off x="942010" y="2486442"/>
        <a:ext cx="3093750" cy="720000"/>
      </dsp:txXfrm>
    </dsp:sp>
    <dsp:sp modelId="{23712936-7B0F-4151-8BCA-F29CF78E058A}">
      <dsp:nvSpPr>
        <dsp:cNvPr id="0" name=""/>
        <dsp:cNvSpPr/>
      </dsp:nvSpPr>
      <dsp:spPr>
        <a:xfrm>
          <a:off x="5180448" y="11441"/>
          <a:ext cx="1887187" cy="1887187"/>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2A19C3-86AC-41E0-A417-BBBEFEC251C2}">
      <dsp:nvSpPr>
        <dsp:cNvPr id="0" name=""/>
        <dsp:cNvSpPr/>
      </dsp:nvSpPr>
      <dsp:spPr>
        <a:xfrm>
          <a:off x="5582635" y="413629"/>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305D95-8281-4351-A43F-9245950F8518}">
      <dsp:nvSpPr>
        <dsp:cNvPr id="0" name=""/>
        <dsp:cNvSpPr/>
      </dsp:nvSpPr>
      <dsp:spPr>
        <a:xfrm>
          <a:off x="4577167" y="2486442"/>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90000"/>
            </a:lnSpc>
            <a:spcBef>
              <a:spcPct val="0"/>
            </a:spcBef>
            <a:spcAft>
              <a:spcPct val="35000"/>
            </a:spcAft>
            <a:buNone/>
            <a:defRPr cap="all"/>
          </a:pPr>
          <a:r>
            <a:rPr lang="en-AU" sz="4400" kern="1200"/>
            <a:t>Questions</a:t>
          </a:r>
          <a:endParaRPr lang="en-US" sz="4400" kern="1200"/>
        </a:p>
      </dsp:txBody>
      <dsp:txXfrm>
        <a:off x="4577167" y="2486442"/>
        <a:ext cx="309375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B44C44-A252-4900-AFCC-932655CDB5CD}" type="datetimeFigureOut">
              <a:rPr lang="en-AU" smtClean="0"/>
              <a:t>16/10/2024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16EC44-9779-441F-9AFC-367FDA7D584B}" type="slidenum">
              <a:rPr lang="en-AU" smtClean="0"/>
              <a:t>‹#›</a:t>
            </a:fld>
            <a:endParaRPr lang="en-AU"/>
          </a:p>
        </p:txBody>
      </p:sp>
    </p:spTree>
    <p:extLst>
      <p:ext uri="{BB962C8B-B14F-4D97-AF65-F5344CB8AC3E}">
        <p14:creationId xmlns:p14="http://schemas.microsoft.com/office/powerpoint/2010/main" val="1593990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Good morning, everyone. My name is </a:t>
            </a:r>
            <a:r>
              <a:rPr lang="en-AU" sz="1800" kern="100" dirty="0" err="1">
                <a:effectLst/>
                <a:latin typeface="Aptos" panose="020B0004020202020204" pitchFamily="34" charset="0"/>
                <a:ea typeface="Aptos" panose="020B0004020202020204" pitchFamily="34" charset="0"/>
                <a:cs typeface="Times New Roman" panose="02020603050405020304" pitchFamily="18" charset="0"/>
              </a:rPr>
              <a:t>Awais</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Ahmad, and I am a research fellow at UNSW. I am here to present some insights from GPST topic 9 DER and Stability. We are working in collaboration with UOW, AEMO, and CSIRO. </a:t>
            </a:r>
          </a:p>
          <a:p>
            <a:endParaRPr lang="en-US" dirty="0"/>
          </a:p>
        </p:txBody>
      </p:sp>
      <p:sp>
        <p:nvSpPr>
          <p:cNvPr id="4" name="Slide Number Placeholder 3"/>
          <p:cNvSpPr>
            <a:spLocks noGrp="1"/>
          </p:cNvSpPr>
          <p:nvPr>
            <p:ph type="sldNum" sz="quarter" idx="5"/>
          </p:nvPr>
        </p:nvSpPr>
        <p:spPr/>
        <p:txBody>
          <a:bodyPr/>
          <a:lstStyle/>
          <a:p>
            <a:fld id="{5316EC44-9779-441F-9AFC-367FDA7D584B}" type="slidenum">
              <a:rPr lang="en-AU" smtClean="0"/>
              <a:t>1</a:t>
            </a:fld>
            <a:endParaRPr lang="en-AU"/>
          </a:p>
        </p:txBody>
      </p:sp>
    </p:spTree>
    <p:extLst>
      <p:ext uri="{BB962C8B-B14F-4D97-AF65-F5344CB8AC3E}">
        <p14:creationId xmlns:p14="http://schemas.microsoft.com/office/powerpoint/2010/main" val="1027664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still, we have to find the point that is most vulnerable to grid disturbance so it can be considered for the standard inclusion</a:t>
            </a:r>
          </a:p>
        </p:txBody>
      </p:sp>
      <p:sp>
        <p:nvSpPr>
          <p:cNvPr id="4" name="Slide Number Placeholder 3"/>
          <p:cNvSpPr>
            <a:spLocks noGrp="1"/>
          </p:cNvSpPr>
          <p:nvPr>
            <p:ph type="sldNum" sz="quarter" idx="5"/>
          </p:nvPr>
        </p:nvSpPr>
        <p:spPr/>
        <p:txBody>
          <a:bodyPr/>
          <a:lstStyle/>
          <a:p>
            <a:fld id="{5316EC44-9779-441F-9AFC-367FDA7D584B}" type="slidenum">
              <a:rPr lang="en-AU" smtClean="0"/>
              <a:t>10</a:t>
            </a:fld>
            <a:endParaRPr lang="en-AU"/>
          </a:p>
        </p:txBody>
      </p:sp>
    </p:spTree>
    <p:extLst>
      <p:ext uri="{BB962C8B-B14F-4D97-AF65-F5344CB8AC3E}">
        <p14:creationId xmlns:p14="http://schemas.microsoft.com/office/powerpoint/2010/main" val="3210611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215DD-5071-BDE1-5269-EE7F75034A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995EE6-5754-F8B6-536D-A5C1AEA9E0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AA218A-EA9A-FCC0-F0B2-04BA9D2054A8}"/>
              </a:ext>
            </a:extLst>
          </p:cNvPr>
          <p:cNvSpPr>
            <a:spLocks noGrp="1"/>
          </p:cNvSpPr>
          <p:nvPr>
            <p:ph type="body" idx="1"/>
          </p:nvPr>
        </p:nvSpPr>
        <p:spPr/>
        <p:txBody>
          <a:bodyPr/>
          <a:lstStyle/>
          <a:p>
            <a:r>
              <a:rPr lang="en-AU" dirty="0"/>
              <a:t>The other part of the project is the load testing and UOW does this. </a:t>
            </a:r>
          </a:p>
        </p:txBody>
      </p:sp>
      <p:sp>
        <p:nvSpPr>
          <p:cNvPr id="4" name="Slide Number Placeholder 3">
            <a:extLst>
              <a:ext uri="{FF2B5EF4-FFF2-40B4-BE49-F238E27FC236}">
                <a16:creationId xmlns:a16="http://schemas.microsoft.com/office/drawing/2014/main" id="{7505D285-7071-9FA4-7E0F-9C4141F52CC1}"/>
              </a:ext>
            </a:extLst>
          </p:cNvPr>
          <p:cNvSpPr>
            <a:spLocks noGrp="1"/>
          </p:cNvSpPr>
          <p:nvPr>
            <p:ph type="sldNum" sz="quarter" idx="5"/>
          </p:nvPr>
        </p:nvSpPr>
        <p:spPr/>
        <p:txBody>
          <a:bodyPr/>
          <a:lstStyle/>
          <a:p>
            <a:fld id="{27ED6C99-8682-4AD5-8500-D1FD08E26B21}" type="slidenum">
              <a:rPr lang="en-AU" smtClean="0"/>
              <a:t>12</a:t>
            </a:fld>
            <a:endParaRPr lang="en-AU"/>
          </a:p>
        </p:txBody>
      </p:sp>
    </p:spTree>
    <p:extLst>
      <p:ext uri="{BB962C8B-B14F-4D97-AF65-F5344CB8AC3E}">
        <p14:creationId xmlns:p14="http://schemas.microsoft.com/office/powerpoint/2010/main" val="4155134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part of the project is to test the EV as there are more and more </a:t>
            </a:r>
            <a:r>
              <a:rPr lang="en-US" dirty="0" err="1"/>
              <a:t>Evs</a:t>
            </a:r>
            <a:r>
              <a:rPr lang="en-US" dirty="0"/>
              <a:t> adding to our system it is important to understand the </a:t>
            </a:r>
            <a:r>
              <a:rPr lang="en-US" dirty="0" err="1"/>
              <a:t>behaviour</a:t>
            </a:r>
            <a:r>
              <a:rPr lang="en-US" dirty="0"/>
              <a:t> of </a:t>
            </a:r>
            <a:r>
              <a:rPr lang="en-US" dirty="0" err="1"/>
              <a:t>Evs</a:t>
            </a:r>
            <a:r>
              <a:rPr lang="en-US" dirty="0"/>
              <a:t> and how to represent it in </a:t>
            </a:r>
          </a:p>
        </p:txBody>
      </p:sp>
      <p:sp>
        <p:nvSpPr>
          <p:cNvPr id="4" name="Slide Number Placeholder 3"/>
          <p:cNvSpPr>
            <a:spLocks noGrp="1"/>
          </p:cNvSpPr>
          <p:nvPr>
            <p:ph type="sldNum" sz="quarter" idx="5"/>
          </p:nvPr>
        </p:nvSpPr>
        <p:spPr/>
        <p:txBody>
          <a:bodyPr/>
          <a:lstStyle/>
          <a:p>
            <a:fld id="{5316EC44-9779-441F-9AFC-367FDA7D584B}" type="slidenum">
              <a:rPr lang="en-AU" smtClean="0"/>
              <a:t>13</a:t>
            </a:fld>
            <a:endParaRPr lang="en-AU"/>
          </a:p>
        </p:txBody>
      </p:sp>
    </p:spTree>
    <p:extLst>
      <p:ext uri="{BB962C8B-B14F-4D97-AF65-F5344CB8AC3E}">
        <p14:creationId xmlns:p14="http://schemas.microsoft.com/office/powerpoint/2010/main" val="2298777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6EC44-9779-441F-9AFC-367FDA7D584B}" type="slidenum">
              <a:rPr lang="en-AU" smtClean="0"/>
              <a:t>15</a:t>
            </a:fld>
            <a:endParaRPr lang="en-AU"/>
          </a:p>
        </p:txBody>
      </p:sp>
    </p:spTree>
    <p:extLst>
      <p:ext uri="{BB962C8B-B14F-4D97-AF65-F5344CB8AC3E}">
        <p14:creationId xmlns:p14="http://schemas.microsoft.com/office/powerpoint/2010/main" val="4042369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E9DBF-DC5B-C689-D7E5-551AD120A7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008266-E769-7DF8-8CD3-2A2CAFBCF9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58FFDE-AD13-4FD4-471D-C947DB9B46FB}"/>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4A14188F-01BB-F4C2-AD17-FE126A09408E}"/>
              </a:ext>
            </a:extLst>
          </p:cNvPr>
          <p:cNvSpPr>
            <a:spLocks noGrp="1"/>
          </p:cNvSpPr>
          <p:nvPr>
            <p:ph type="sldNum" sz="quarter" idx="5"/>
          </p:nvPr>
        </p:nvSpPr>
        <p:spPr/>
        <p:txBody>
          <a:bodyPr/>
          <a:lstStyle/>
          <a:p>
            <a:fld id="{27ED6C99-8682-4AD5-8500-D1FD08E26B21}" type="slidenum">
              <a:rPr lang="en-AU" smtClean="0"/>
              <a:t>16</a:t>
            </a:fld>
            <a:endParaRPr lang="en-AU"/>
          </a:p>
        </p:txBody>
      </p:sp>
    </p:spTree>
    <p:extLst>
      <p:ext uri="{BB962C8B-B14F-4D97-AF65-F5344CB8AC3E}">
        <p14:creationId xmlns:p14="http://schemas.microsoft.com/office/powerpoint/2010/main" val="1000777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a:solidFill>
                  <a:srgbClr val="FF0000"/>
                </a:solidFill>
              </a:rPr>
              <a:t>-Momentary cessation: Few inverters from one manufacturer display this behavior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a:solidFill>
                  <a:srgbClr val="FF0000"/>
                </a:solidFill>
              </a:rPr>
              <a:t>-Power curtailment: 1) Observed in some 2015 inverters  2) In some inverters power recovers within a few seconds, in others it takes minutes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1">
              <a:solidFill>
                <a:srgbClr val="FF0000"/>
              </a:solidFill>
            </a:endParaRPr>
          </a:p>
          <a:p>
            <a:endParaRPr lang="en-AU"/>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 name="Slide Number Placeholder 4">
            <a:extLst>
              <a:ext uri="{FF2B5EF4-FFF2-40B4-BE49-F238E27FC236}">
                <a16:creationId xmlns:a16="http://schemas.microsoft.com/office/drawing/2014/main" id="{5F21A410-757D-43F9-97B4-B63319A95627}"/>
              </a:ext>
            </a:extLst>
          </p:cNvPr>
          <p:cNvSpPr>
            <a:spLocks noGrp="1"/>
          </p:cNvSpPr>
          <p:nvPr>
            <p:ph type="sldNum" sz="quarter" idx="5"/>
          </p:nvPr>
        </p:nvSpPr>
        <p:spPr/>
        <p:txBody>
          <a:bodyPr/>
          <a:lstStyle/>
          <a:p>
            <a:pPr>
              <a:defRPr/>
            </a:pPr>
            <a:fld id="{02F8C274-5654-49D2-B74E-2B688DEEA376}" type="slidenum">
              <a:rPr lang="en-US" altLang="en-US" smtClean="0"/>
              <a:pPr>
                <a:defRPr/>
              </a:pPr>
              <a:t>23</a:t>
            </a:fld>
            <a:endParaRPr lang="en-US" altLang="en-US"/>
          </a:p>
        </p:txBody>
      </p:sp>
    </p:spTree>
    <p:extLst>
      <p:ext uri="{BB962C8B-B14F-4D97-AF65-F5344CB8AC3E}">
        <p14:creationId xmlns:p14="http://schemas.microsoft.com/office/powerpoint/2010/main" val="3889749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a:extLst>
              <a:ext uri="{FF2B5EF4-FFF2-40B4-BE49-F238E27FC236}">
                <a16:creationId xmlns:a16="http://schemas.microsoft.com/office/drawing/2014/main" id="{DB2B1B93-96AC-4287-B5A8-1AEE1540DF53}"/>
              </a:ext>
            </a:extLst>
          </p:cNvPr>
          <p:cNvSpPr>
            <a:spLocks noGrp="1"/>
          </p:cNvSpPr>
          <p:nvPr>
            <p:ph type="sldNum" sz="quarter" idx="5"/>
          </p:nvPr>
        </p:nvSpPr>
        <p:spPr/>
        <p:txBody>
          <a:bodyPr/>
          <a:lstStyle/>
          <a:p>
            <a:pPr>
              <a:defRPr/>
            </a:pPr>
            <a:fld id="{02F8C274-5654-49D2-B74E-2B688DEEA376}" type="slidenum">
              <a:rPr lang="en-US" altLang="en-US" smtClean="0"/>
              <a:pPr>
                <a:defRPr/>
              </a:pPr>
              <a:t>25</a:t>
            </a:fld>
            <a:endParaRPr lang="en-US" altLang="en-US"/>
          </a:p>
        </p:txBody>
      </p:sp>
    </p:spTree>
    <p:extLst>
      <p:ext uri="{BB962C8B-B14F-4D97-AF65-F5344CB8AC3E}">
        <p14:creationId xmlns:p14="http://schemas.microsoft.com/office/powerpoint/2010/main" val="3230999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5" name="Footer Placeholder 4">
            <a:extLst>
              <a:ext uri="{FF2B5EF4-FFF2-40B4-BE49-F238E27FC236}">
                <a16:creationId xmlns:a16="http://schemas.microsoft.com/office/drawing/2014/main" id="{ABDAC77E-A327-49C2-A224-5B67437E3539}"/>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606418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5" name="Footer Placeholder 4">
            <a:extLst>
              <a:ext uri="{FF2B5EF4-FFF2-40B4-BE49-F238E27FC236}">
                <a16:creationId xmlns:a16="http://schemas.microsoft.com/office/drawing/2014/main" id="{27B4638E-4DCC-412C-8A66-EEF2554E992F}"/>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252149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674DB3AD-DAD4-4931-8F9A-DCDF5A7A88DD}" type="slidenum">
              <a:rPr lang="en-GB" smtClean="0"/>
              <a:pPr>
                <a:defRPr/>
              </a:pPr>
              <a:t>28</a:t>
            </a:fld>
            <a:endParaRPr lang="en-GB"/>
          </a:p>
        </p:txBody>
      </p:sp>
    </p:spTree>
    <p:extLst>
      <p:ext uri="{BB962C8B-B14F-4D97-AF65-F5344CB8AC3E}">
        <p14:creationId xmlns:p14="http://schemas.microsoft.com/office/powerpoint/2010/main" val="3303550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These are the contributors of our research from each organisation.</a:t>
            </a:r>
          </a:p>
          <a:p>
            <a:endParaRPr lang="en-US" dirty="0"/>
          </a:p>
        </p:txBody>
      </p:sp>
      <p:sp>
        <p:nvSpPr>
          <p:cNvPr id="4" name="Slide Number Placeholder 3"/>
          <p:cNvSpPr>
            <a:spLocks noGrp="1"/>
          </p:cNvSpPr>
          <p:nvPr>
            <p:ph type="sldNum" sz="quarter" idx="5"/>
          </p:nvPr>
        </p:nvSpPr>
        <p:spPr/>
        <p:txBody>
          <a:bodyPr/>
          <a:lstStyle/>
          <a:p>
            <a:fld id="{5316EC44-9779-441F-9AFC-367FDA7D584B}" type="slidenum">
              <a:rPr lang="en-AU" smtClean="0"/>
              <a:t>2</a:t>
            </a:fld>
            <a:endParaRPr lang="en-AU"/>
          </a:p>
        </p:txBody>
      </p:sp>
    </p:spTree>
    <p:extLst>
      <p:ext uri="{BB962C8B-B14F-4D97-AF65-F5344CB8AC3E}">
        <p14:creationId xmlns:p14="http://schemas.microsoft.com/office/powerpoint/2010/main" val="1962349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674DB3AD-DAD4-4931-8F9A-DCDF5A7A88DD}" type="slidenum">
              <a:rPr lang="en-GB" smtClean="0"/>
              <a:pPr>
                <a:defRPr/>
              </a:pPr>
              <a:t>29</a:t>
            </a:fld>
            <a:endParaRPr lang="en-GB"/>
          </a:p>
        </p:txBody>
      </p:sp>
    </p:spTree>
    <p:extLst>
      <p:ext uri="{BB962C8B-B14F-4D97-AF65-F5344CB8AC3E}">
        <p14:creationId xmlns:p14="http://schemas.microsoft.com/office/powerpoint/2010/main" val="2045005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674DB3AD-DAD4-4931-8F9A-DCDF5A7A88DD}" type="slidenum">
              <a:rPr lang="en-GB" smtClean="0"/>
              <a:pPr>
                <a:defRPr/>
              </a:pPr>
              <a:t>30</a:t>
            </a:fld>
            <a:endParaRPr lang="en-GB"/>
          </a:p>
        </p:txBody>
      </p:sp>
    </p:spTree>
    <p:extLst>
      <p:ext uri="{BB962C8B-B14F-4D97-AF65-F5344CB8AC3E}">
        <p14:creationId xmlns:p14="http://schemas.microsoft.com/office/powerpoint/2010/main" val="2382322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92500" lnSpcReduction="20000"/>
          </a:bodyPr>
          <a:lstStyle/>
          <a:p>
            <a:pPr algn="just">
              <a:lnSpc>
                <a:spcPct val="114000"/>
              </a:lnSpc>
              <a:spcBef>
                <a:spcPts val="1800"/>
              </a:spcBef>
              <a:buFont typeface="Wingdings" panose="05000000000000000000" pitchFamily="2" charset="2"/>
              <a:buChar char="ü"/>
            </a:pPr>
            <a:r>
              <a:rPr lang="en-GB" sz="1800" dirty="0"/>
              <a:t>Inverters are undesirably disconnected or curtail their power under voltage phase jumps. </a:t>
            </a:r>
          </a:p>
          <a:p>
            <a:pPr algn="just">
              <a:lnSpc>
                <a:spcPct val="114000"/>
              </a:lnSpc>
              <a:spcBef>
                <a:spcPts val="1800"/>
              </a:spcBef>
              <a:buFont typeface="Wingdings" panose="05000000000000000000" pitchFamily="2" charset="2"/>
              <a:buChar char="ü"/>
            </a:pPr>
            <a:r>
              <a:rPr lang="en-GB" sz="1800" dirty="0"/>
              <a:t>The phase jump angle and the point on wave affect the behaviour of the inverter.</a:t>
            </a:r>
          </a:p>
          <a:p>
            <a:pPr algn="just">
              <a:lnSpc>
                <a:spcPct val="114000"/>
              </a:lnSpc>
              <a:spcBef>
                <a:spcPts val="1800"/>
              </a:spcBef>
              <a:buFont typeface="Wingdings" panose="05000000000000000000" pitchFamily="2" charset="2"/>
              <a:buChar char="ü"/>
            </a:pPr>
            <a:r>
              <a:rPr lang="en-GB" sz="1800" dirty="0"/>
              <a:t>Since the implemented controllers in inverters are not known, more advanced analysis on various possible control algorithms is still required as a future direction of the project.</a:t>
            </a:r>
          </a:p>
          <a:p>
            <a:pPr lvl="1" algn="just">
              <a:lnSpc>
                <a:spcPct val="114000"/>
              </a:lnSpc>
              <a:spcBef>
                <a:spcPts val="1800"/>
              </a:spcBef>
              <a:buFont typeface="Wingdings" panose="05000000000000000000" pitchFamily="2" charset="2"/>
              <a:buChar char="Ø"/>
            </a:pPr>
            <a:r>
              <a:rPr lang="en-GB" sz="1800" dirty="0">
                <a:solidFill>
                  <a:srgbClr val="008000"/>
                </a:solidFill>
              </a:rPr>
              <a:t>These outcomes are reflected in the revision of the new standard and accordingly new test requirements are included in the revised AS 4777.2 standard</a:t>
            </a:r>
            <a:endParaRPr lang="en-US" dirty="0"/>
          </a:p>
        </p:txBody>
      </p:sp>
      <p:sp>
        <p:nvSpPr>
          <p:cNvPr id="4" name="Slide Number Placeholder 3"/>
          <p:cNvSpPr>
            <a:spLocks noGrp="1"/>
          </p:cNvSpPr>
          <p:nvPr>
            <p:ph type="sldNum" sz="quarter" idx="10"/>
          </p:nvPr>
        </p:nvSpPr>
        <p:spPr/>
        <p:txBody>
          <a:bodyPr/>
          <a:lstStyle/>
          <a:p>
            <a:fld id="{31280263-BDD1-024C-940C-E9EBFD0F6DCB}"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588142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Left is frequency ramp</a:t>
            </a:r>
          </a:p>
          <a:p>
            <a:endParaRPr lang="en-AU" dirty="0"/>
          </a:p>
          <a:p>
            <a:r>
              <a:rPr lang="en-AU" dirty="0"/>
              <a:t>Right is voltage sags all tests</a:t>
            </a:r>
          </a:p>
        </p:txBody>
      </p:sp>
      <p:sp>
        <p:nvSpPr>
          <p:cNvPr id="4" name="Slide Number Placeholder 3"/>
          <p:cNvSpPr>
            <a:spLocks noGrp="1"/>
          </p:cNvSpPr>
          <p:nvPr>
            <p:ph type="sldNum" sz="quarter" idx="5"/>
          </p:nvPr>
        </p:nvSpPr>
        <p:spPr/>
        <p:txBody>
          <a:bodyPr/>
          <a:lstStyle/>
          <a:p>
            <a:fld id="{27ED6C99-8682-4AD5-8500-D1FD08E26B21}" type="slidenum">
              <a:rPr lang="en-AU" smtClean="0"/>
              <a:t>32</a:t>
            </a:fld>
            <a:endParaRPr lang="en-AU"/>
          </a:p>
        </p:txBody>
      </p:sp>
    </p:spTree>
    <p:extLst>
      <p:ext uri="{BB962C8B-B14F-4D97-AF65-F5344CB8AC3E}">
        <p14:creationId xmlns:p14="http://schemas.microsoft.com/office/powerpoint/2010/main" val="3449199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We use a total system approach to address the problems caused by the large integration of DERs in the system. </a:t>
            </a:r>
          </a:p>
          <a:p>
            <a:endParaRPr lang="en-US" dirty="0"/>
          </a:p>
        </p:txBody>
      </p:sp>
      <p:sp>
        <p:nvSpPr>
          <p:cNvPr id="4" name="Slide Number Placeholder 3"/>
          <p:cNvSpPr>
            <a:spLocks noGrp="1"/>
          </p:cNvSpPr>
          <p:nvPr>
            <p:ph type="sldNum" sz="quarter" idx="5"/>
          </p:nvPr>
        </p:nvSpPr>
        <p:spPr/>
        <p:txBody>
          <a:bodyPr/>
          <a:lstStyle/>
          <a:p>
            <a:fld id="{5316EC44-9779-441F-9AFC-367FDA7D584B}" type="slidenum">
              <a:rPr lang="en-AU" smtClean="0"/>
              <a:t>3</a:t>
            </a:fld>
            <a:endParaRPr lang="en-AU"/>
          </a:p>
        </p:txBody>
      </p:sp>
    </p:spTree>
    <p:extLst>
      <p:ext uri="{BB962C8B-B14F-4D97-AF65-F5344CB8AC3E}">
        <p14:creationId xmlns:p14="http://schemas.microsoft.com/office/powerpoint/2010/main" val="3479839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kern="100" dirty="0">
                <a:effectLst/>
                <a:latin typeface="Aptos" panose="020B0004020202020204" pitchFamily="34" charset="0"/>
                <a:ea typeface="Aptos" panose="020B0004020202020204" pitchFamily="34" charset="0"/>
                <a:cs typeface="Times New Roman" panose="02020603050405020304" pitchFamily="18" charset="0"/>
              </a:rPr>
              <a:t>This cannot be done in isolation.  It requires three-pronged responses. </a:t>
            </a:r>
          </a:p>
          <a:p>
            <a:r>
              <a:rPr lang="en-AU" sz="1800" kern="100" dirty="0">
                <a:effectLst/>
                <a:latin typeface="Aptos" panose="020B0004020202020204" pitchFamily="34" charset="0"/>
                <a:ea typeface="Aptos" panose="020B0004020202020204" pitchFamily="34" charset="0"/>
                <a:cs typeface="Times New Roman" panose="02020603050405020304" pitchFamily="18" charset="0"/>
              </a:rPr>
              <a:t>The first one is extensive laboratory bench testing of the IBS and loads. </a:t>
            </a:r>
          </a:p>
          <a:p>
            <a:r>
              <a:rPr lang="en-AU" sz="1800" kern="100" dirty="0">
                <a:effectLst/>
                <a:latin typeface="Aptos" panose="020B0004020202020204" pitchFamily="34" charset="0"/>
                <a:ea typeface="Aptos" panose="020B0004020202020204" pitchFamily="34" charset="0"/>
                <a:cs typeface="Times New Roman" panose="02020603050405020304" pitchFamily="18" charset="0"/>
              </a:rPr>
              <a:t>Then, we evaluate the behaviour of the devices and compare the responses. </a:t>
            </a:r>
          </a:p>
          <a:p>
            <a:r>
              <a:rPr lang="en-AU" sz="1800" kern="100" dirty="0">
                <a:effectLst/>
                <a:latin typeface="Aptos" panose="020B0004020202020204" pitchFamily="34" charset="0"/>
                <a:ea typeface="Aptos" panose="020B0004020202020204" pitchFamily="34" charset="0"/>
                <a:cs typeface="Times New Roman" panose="02020603050405020304" pitchFamily="18" charset="0"/>
              </a:rPr>
              <a:t>This further helps in the development and planning of models for IBRs and loads that accurately represent the system's behaviour under different conditions. </a:t>
            </a:r>
          </a:p>
          <a:p>
            <a:endParaRPr lang="en-US" dirty="0"/>
          </a:p>
        </p:txBody>
      </p:sp>
      <p:sp>
        <p:nvSpPr>
          <p:cNvPr id="4" name="Slide Number Placeholder 3"/>
          <p:cNvSpPr>
            <a:spLocks noGrp="1"/>
          </p:cNvSpPr>
          <p:nvPr>
            <p:ph type="sldNum" sz="quarter" idx="5"/>
          </p:nvPr>
        </p:nvSpPr>
        <p:spPr/>
        <p:txBody>
          <a:bodyPr/>
          <a:lstStyle/>
          <a:p>
            <a:fld id="{5316EC44-9779-441F-9AFC-367FDA7D584B}" type="slidenum">
              <a:rPr lang="en-AU" smtClean="0"/>
              <a:t>4</a:t>
            </a:fld>
            <a:endParaRPr lang="en-AU"/>
          </a:p>
        </p:txBody>
      </p:sp>
    </p:spTree>
    <p:extLst>
      <p:ext uri="{BB962C8B-B14F-4D97-AF65-F5344CB8AC3E}">
        <p14:creationId xmlns:p14="http://schemas.microsoft.com/office/powerpoint/2010/main" val="3527339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This is the big picture for the G-PST topic 9 road map, which includes short—and long-term research development and deployment activities. We have highlighted the activities we have already done under stages 2 and 3 of the project.</a:t>
            </a:r>
          </a:p>
          <a:p>
            <a:endParaRPr lang="en-US" dirty="0"/>
          </a:p>
        </p:txBody>
      </p:sp>
      <p:sp>
        <p:nvSpPr>
          <p:cNvPr id="4" name="Slide Number Placeholder 3"/>
          <p:cNvSpPr>
            <a:spLocks noGrp="1"/>
          </p:cNvSpPr>
          <p:nvPr>
            <p:ph type="sldNum" sz="quarter" idx="5"/>
          </p:nvPr>
        </p:nvSpPr>
        <p:spPr/>
        <p:txBody>
          <a:bodyPr/>
          <a:lstStyle/>
          <a:p>
            <a:fld id="{5316EC44-9779-441F-9AFC-367FDA7D584B}" type="slidenum">
              <a:rPr lang="en-AU" smtClean="0"/>
              <a:t>5</a:t>
            </a:fld>
            <a:endParaRPr lang="en-AU"/>
          </a:p>
        </p:txBody>
      </p:sp>
    </p:spTree>
    <p:extLst>
      <p:ext uri="{BB962C8B-B14F-4D97-AF65-F5344CB8AC3E}">
        <p14:creationId xmlns:p14="http://schemas.microsoft.com/office/powerpoint/2010/main" val="982953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a:buFont typeface="+mj-lt"/>
              <a:buAutoNum type="arabicPeriod"/>
            </a:pPr>
            <a:r>
              <a:rPr lang="en-US" sz="1200" b="1" i="0" u="none" strike="noStrike" baseline="0" dirty="0">
                <a:latin typeface="NimbusSanL-Bold"/>
              </a:rPr>
              <a:t>A future-proof pathway for load modelling – </a:t>
            </a:r>
            <a:r>
              <a:rPr lang="en-US" sz="1200" b="0" i="0" u="none" strike="noStrike" baseline="0" dirty="0">
                <a:latin typeface="NimbusSanL-Regu"/>
              </a:rPr>
              <a:t>Power system loads are consistently evolving and a prompt response to developments and changes is of paramount importance [7]. Futureproofing load models to account for changes in load compositions and new responses will allow operators to identify and predicts future causes of power reduction and system instability. It also allows studies to further validation the interaction between DER and flexible loads, supports research on improvements that can be made to the system to allow it to remain operational during fault events, and contributes to information sharing with the industry regarding </a:t>
            </a:r>
            <a:r>
              <a:rPr lang="en-AU" sz="1200" b="0" i="0" u="none" strike="noStrike" baseline="0" dirty="0">
                <a:latin typeface="NimbusSanL-Regu"/>
              </a:rPr>
              <a:t>systemic risks.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baseline="0" dirty="0">
                <a:latin typeface="NimbusSanL-Regu"/>
              </a:rPr>
              <a:t> </a:t>
            </a:r>
            <a:r>
              <a:rPr lang="en-US" sz="1200" b="1" i="0" u="none" strike="noStrike" baseline="0" dirty="0">
                <a:latin typeface="NimbusSanL-Bold"/>
              </a:rPr>
              <a:t>New bench-testing capabilities at UNSW and </a:t>
            </a:r>
            <a:r>
              <a:rPr lang="en-US" sz="1200" b="1" i="0" u="none" strike="noStrike" baseline="0" dirty="0" err="1">
                <a:latin typeface="NimbusSanL-Bold"/>
              </a:rPr>
              <a:t>UoW</a:t>
            </a:r>
            <a:r>
              <a:rPr lang="en-US" sz="1200" b="1" i="0" u="none" strike="noStrike" baseline="0" dirty="0">
                <a:latin typeface="NimbusSanL-Bold"/>
              </a:rPr>
              <a:t>. </a:t>
            </a:r>
            <a:r>
              <a:rPr lang="en-US" sz="1200" b="0" i="0" u="none" strike="noStrike" baseline="0" dirty="0">
                <a:latin typeface="NimbusSanL-Regu"/>
              </a:rPr>
              <a:t>The extension of the ongoing PV inverter bench-testing at UNSW [6], and complementing it with the capabilities at </a:t>
            </a:r>
            <a:r>
              <a:rPr lang="en-US" sz="1200" b="0" i="0" u="none" strike="noStrike" baseline="0" dirty="0" err="1">
                <a:latin typeface="NimbusSanL-Regu"/>
              </a:rPr>
              <a:t>UoW</a:t>
            </a:r>
            <a:r>
              <a:rPr lang="en-US" sz="1200" b="0" i="0" u="none" strike="noStrike" baseline="0" dirty="0">
                <a:latin typeface="NimbusSanL-Regu"/>
              </a:rPr>
              <a:t>, the project will enable development of a comprehensive platform for experimental testing of multiple devices. This outcome is important as the true response of all devices can only be observed through experimental testing which facilitates accurate measurements across multiple tests.</a:t>
            </a:r>
            <a:endParaRPr lang="en-AU" sz="1200" b="0" i="0" u="none" strike="noStrike" baseline="0" dirty="0">
              <a:latin typeface="NimbusSanL-Regu"/>
            </a:endParaRPr>
          </a:p>
          <a:p>
            <a:pPr marL="342900" indent="-342900" algn="l">
              <a:buFont typeface="+mj-lt"/>
              <a:buAutoNum type="arabicPeriod"/>
            </a:pPr>
            <a:r>
              <a:rPr lang="en-US" sz="1200" b="0" i="0" u="none" strike="noStrike" baseline="0" dirty="0">
                <a:latin typeface="NimbusSanL-Regu"/>
              </a:rPr>
              <a:t> </a:t>
            </a:r>
            <a:r>
              <a:rPr lang="en-US" sz="1200" b="1" i="0" u="none" strike="noStrike" baseline="0" dirty="0">
                <a:latin typeface="NimbusSanL-Bold"/>
              </a:rPr>
              <a:t>A research team that can readily adapt to the testing needs of AEMO – </a:t>
            </a:r>
            <a:r>
              <a:rPr lang="en-US" sz="1200" b="0" i="0" u="none" strike="noStrike" baseline="0" dirty="0">
                <a:latin typeface="NimbusSanL-Regu"/>
              </a:rPr>
              <a:t>The skills and  resources generated by the project can be readily used by AEMO to test specific events or specific inverters / loads and support ongoing development work, including in-field data driven </a:t>
            </a:r>
            <a:r>
              <a:rPr lang="en-AU" sz="1200" b="0" i="0" u="none" strike="noStrike" baseline="0" dirty="0">
                <a:latin typeface="NimbusSanL-Regu"/>
              </a:rPr>
              <a:t>analysis to support model validation.</a:t>
            </a:r>
          </a:p>
          <a:p>
            <a:pPr marL="342900" indent="-342900" algn="l">
              <a:buFont typeface="+mj-lt"/>
              <a:buAutoNum type="arabicPeriod"/>
            </a:pPr>
            <a:r>
              <a:rPr lang="en-US" sz="1200" b="1" i="0" u="none" strike="noStrike" baseline="0" dirty="0">
                <a:latin typeface="NimbusSanL-Bold"/>
              </a:rPr>
              <a:t>Open data sharing of inverter and load responses – </a:t>
            </a:r>
            <a:r>
              <a:rPr lang="en-US" sz="1200" b="0" i="0" u="none" strike="noStrike" baseline="0" dirty="0">
                <a:latin typeface="NimbusSanL-Regu"/>
              </a:rPr>
              <a:t>An extensive dataset from the </a:t>
            </a:r>
            <a:r>
              <a:rPr lang="en-US" sz="1200" b="0" i="0" u="none" strike="noStrike" baseline="0" dirty="0" err="1">
                <a:latin typeface="NimbusSanL-Regu"/>
              </a:rPr>
              <a:t>benchtesting</a:t>
            </a:r>
            <a:r>
              <a:rPr lang="en-US" sz="1200" b="0" i="0" u="none" strike="noStrike" baseline="0" dirty="0">
                <a:latin typeface="NimbusSanL-Regu"/>
              </a:rPr>
              <a:t> of DER, BESS, EVs and loads will be made openly available. Expanding the availability of open datasets allows for further work and more solutions to be developed both from the People involved in the project as well as other research </a:t>
            </a:r>
            <a:r>
              <a:rPr lang="en-US" sz="1200" b="0" i="0" u="none" strike="noStrike" baseline="0" dirty="0" err="1">
                <a:latin typeface="NimbusSanL-Regu"/>
              </a:rPr>
              <a:t>organisations</a:t>
            </a:r>
            <a:r>
              <a:rPr lang="en-US" sz="1200" b="0" i="0" u="none" strike="noStrike" baseline="0" dirty="0">
                <a:latin typeface="NimbusSanL-Regu"/>
              </a:rPr>
              <a:t>.</a:t>
            </a:r>
          </a:p>
          <a:p>
            <a:pPr marL="342900" indent="-342900" algn="l">
              <a:buFont typeface="+mj-lt"/>
              <a:buAutoNum type="arabicPeriod"/>
            </a:pPr>
            <a:r>
              <a:rPr lang="en-US" sz="1200" b="1" i="0" u="none" strike="noStrike" baseline="0" dirty="0">
                <a:latin typeface="NimbusSanL-Bold"/>
              </a:rPr>
              <a:t>Updated Load Models – </a:t>
            </a:r>
            <a:r>
              <a:rPr lang="en-US" sz="1200" b="0" i="0" u="none" strike="noStrike" baseline="0" dirty="0">
                <a:latin typeface="NimbusSanL-Regu"/>
              </a:rPr>
              <a:t>By extending experimental testing and measurements, the project will support the development of a new AEMO tool set for load modelling including revisions required to include higher penetrations of IBR throughout DNSPs networks. This objective can only be met through an integrated examination of inverter benchmark responses as well as network measurements and correlation of responses with real-world measurements.</a:t>
            </a:r>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27ED6C99-8682-4AD5-8500-D1FD08E26B21}" type="slidenum">
              <a:rPr lang="en-AU" smtClean="0"/>
              <a:t>6</a:t>
            </a:fld>
            <a:endParaRPr lang="en-AU"/>
          </a:p>
        </p:txBody>
      </p:sp>
    </p:spTree>
    <p:extLst>
      <p:ext uri="{BB962C8B-B14F-4D97-AF65-F5344CB8AC3E}">
        <p14:creationId xmlns:p14="http://schemas.microsoft.com/office/powerpoint/2010/main" val="2922273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effectLst/>
                <a:latin typeface="Aptos" panose="020B0004020202020204" pitchFamily="34" charset="0"/>
                <a:ea typeface="Aptos" panose="020B0004020202020204" pitchFamily="34" charset="0"/>
                <a:cs typeface="Times New Roman" panose="02020603050405020304" pitchFamily="18" charset="0"/>
              </a:rPr>
              <a:t>The lessons learnt from stages 2 and 3 of the project are summarised in the upcoming slides. </a:t>
            </a:r>
            <a:endParaRPr lang="en-US" dirty="0"/>
          </a:p>
        </p:txBody>
      </p:sp>
      <p:sp>
        <p:nvSpPr>
          <p:cNvPr id="4" name="Slide Number Placeholder 3"/>
          <p:cNvSpPr>
            <a:spLocks noGrp="1"/>
          </p:cNvSpPr>
          <p:nvPr>
            <p:ph type="sldNum" sz="quarter" idx="5"/>
          </p:nvPr>
        </p:nvSpPr>
        <p:spPr/>
        <p:txBody>
          <a:bodyPr/>
          <a:lstStyle/>
          <a:p>
            <a:fld id="{5316EC44-9779-441F-9AFC-367FDA7D584B}" type="slidenum">
              <a:rPr lang="en-AU" smtClean="0"/>
              <a:t>7</a:t>
            </a:fld>
            <a:endParaRPr lang="en-AU"/>
          </a:p>
        </p:txBody>
      </p:sp>
    </p:spTree>
    <p:extLst>
      <p:ext uri="{BB962C8B-B14F-4D97-AF65-F5344CB8AC3E}">
        <p14:creationId xmlns:p14="http://schemas.microsoft.com/office/powerpoint/2010/main" val="1124925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ptos" panose="020B0004020202020204" pitchFamily="34" charset="0"/>
                <a:ea typeface="Aptos" panose="020B0004020202020204" pitchFamily="34" charset="0"/>
                <a:cs typeface="Times New Roman" panose="02020603050405020304" pitchFamily="18" charset="0"/>
              </a:rPr>
              <a:t>These are the key findings from the testing of the PV, Battery energy storage and hybrid energy storage inverter.</a:t>
            </a:r>
            <a:r>
              <a:rPr lang="en-AU" dirty="0">
                <a:effectLst/>
              </a:rPr>
              <a:t> </a:t>
            </a:r>
          </a:p>
          <a:p>
            <a:endParaRPr lang="en-AU"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Aptos" panose="020B0004020202020204" pitchFamily="34" charset="0"/>
                <a:ea typeface="Aptos" panose="020B0004020202020204" pitchFamily="34" charset="0"/>
                <a:cs typeface="Times New Roman" panose="02020603050405020304" pitchFamily="18" charset="0"/>
              </a:rPr>
              <a:t>PV inverters complying with the AS4777.2020 standard were able to ride through, curtail the power, and disconnect to different frequency and voltage disturbances as required by the standard. This testing helped develop and tune the composite load model parameters.</a:t>
            </a:r>
            <a:r>
              <a:rPr lang="en-AU" dirty="0">
                <a:effectLst/>
              </a:rPr>
              <a:t> </a:t>
            </a:r>
            <a:br>
              <a:rPr lang="en-AU" dirty="0">
                <a:effectLst/>
              </a:rPr>
            </a:br>
            <a:br>
              <a:rPr lang="en-AU" dirty="0">
                <a:effectLst/>
              </a:rPr>
            </a:br>
            <a:r>
              <a:rPr lang="en-AU" sz="1800" kern="100" dirty="0">
                <a:effectLst/>
                <a:latin typeface="Aptos" panose="020B0004020202020204" pitchFamily="34" charset="0"/>
                <a:ea typeface="Aptos" panose="020B0004020202020204" pitchFamily="34" charset="0"/>
                <a:cs typeface="Times New Roman" panose="02020603050405020304" pitchFamily="18" charset="0"/>
              </a:rPr>
              <a:t>In the figures on the right side, you can see a HESS disconnect to a small phase jump of only 30 degrees and similarly for the voltage sag of 0.3p.u for only a short duration of 80ms. We have seen such behaviours before when we started the bench testing of PV inverters before the 2020 standard came out. After that, PV inverters complying with the 2020 standard were able to present desirable behaviour but not HESS and BESS.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316EC44-9779-441F-9AFC-367FDA7D584B}" type="slidenum">
              <a:rPr lang="en-AU" smtClean="0"/>
              <a:t>8</a:t>
            </a:fld>
            <a:endParaRPr lang="en-AU"/>
          </a:p>
        </p:txBody>
      </p:sp>
    </p:spTree>
    <p:extLst>
      <p:ext uri="{BB962C8B-B14F-4D97-AF65-F5344CB8AC3E}">
        <p14:creationId xmlns:p14="http://schemas.microsoft.com/office/powerpoint/2010/main" val="3036045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Enhanced voltage management</a:t>
            </a:r>
          </a:p>
        </p:txBody>
      </p:sp>
      <p:sp>
        <p:nvSpPr>
          <p:cNvPr id="4" name="Slide Number Placeholder 3"/>
          <p:cNvSpPr>
            <a:spLocks noGrp="1"/>
          </p:cNvSpPr>
          <p:nvPr>
            <p:ph type="sldNum" sz="quarter" idx="5"/>
          </p:nvPr>
        </p:nvSpPr>
        <p:spPr/>
        <p:txBody>
          <a:bodyPr/>
          <a:lstStyle/>
          <a:p>
            <a:fld id="{5316EC44-9779-441F-9AFC-367FDA7D584B}" type="slidenum">
              <a:rPr lang="en-AU" smtClean="0"/>
              <a:t>9</a:t>
            </a:fld>
            <a:endParaRPr lang="en-AU"/>
          </a:p>
        </p:txBody>
      </p:sp>
    </p:spTree>
    <p:extLst>
      <p:ext uri="{BB962C8B-B14F-4D97-AF65-F5344CB8AC3E}">
        <p14:creationId xmlns:p14="http://schemas.microsoft.com/office/powerpoint/2010/main" val="6634554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D9F833-BA4F-E348-9506-0D3D621C75CA}"/>
              </a:ext>
            </a:extLst>
          </p:cNvPr>
          <p:cNvSpPr/>
          <p:nvPr userDrawn="1"/>
        </p:nvSpPr>
        <p:spPr>
          <a:xfrm>
            <a:off x="6740525" y="1"/>
            <a:ext cx="5453294" cy="501575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A531F2A4-2E25-476F-BA2C-2F1534A5AE17}"/>
              </a:ext>
            </a:extLst>
          </p:cNvPr>
          <p:cNvSpPr>
            <a:spLocks noGrp="1"/>
          </p:cNvSpPr>
          <p:nvPr>
            <p:ph type="title"/>
          </p:nvPr>
        </p:nvSpPr>
        <p:spPr>
          <a:xfrm>
            <a:off x="6840000" y="0"/>
            <a:ext cx="5353819" cy="5015751"/>
          </a:xfrm>
          <a:prstGeom prst="rect">
            <a:avLst/>
          </a:prstGeom>
        </p:spPr>
        <p:txBody>
          <a:bodyPr vert="horz" lIns="91440" tIns="45720" rIns="91440" bIns="45720" rtlCol="0" anchor="t" anchorCtr="0">
            <a:noAutofit/>
          </a:bodyPr>
          <a:lstStyle>
            <a:lvl1pPr algn="l">
              <a:defRPr/>
            </a:lvl1pPr>
          </a:lstStyle>
          <a:p>
            <a:r>
              <a:rPr lang="en-US"/>
              <a:t>Click to edit Master title style</a:t>
            </a:r>
            <a:endParaRPr lang="en-US" dirty="0"/>
          </a:p>
        </p:txBody>
      </p:sp>
      <p:sp>
        <p:nvSpPr>
          <p:cNvPr id="5" name="Text Placeholder 2">
            <a:extLst>
              <a:ext uri="{FF2B5EF4-FFF2-40B4-BE49-F238E27FC236}">
                <a16:creationId xmlns:a16="http://schemas.microsoft.com/office/drawing/2014/main" id="{101CB2D6-9770-4776-A129-B761AA34E3CD}"/>
              </a:ext>
            </a:extLst>
          </p:cNvPr>
          <p:cNvSpPr>
            <a:spLocks noGrp="1"/>
          </p:cNvSpPr>
          <p:nvPr>
            <p:ph idx="1" hasCustomPrompt="1"/>
          </p:nvPr>
        </p:nvSpPr>
        <p:spPr>
          <a:xfrm>
            <a:off x="205200" y="5169600"/>
            <a:ext cx="4730400" cy="370800"/>
          </a:xfrm>
          <a:prstGeom prst="rect">
            <a:avLst/>
          </a:prstGeom>
        </p:spPr>
        <p:txBody>
          <a:bodyPr vert="horz" lIns="91440" tIns="45720" rIns="91440" bIns="45720" rtlCol="0">
            <a:normAutofit/>
          </a:bodyPr>
          <a:lstStyle/>
          <a:p>
            <a:pPr lvl="0"/>
            <a:r>
              <a:rPr lang="en-GB" dirty="0"/>
              <a:t>Secondary details go here</a:t>
            </a:r>
          </a:p>
        </p:txBody>
      </p:sp>
      <p:sp>
        <p:nvSpPr>
          <p:cNvPr id="6" name="Picture Placeholder 2">
            <a:extLst>
              <a:ext uri="{FF2B5EF4-FFF2-40B4-BE49-F238E27FC236}">
                <a16:creationId xmlns:a16="http://schemas.microsoft.com/office/drawing/2014/main" id="{93161D9F-A3DE-495E-AC64-CC914469DD45}"/>
              </a:ext>
            </a:extLst>
          </p:cNvPr>
          <p:cNvSpPr>
            <a:spLocks noGrp="1"/>
          </p:cNvSpPr>
          <p:nvPr>
            <p:ph type="pic" sz="quarter" idx="10"/>
          </p:nvPr>
        </p:nvSpPr>
        <p:spPr>
          <a:xfrm>
            <a:off x="-1" y="4551"/>
            <a:ext cx="6740525" cy="5011200"/>
          </a:xfrm>
        </p:spPr>
        <p:txBody>
          <a:bodyPr/>
          <a:lstStyle/>
          <a:p>
            <a:r>
              <a:rPr lang="en-US"/>
              <a:t>Click icon to add picture</a:t>
            </a:r>
            <a:endParaRPr lang="en-AU" dirty="0"/>
          </a:p>
        </p:txBody>
      </p:sp>
      <p:pic>
        <p:nvPicPr>
          <p:cNvPr id="8" name="Picture 7" descr="Text&#10;&#10;Description automatically generated">
            <a:extLst>
              <a:ext uri="{FF2B5EF4-FFF2-40B4-BE49-F238E27FC236}">
                <a16:creationId xmlns:a16="http://schemas.microsoft.com/office/drawing/2014/main" id="{A6E37C87-5BDF-42D5-B9AE-818113523A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91931" y="5116776"/>
            <a:ext cx="4597160" cy="1620000"/>
          </a:xfrm>
          <a:prstGeom prst="rect">
            <a:avLst/>
          </a:prstGeom>
        </p:spPr>
      </p:pic>
      <p:cxnSp>
        <p:nvCxnSpPr>
          <p:cNvPr id="9" name="Straight Connector 8">
            <a:extLst>
              <a:ext uri="{FF2B5EF4-FFF2-40B4-BE49-F238E27FC236}">
                <a16:creationId xmlns:a16="http://schemas.microsoft.com/office/drawing/2014/main" id="{5B8EC15D-B14F-4922-BEC4-ACAF6D456925}"/>
              </a:ext>
            </a:extLst>
          </p:cNvPr>
          <p:cNvCxnSpPr>
            <a:cxnSpLocks/>
          </p:cNvCxnSpPr>
          <p:nvPr userDrawn="1"/>
        </p:nvCxnSpPr>
        <p:spPr>
          <a:xfrm>
            <a:off x="205200" y="5062343"/>
            <a:ext cx="11883891"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531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D4D97-B316-4059-93EB-C1DD2EAF1473}"/>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EC8F9D4-8F2A-4B7E-A416-B5A6658C81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13C4074-D57D-433F-82F0-C34C746A068A}"/>
              </a:ext>
            </a:extLst>
          </p:cNvPr>
          <p:cNvSpPr>
            <a:spLocks noGrp="1"/>
          </p:cNvSpPr>
          <p:nvPr>
            <p:ph type="dt" sz="half" idx="10"/>
          </p:nvPr>
        </p:nvSpPr>
        <p:spPr/>
        <p:txBody>
          <a:bodyPr/>
          <a:lstStyle/>
          <a:p>
            <a:fld id="{41FB38F6-B817-40B7-BFC9-59173BF1013B}" type="datetime1">
              <a:rPr lang="en-AU" smtClean="0"/>
              <a:t>16/10/2024</a:t>
            </a:fld>
            <a:endParaRPr lang="en-AU"/>
          </a:p>
        </p:txBody>
      </p:sp>
      <p:sp>
        <p:nvSpPr>
          <p:cNvPr id="5" name="Footer Placeholder 4">
            <a:extLst>
              <a:ext uri="{FF2B5EF4-FFF2-40B4-BE49-F238E27FC236}">
                <a16:creationId xmlns:a16="http://schemas.microsoft.com/office/drawing/2014/main" id="{C310CA38-8095-4732-915D-5F350C5A7104}"/>
              </a:ext>
            </a:extLst>
          </p:cNvPr>
          <p:cNvSpPr>
            <a:spLocks noGrp="1"/>
          </p:cNvSpPr>
          <p:nvPr>
            <p:ph type="ftr" sz="quarter" idx="11"/>
          </p:nvPr>
        </p:nvSpPr>
        <p:spPr/>
        <p:txBody>
          <a:bodyPr/>
          <a:lstStyle/>
          <a:p>
            <a:r>
              <a:rPr lang="en-US" dirty="0"/>
              <a:t>G-PST - Melbourne Workshop - October 2024</a:t>
            </a:r>
            <a:endParaRPr lang="en-AU" dirty="0"/>
          </a:p>
        </p:txBody>
      </p:sp>
      <p:sp>
        <p:nvSpPr>
          <p:cNvPr id="6" name="Slide Number Placeholder 5">
            <a:extLst>
              <a:ext uri="{FF2B5EF4-FFF2-40B4-BE49-F238E27FC236}">
                <a16:creationId xmlns:a16="http://schemas.microsoft.com/office/drawing/2014/main" id="{632CBCA8-CAD7-4073-9D63-89E5829DD9F6}"/>
              </a:ext>
            </a:extLst>
          </p:cNvPr>
          <p:cNvSpPr>
            <a:spLocks noGrp="1"/>
          </p:cNvSpPr>
          <p:nvPr>
            <p:ph type="sldNum" sz="quarter" idx="12"/>
          </p:nvPr>
        </p:nvSpPr>
        <p:spPr/>
        <p:txBody>
          <a:bodyPr/>
          <a:lstStyle/>
          <a:p>
            <a:fld id="{A8998135-7374-448B-882E-175897ED0F01}" type="slidenum">
              <a:rPr lang="en-AU" smtClean="0"/>
              <a:t>‹#›</a:t>
            </a:fld>
            <a:endParaRPr lang="en-AU"/>
          </a:p>
        </p:txBody>
      </p:sp>
    </p:spTree>
    <p:extLst>
      <p:ext uri="{BB962C8B-B14F-4D97-AF65-F5344CB8AC3E}">
        <p14:creationId xmlns:p14="http://schemas.microsoft.com/office/powerpoint/2010/main" val="1468210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 Title and content">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403E3BDB-EBE9-41E3-AF0F-11560F6FC0A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72014"/>
            <a:ext cx="12192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a:t>Click to edit Master title style</a:t>
            </a:r>
          </a:p>
        </p:txBody>
      </p:sp>
      <p:sp>
        <p:nvSpPr>
          <p:cNvPr id="8" name="Text Placeholder 7"/>
          <p:cNvSpPr>
            <a:spLocks noGrp="1"/>
          </p:cNvSpPr>
          <p:nvPr>
            <p:ph type="body" idx="10"/>
          </p:nvPr>
        </p:nvSpPr>
        <p:spPr>
          <a:xfrm>
            <a:off x="624417" y="1509185"/>
            <a:ext cx="10945283" cy="4127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384D373-A94A-4BB2-B9FC-689B1DB1A050}"/>
              </a:ext>
            </a:extLst>
          </p:cNvPr>
          <p:cNvSpPr>
            <a:spLocks noGrp="1"/>
          </p:cNvSpPr>
          <p:nvPr>
            <p:ph type="sldNum" sz="quarter" idx="12"/>
          </p:nvPr>
        </p:nvSpPr>
        <p:spPr>
          <a:xfrm>
            <a:off x="143339" y="6393181"/>
            <a:ext cx="864096" cy="464820"/>
          </a:xfrm>
          <a:prstGeom prst="rect">
            <a:avLst/>
          </a:prstGeom>
        </p:spPr>
        <p:txBody>
          <a:bodyPr/>
          <a:lstStyle>
            <a:lvl1pPr>
              <a:defRPr sz="1867"/>
            </a:lvl1pPr>
          </a:lstStyle>
          <a:p>
            <a:fld id="{0E3EFDE0-F558-44BB-B79C-7D361318C721}" type="slidenum">
              <a:rPr lang="en-AU" smtClean="0"/>
              <a:pPr/>
              <a:t>‹#›</a:t>
            </a:fld>
            <a:endParaRPr lang="en-AU"/>
          </a:p>
        </p:txBody>
      </p:sp>
    </p:spTree>
    <p:extLst>
      <p:ext uri="{BB962C8B-B14F-4D97-AF65-F5344CB8AC3E}">
        <p14:creationId xmlns:p14="http://schemas.microsoft.com/office/powerpoint/2010/main" val="3369467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58CEE-1ED1-964F-9B8D-652B718B5899}"/>
              </a:ext>
            </a:extLst>
          </p:cNvPr>
          <p:cNvPicPr>
            <a:picLocks noChangeAspect="1"/>
          </p:cNvPicPr>
          <p:nvPr userDrawn="1"/>
        </p:nvPicPr>
        <p:blipFill>
          <a:blip r:embed="rId2"/>
          <a:stretch>
            <a:fillRect/>
          </a:stretch>
        </p:blipFill>
        <p:spPr>
          <a:xfrm rot="13462306">
            <a:off x="102321" y="1504290"/>
            <a:ext cx="6021559" cy="8149660"/>
          </a:xfrm>
          <a:prstGeom prst="rect">
            <a:avLst/>
          </a:prstGeom>
        </p:spPr>
      </p:pic>
      <p:sp>
        <p:nvSpPr>
          <p:cNvPr id="4" name="Title Placeholder 1">
            <a:extLst>
              <a:ext uri="{FF2B5EF4-FFF2-40B4-BE49-F238E27FC236}">
                <a16:creationId xmlns:a16="http://schemas.microsoft.com/office/drawing/2014/main" id="{9EC0BA0E-E5B8-41F6-813F-C9A458BE6C3D}"/>
              </a:ext>
            </a:extLst>
          </p:cNvPr>
          <p:cNvSpPr>
            <a:spLocks noGrp="1"/>
          </p:cNvSpPr>
          <p:nvPr>
            <p:ph type="title"/>
          </p:nvPr>
        </p:nvSpPr>
        <p:spPr>
          <a:xfrm>
            <a:off x="410400" y="2624400"/>
            <a:ext cx="6244621" cy="2556000"/>
          </a:xfrm>
          <a:prstGeom prst="rect">
            <a:avLst/>
          </a:prstGeom>
        </p:spPr>
        <p:txBody>
          <a:bodyPr vert="horz" lIns="91440" tIns="45720" rIns="91440" bIns="45720" rtlCol="0" anchor="t" anchorCtr="0">
            <a:noAutofit/>
          </a:bodyPr>
          <a:lstStyle>
            <a:lvl1pPr>
              <a:defRPr sz="8000"/>
            </a:lvl1pPr>
          </a:lstStyle>
          <a:p>
            <a:r>
              <a:rPr lang="en-US"/>
              <a:t>Click to edit Master title style</a:t>
            </a:r>
            <a:endParaRPr lang="en-US" dirty="0"/>
          </a:p>
        </p:txBody>
      </p:sp>
      <p:sp>
        <p:nvSpPr>
          <p:cNvPr id="5" name="Text Placeholder 2">
            <a:extLst>
              <a:ext uri="{FF2B5EF4-FFF2-40B4-BE49-F238E27FC236}">
                <a16:creationId xmlns:a16="http://schemas.microsoft.com/office/drawing/2014/main" id="{92413593-DCD0-42A0-AE48-665AD86AE6DD}"/>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sp>
        <p:nvSpPr>
          <p:cNvPr id="6" name="Picture Placeholder 2">
            <a:extLst>
              <a:ext uri="{FF2B5EF4-FFF2-40B4-BE49-F238E27FC236}">
                <a16:creationId xmlns:a16="http://schemas.microsoft.com/office/drawing/2014/main" id="{7D37E0CB-DF2A-4FFC-85FC-AD9C7ED63B74}"/>
              </a:ext>
            </a:extLst>
          </p:cNvPr>
          <p:cNvSpPr>
            <a:spLocks noGrp="1"/>
          </p:cNvSpPr>
          <p:nvPr>
            <p:ph type="pic" sz="quarter" idx="10"/>
          </p:nvPr>
        </p:nvSpPr>
        <p:spPr>
          <a:xfrm>
            <a:off x="6784800" y="-1"/>
            <a:ext cx="5407200" cy="6858001"/>
          </a:xfrm>
        </p:spPr>
        <p:txBody>
          <a:bodyPr/>
          <a:lstStyle/>
          <a:p>
            <a:r>
              <a:rPr lang="en-US"/>
              <a:t>Click icon to add picture</a:t>
            </a:r>
            <a:endParaRPr lang="en-AU"/>
          </a:p>
        </p:txBody>
      </p:sp>
      <p:pic>
        <p:nvPicPr>
          <p:cNvPr id="8" name="Picture 7" descr="Text&#10;&#10;Description automatically generated">
            <a:extLst>
              <a:ext uri="{FF2B5EF4-FFF2-40B4-BE49-F238E27FC236}">
                <a16:creationId xmlns:a16="http://schemas.microsoft.com/office/drawing/2014/main" id="{63C0CE61-0836-473E-9125-05EED9E19E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0400" y="297945"/>
            <a:ext cx="5465075" cy="1953772"/>
          </a:xfrm>
          <a:prstGeom prst="rect">
            <a:avLst/>
          </a:prstGeom>
        </p:spPr>
      </p:pic>
    </p:spTree>
    <p:extLst>
      <p:ext uri="{BB962C8B-B14F-4D97-AF65-F5344CB8AC3E}">
        <p14:creationId xmlns:p14="http://schemas.microsoft.com/office/powerpoint/2010/main" val="1160866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908E3-23B0-41AA-8CAC-3DA657D02B82}"/>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75407FA0-C3C2-4A9A-A56D-88103928E1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A0598B20-11DB-4230-84AA-FB43EA414754}"/>
              </a:ext>
            </a:extLst>
          </p:cNvPr>
          <p:cNvSpPr>
            <a:spLocks noGrp="1"/>
          </p:cNvSpPr>
          <p:nvPr>
            <p:ph type="dt" sz="half" idx="10"/>
          </p:nvPr>
        </p:nvSpPr>
        <p:spPr/>
        <p:txBody>
          <a:bodyPr/>
          <a:lstStyle/>
          <a:p>
            <a:fld id="{BDDE79F7-2F06-4CEA-913C-4602F7107A02}" type="datetime1">
              <a:rPr lang="en-AU" smtClean="0"/>
              <a:t>16/10/2024</a:t>
            </a:fld>
            <a:endParaRPr lang="en-AU"/>
          </a:p>
        </p:txBody>
      </p:sp>
      <p:sp>
        <p:nvSpPr>
          <p:cNvPr id="5" name="Footer Placeholder 4">
            <a:extLst>
              <a:ext uri="{FF2B5EF4-FFF2-40B4-BE49-F238E27FC236}">
                <a16:creationId xmlns:a16="http://schemas.microsoft.com/office/drawing/2014/main" id="{834BBABE-952E-4B24-8135-0EFAAE2AA21D}"/>
              </a:ext>
            </a:extLst>
          </p:cNvPr>
          <p:cNvSpPr>
            <a:spLocks noGrp="1"/>
          </p:cNvSpPr>
          <p:nvPr>
            <p:ph type="ftr" sz="quarter" idx="11"/>
          </p:nvPr>
        </p:nvSpPr>
        <p:spPr/>
        <p:txBody>
          <a:bodyPr/>
          <a:lstStyle/>
          <a:p>
            <a:r>
              <a:rPr lang="en-US" dirty="0"/>
              <a:t>G-PST - Melbourne Workshop - October 2024</a:t>
            </a:r>
            <a:endParaRPr lang="en-AU" dirty="0"/>
          </a:p>
        </p:txBody>
      </p:sp>
      <p:sp>
        <p:nvSpPr>
          <p:cNvPr id="6" name="Slide Number Placeholder 5">
            <a:extLst>
              <a:ext uri="{FF2B5EF4-FFF2-40B4-BE49-F238E27FC236}">
                <a16:creationId xmlns:a16="http://schemas.microsoft.com/office/drawing/2014/main" id="{CFBAF148-319B-4A22-8B54-10BDB4C270F9}"/>
              </a:ext>
            </a:extLst>
          </p:cNvPr>
          <p:cNvSpPr>
            <a:spLocks noGrp="1"/>
          </p:cNvSpPr>
          <p:nvPr>
            <p:ph type="sldNum" sz="quarter" idx="12"/>
          </p:nvPr>
        </p:nvSpPr>
        <p:spPr/>
        <p:txBody>
          <a:bodyPr/>
          <a:lstStyle/>
          <a:p>
            <a:fld id="{A8998135-7374-448B-882E-175897ED0F01}" type="slidenum">
              <a:rPr lang="en-AU" smtClean="0"/>
              <a:t>‹#›</a:t>
            </a:fld>
            <a:endParaRPr lang="en-AU"/>
          </a:p>
        </p:txBody>
      </p:sp>
    </p:spTree>
    <p:extLst>
      <p:ext uri="{BB962C8B-B14F-4D97-AF65-F5344CB8AC3E}">
        <p14:creationId xmlns:p14="http://schemas.microsoft.com/office/powerpoint/2010/main" val="1806575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FE53C-45D1-4116-A710-BD7C86C097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C1A2FED2-0432-49BB-BC6D-7AEC81AAAC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AFD2D1-354E-435B-B932-06A73EEFAFF2}"/>
              </a:ext>
            </a:extLst>
          </p:cNvPr>
          <p:cNvSpPr>
            <a:spLocks noGrp="1"/>
          </p:cNvSpPr>
          <p:nvPr>
            <p:ph type="dt" sz="half" idx="10"/>
          </p:nvPr>
        </p:nvSpPr>
        <p:spPr/>
        <p:txBody>
          <a:bodyPr/>
          <a:lstStyle/>
          <a:p>
            <a:fld id="{6902AD95-007A-4849-81B4-2D2E101B3115}" type="datetime1">
              <a:rPr lang="en-AU" smtClean="0"/>
              <a:t>16/10/2024</a:t>
            </a:fld>
            <a:endParaRPr lang="en-AU"/>
          </a:p>
        </p:txBody>
      </p:sp>
      <p:sp>
        <p:nvSpPr>
          <p:cNvPr id="5" name="Footer Placeholder 4">
            <a:extLst>
              <a:ext uri="{FF2B5EF4-FFF2-40B4-BE49-F238E27FC236}">
                <a16:creationId xmlns:a16="http://schemas.microsoft.com/office/drawing/2014/main" id="{DC4ED396-8278-42C8-B0AE-805CAC8DAB84}"/>
              </a:ext>
            </a:extLst>
          </p:cNvPr>
          <p:cNvSpPr>
            <a:spLocks noGrp="1"/>
          </p:cNvSpPr>
          <p:nvPr>
            <p:ph type="ftr" sz="quarter" idx="11"/>
          </p:nvPr>
        </p:nvSpPr>
        <p:spPr/>
        <p:txBody>
          <a:bodyPr/>
          <a:lstStyle/>
          <a:p>
            <a:r>
              <a:rPr lang="en-US" dirty="0"/>
              <a:t>G-PST - Melbourne Workshop - October 2024</a:t>
            </a:r>
            <a:endParaRPr lang="en-AU" dirty="0"/>
          </a:p>
        </p:txBody>
      </p:sp>
      <p:sp>
        <p:nvSpPr>
          <p:cNvPr id="6" name="Slide Number Placeholder 5">
            <a:extLst>
              <a:ext uri="{FF2B5EF4-FFF2-40B4-BE49-F238E27FC236}">
                <a16:creationId xmlns:a16="http://schemas.microsoft.com/office/drawing/2014/main" id="{40BB9C31-926C-43F4-9A5E-601479796E43}"/>
              </a:ext>
            </a:extLst>
          </p:cNvPr>
          <p:cNvSpPr>
            <a:spLocks noGrp="1"/>
          </p:cNvSpPr>
          <p:nvPr>
            <p:ph type="sldNum" sz="quarter" idx="12"/>
          </p:nvPr>
        </p:nvSpPr>
        <p:spPr/>
        <p:txBody>
          <a:bodyPr/>
          <a:lstStyle/>
          <a:p>
            <a:fld id="{A8998135-7374-448B-882E-175897ED0F01}" type="slidenum">
              <a:rPr lang="en-AU" smtClean="0"/>
              <a:t>‹#›</a:t>
            </a:fld>
            <a:endParaRPr lang="en-AU"/>
          </a:p>
        </p:txBody>
      </p:sp>
    </p:spTree>
    <p:extLst>
      <p:ext uri="{BB962C8B-B14F-4D97-AF65-F5344CB8AC3E}">
        <p14:creationId xmlns:p14="http://schemas.microsoft.com/office/powerpoint/2010/main" val="1346658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83CE96-67AE-477F-A5B9-1C6D0BD65C7A}"/>
              </a:ext>
            </a:extLst>
          </p:cNvPr>
          <p:cNvSpPr>
            <a:spLocks noGrp="1"/>
          </p:cNvSpPr>
          <p:nvPr>
            <p:ph type="dt" sz="half" idx="10"/>
          </p:nvPr>
        </p:nvSpPr>
        <p:spPr/>
        <p:txBody>
          <a:bodyPr/>
          <a:lstStyle/>
          <a:p>
            <a:fld id="{C3D13792-3FA1-44F4-9759-DA53BA2AF6FD}" type="datetime1">
              <a:rPr lang="en-AU" smtClean="0"/>
              <a:t>16/10/2024</a:t>
            </a:fld>
            <a:endParaRPr lang="en-AU"/>
          </a:p>
        </p:txBody>
      </p:sp>
      <p:sp>
        <p:nvSpPr>
          <p:cNvPr id="3" name="Footer Placeholder 2">
            <a:extLst>
              <a:ext uri="{FF2B5EF4-FFF2-40B4-BE49-F238E27FC236}">
                <a16:creationId xmlns:a16="http://schemas.microsoft.com/office/drawing/2014/main" id="{E02D7183-25FE-4266-AE94-5237CB091887}"/>
              </a:ext>
            </a:extLst>
          </p:cNvPr>
          <p:cNvSpPr>
            <a:spLocks noGrp="1"/>
          </p:cNvSpPr>
          <p:nvPr>
            <p:ph type="ftr" sz="quarter" idx="11"/>
          </p:nvPr>
        </p:nvSpPr>
        <p:spPr/>
        <p:txBody>
          <a:bodyPr/>
          <a:lstStyle/>
          <a:p>
            <a:r>
              <a:rPr lang="en-US" dirty="0"/>
              <a:t>G-PST - Melbourne Workshop - October 2024</a:t>
            </a:r>
            <a:endParaRPr lang="en-AU" dirty="0"/>
          </a:p>
        </p:txBody>
      </p:sp>
      <p:sp>
        <p:nvSpPr>
          <p:cNvPr id="4" name="Slide Number Placeholder 3">
            <a:extLst>
              <a:ext uri="{FF2B5EF4-FFF2-40B4-BE49-F238E27FC236}">
                <a16:creationId xmlns:a16="http://schemas.microsoft.com/office/drawing/2014/main" id="{E2282F3F-8B03-42AA-A015-321E3BD4864D}"/>
              </a:ext>
            </a:extLst>
          </p:cNvPr>
          <p:cNvSpPr>
            <a:spLocks noGrp="1"/>
          </p:cNvSpPr>
          <p:nvPr>
            <p:ph type="sldNum" sz="quarter" idx="12"/>
          </p:nvPr>
        </p:nvSpPr>
        <p:spPr/>
        <p:txBody>
          <a:bodyPr/>
          <a:lstStyle/>
          <a:p>
            <a:fld id="{A8998135-7374-448B-882E-175897ED0F01}" type="slidenum">
              <a:rPr lang="en-AU" smtClean="0"/>
              <a:t>‹#›</a:t>
            </a:fld>
            <a:endParaRPr lang="en-AU"/>
          </a:p>
        </p:txBody>
      </p:sp>
    </p:spTree>
    <p:extLst>
      <p:ext uri="{BB962C8B-B14F-4D97-AF65-F5344CB8AC3E}">
        <p14:creationId xmlns:p14="http://schemas.microsoft.com/office/powerpoint/2010/main" val="282535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058F6-011B-4281-8BCA-C724AFE0254D}"/>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E2FE3F19-F8B5-47DC-B905-603EA6210380}"/>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D45221B0-A07E-4B47-B655-EE8C1E929C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E7CBC0-BA67-4F6C-B3B7-008F1DBEEB3C}"/>
              </a:ext>
            </a:extLst>
          </p:cNvPr>
          <p:cNvSpPr>
            <a:spLocks noGrp="1"/>
          </p:cNvSpPr>
          <p:nvPr>
            <p:ph type="dt" sz="half" idx="10"/>
          </p:nvPr>
        </p:nvSpPr>
        <p:spPr/>
        <p:txBody>
          <a:bodyPr/>
          <a:lstStyle/>
          <a:p>
            <a:fld id="{627BD15E-105D-48C5-B388-70F0ED9E5CAF}" type="datetime1">
              <a:rPr lang="en-AU" smtClean="0"/>
              <a:t>16/10/2024</a:t>
            </a:fld>
            <a:endParaRPr lang="en-AU"/>
          </a:p>
        </p:txBody>
      </p:sp>
      <p:sp>
        <p:nvSpPr>
          <p:cNvPr id="6" name="Footer Placeholder 5">
            <a:extLst>
              <a:ext uri="{FF2B5EF4-FFF2-40B4-BE49-F238E27FC236}">
                <a16:creationId xmlns:a16="http://schemas.microsoft.com/office/drawing/2014/main" id="{AA47DACA-1075-4169-8D71-C529E69BA97B}"/>
              </a:ext>
            </a:extLst>
          </p:cNvPr>
          <p:cNvSpPr>
            <a:spLocks noGrp="1"/>
          </p:cNvSpPr>
          <p:nvPr>
            <p:ph type="ftr" sz="quarter" idx="11"/>
          </p:nvPr>
        </p:nvSpPr>
        <p:spPr/>
        <p:txBody>
          <a:bodyPr/>
          <a:lstStyle/>
          <a:p>
            <a:r>
              <a:rPr lang="en-US" dirty="0"/>
              <a:t>G-PST - Melbourne Workshop - October 2024</a:t>
            </a:r>
            <a:endParaRPr lang="en-AU" dirty="0"/>
          </a:p>
        </p:txBody>
      </p:sp>
      <p:sp>
        <p:nvSpPr>
          <p:cNvPr id="7" name="Slide Number Placeholder 6">
            <a:extLst>
              <a:ext uri="{FF2B5EF4-FFF2-40B4-BE49-F238E27FC236}">
                <a16:creationId xmlns:a16="http://schemas.microsoft.com/office/drawing/2014/main" id="{61477F1B-4ADB-43B6-8FDC-65DCBBC2A281}"/>
              </a:ext>
            </a:extLst>
          </p:cNvPr>
          <p:cNvSpPr>
            <a:spLocks noGrp="1"/>
          </p:cNvSpPr>
          <p:nvPr>
            <p:ph type="sldNum" sz="quarter" idx="12"/>
          </p:nvPr>
        </p:nvSpPr>
        <p:spPr/>
        <p:txBody>
          <a:bodyPr/>
          <a:lstStyle/>
          <a:p>
            <a:fld id="{A8998135-7374-448B-882E-175897ED0F01}" type="slidenum">
              <a:rPr lang="en-AU" smtClean="0"/>
              <a:t>‹#›</a:t>
            </a:fld>
            <a:endParaRPr lang="en-AU"/>
          </a:p>
        </p:txBody>
      </p:sp>
    </p:spTree>
    <p:extLst>
      <p:ext uri="{BB962C8B-B14F-4D97-AF65-F5344CB8AC3E}">
        <p14:creationId xmlns:p14="http://schemas.microsoft.com/office/powerpoint/2010/main" val="3762667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D3D17-FFE7-4251-9FB6-7AFECE3F34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04791EC5-F7A4-4167-8BFD-8720C34A45CF}"/>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9E068B94-D4E2-4E0D-A537-3D579F5FCE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8FF4FC-CCA2-4C89-8E5B-400079F9CB2A}"/>
              </a:ext>
            </a:extLst>
          </p:cNvPr>
          <p:cNvSpPr>
            <a:spLocks noGrp="1"/>
          </p:cNvSpPr>
          <p:nvPr>
            <p:ph type="dt" sz="half" idx="10"/>
          </p:nvPr>
        </p:nvSpPr>
        <p:spPr/>
        <p:txBody>
          <a:bodyPr/>
          <a:lstStyle/>
          <a:p>
            <a:fld id="{1120AD4E-1212-4BFD-9857-9123884CB737}" type="datetime1">
              <a:rPr lang="en-AU" smtClean="0"/>
              <a:t>16/10/2024</a:t>
            </a:fld>
            <a:endParaRPr lang="en-AU"/>
          </a:p>
        </p:txBody>
      </p:sp>
      <p:sp>
        <p:nvSpPr>
          <p:cNvPr id="6" name="Footer Placeholder 5">
            <a:extLst>
              <a:ext uri="{FF2B5EF4-FFF2-40B4-BE49-F238E27FC236}">
                <a16:creationId xmlns:a16="http://schemas.microsoft.com/office/drawing/2014/main" id="{435C0BD9-1F05-4C7B-9DDA-78D83DDADE36}"/>
              </a:ext>
            </a:extLst>
          </p:cNvPr>
          <p:cNvSpPr>
            <a:spLocks noGrp="1"/>
          </p:cNvSpPr>
          <p:nvPr>
            <p:ph type="ftr" sz="quarter" idx="11"/>
          </p:nvPr>
        </p:nvSpPr>
        <p:spPr/>
        <p:txBody>
          <a:bodyPr/>
          <a:lstStyle/>
          <a:p>
            <a:r>
              <a:rPr lang="en-US" dirty="0"/>
              <a:t>G-PST - Melbourne Workshop - October 2024</a:t>
            </a:r>
            <a:endParaRPr lang="en-AU" dirty="0"/>
          </a:p>
        </p:txBody>
      </p:sp>
      <p:sp>
        <p:nvSpPr>
          <p:cNvPr id="7" name="Slide Number Placeholder 6">
            <a:extLst>
              <a:ext uri="{FF2B5EF4-FFF2-40B4-BE49-F238E27FC236}">
                <a16:creationId xmlns:a16="http://schemas.microsoft.com/office/drawing/2014/main" id="{59692FE9-B64F-4DFE-A311-0A24136E804C}"/>
              </a:ext>
            </a:extLst>
          </p:cNvPr>
          <p:cNvSpPr>
            <a:spLocks noGrp="1"/>
          </p:cNvSpPr>
          <p:nvPr>
            <p:ph type="sldNum" sz="quarter" idx="12"/>
          </p:nvPr>
        </p:nvSpPr>
        <p:spPr/>
        <p:txBody>
          <a:bodyPr/>
          <a:lstStyle/>
          <a:p>
            <a:fld id="{A8998135-7374-448B-882E-175897ED0F01}" type="slidenum">
              <a:rPr lang="en-AU" smtClean="0"/>
              <a:t>‹#›</a:t>
            </a:fld>
            <a:endParaRPr lang="en-AU"/>
          </a:p>
        </p:txBody>
      </p:sp>
    </p:spTree>
    <p:extLst>
      <p:ext uri="{BB962C8B-B14F-4D97-AF65-F5344CB8AC3E}">
        <p14:creationId xmlns:p14="http://schemas.microsoft.com/office/powerpoint/2010/main" val="1775040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B440AC-44D3-49B4-9C24-751FD833BF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09D06CA-E506-49B7-B5EB-1B6E82559F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9FF7AC3-7863-495C-8267-2AFD1FF4E413}"/>
              </a:ext>
            </a:extLst>
          </p:cNvPr>
          <p:cNvSpPr>
            <a:spLocks noGrp="1"/>
          </p:cNvSpPr>
          <p:nvPr>
            <p:ph type="dt" sz="half" idx="10"/>
          </p:nvPr>
        </p:nvSpPr>
        <p:spPr/>
        <p:txBody>
          <a:bodyPr/>
          <a:lstStyle/>
          <a:p>
            <a:fld id="{E3CDFEED-BC3E-4384-9411-F8665993314D}" type="datetime1">
              <a:rPr lang="en-AU" smtClean="0"/>
              <a:t>16/10/2024</a:t>
            </a:fld>
            <a:endParaRPr lang="en-AU"/>
          </a:p>
        </p:txBody>
      </p:sp>
      <p:sp>
        <p:nvSpPr>
          <p:cNvPr id="5" name="Footer Placeholder 4">
            <a:extLst>
              <a:ext uri="{FF2B5EF4-FFF2-40B4-BE49-F238E27FC236}">
                <a16:creationId xmlns:a16="http://schemas.microsoft.com/office/drawing/2014/main" id="{2C7DF234-C165-4CC7-82EE-5F9CA7AFC466}"/>
              </a:ext>
            </a:extLst>
          </p:cNvPr>
          <p:cNvSpPr>
            <a:spLocks noGrp="1"/>
          </p:cNvSpPr>
          <p:nvPr>
            <p:ph type="ftr" sz="quarter" idx="11"/>
          </p:nvPr>
        </p:nvSpPr>
        <p:spPr/>
        <p:txBody>
          <a:bodyPr/>
          <a:lstStyle/>
          <a:p>
            <a:r>
              <a:rPr lang="en-US" dirty="0"/>
              <a:t>G-PST - Melbourne Workshop - October 2024</a:t>
            </a:r>
            <a:endParaRPr lang="en-AU" dirty="0"/>
          </a:p>
        </p:txBody>
      </p:sp>
      <p:sp>
        <p:nvSpPr>
          <p:cNvPr id="6" name="Slide Number Placeholder 5">
            <a:extLst>
              <a:ext uri="{FF2B5EF4-FFF2-40B4-BE49-F238E27FC236}">
                <a16:creationId xmlns:a16="http://schemas.microsoft.com/office/drawing/2014/main" id="{99E59DC3-F844-43C3-9EA8-EF1691739007}"/>
              </a:ext>
            </a:extLst>
          </p:cNvPr>
          <p:cNvSpPr>
            <a:spLocks noGrp="1"/>
          </p:cNvSpPr>
          <p:nvPr>
            <p:ph type="sldNum" sz="quarter" idx="12"/>
          </p:nvPr>
        </p:nvSpPr>
        <p:spPr/>
        <p:txBody>
          <a:bodyPr/>
          <a:lstStyle/>
          <a:p>
            <a:fld id="{A8998135-7374-448B-882E-175897ED0F01}" type="slidenum">
              <a:rPr lang="en-AU" smtClean="0"/>
              <a:t>‹#›</a:t>
            </a:fld>
            <a:endParaRPr lang="en-AU"/>
          </a:p>
        </p:txBody>
      </p:sp>
    </p:spTree>
    <p:extLst>
      <p:ext uri="{BB962C8B-B14F-4D97-AF65-F5344CB8AC3E}">
        <p14:creationId xmlns:p14="http://schemas.microsoft.com/office/powerpoint/2010/main" val="4178010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E16058-FC97-C34C-A94D-1AEBA1319CEF}"/>
              </a:ext>
            </a:extLst>
          </p:cNvPr>
          <p:cNvSpPr/>
          <p:nvPr userDrawn="1"/>
        </p:nvSpPr>
        <p:spPr>
          <a:xfrm>
            <a:off x="0" y="1"/>
            <a:ext cx="12191999" cy="5000624"/>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F3731078-F8F9-874A-9D19-CFDFD455C9CE}"/>
              </a:ext>
            </a:extLst>
          </p:cNvPr>
          <p:cNvPicPr>
            <a:picLocks noChangeAspect="1"/>
          </p:cNvPicPr>
          <p:nvPr userDrawn="1"/>
        </p:nvPicPr>
        <p:blipFill>
          <a:blip r:embed="rId2"/>
          <a:stretch>
            <a:fillRect/>
          </a:stretch>
        </p:blipFill>
        <p:spPr>
          <a:xfrm rot="2597677">
            <a:off x="2348756" y="-999555"/>
            <a:ext cx="7882815" cy="9308122"/>
          </a:xfrm>
          <a:prstGeom prst="rect">
            <a:avLst/>
          </a:prstGeom>
        </p:spPr>
      </p:pic>
      <p:sp>
        <p:nvSpPr>
          <p:cNvPr id="5" name="Title Placeholder 1">
            <a:extLst>
              <a:ext uri="{FF2B5EF4-FFF2-40B4-BE49-F238E27FC236}">
                <a16:creationId xmlns:a16="http://schemas.microsoft.com/office/drawing/2014/main" id="{2D2519EB-A5E4-4600-B620-DAE568D00CAB}"/>
              </a:ext>
            </a:extLst>
          </p:cNvPr>
          <p:cNvSpPr>
            <a:spLocks noGrp="1"/>
          </p:cNvSpPr>
          <p:nvPr>
            <p:ph type="title"/>
          </p:nvPr>
        </p:nvSpPr>
        <p:spPr>
          <a:xfrm>
            <a:off x="410400" y="3211200"/>
            <a:ext cx="11268000" cy="1785600"/>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6" name="Text Placeholder 2">
            <a:extLst>
              <a:ext uri="{FF2B5EF4-FFF2-40B4-BE49-F238E27FC236}">
                <a16:creationId xmlns:a16="http://schemas.microsoft.com/office/drawing/2014/main" id="{D58515C2-9BB5-4C9A-BBC5-7F4A491DD6EC}"/>
              </a:ext>
            </a:extLst>
          </p:cNvPr>
          <p:cNvSpPr>
            <a:spLocks noGrp="1"/>
          </p:cNvSpPr>
          <p:nvPr>
            <p:ph idx="1" hasCustomPrompt="1"/>
          </p:nvPr>
        </p:nvSpPr>
        <p:spPr>
          <a:xfrm>
            <a:off x="410400" y="5191920"/>
            <a:ext cx="4730400" cy="370800"/>
          </a:xfrm>
          <a:prstGeom prst="rect">
            <a:avLst/>
          </a:prstGeom>
        </p:spPr>
        <p:txBody>
          <a:bodyPr vert="horz" lIns="91440" tIns="45720" rIns="91440" bIns="45720" rtlCol="0">
            <a:normAutofit/>
          </a:bodyPr>
          <a:lstStyle>
            <a:lvl1pPr marL="0" indent="0">
              <a:buNone/>
              <a:defRPr/>
            </a:lvl1pPr>
          </a:lstStyle>
          <a:p>
            <a:pPr lvl="0"/>
            <a:r>
              <a:rPr lang="en-GB" dirty="0"/>
              <a:t>Secondary details go here</a:t>
            </a:r>
          </a:p>
        </p:txBody>
      </p:sp>
      <p:pic>
        <p:nvPicPr>
          <p:cNvPr id="8" name="Picture 7" descr="Text&#10;&#10;Description automatically generated">
            <a:extLst>
              <a:ext uri="{FF2B5EF4-FFF2-40B4-BE49-F238E27FC236}">
                <a16:creationId xmlns:a16="http://schemas.microsoft.com/office/drawing/2014/main" id="{33AE6ABC-E195-4395-9EF3-C2DD25F578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91931" y="5116776"/>
            <a:ext cx="4597160" cy="1620000"/>
          </a:xfrm>
          <a:prstGeom prst="rect">
            <a:avLst/>
          </a:prstGeom>
        </p:spPr>
      </p:pic>
      <p:cxnSp>
        <p:nvCxnSpPr>
          <p:cNvPr id="9" name="Straight Connector 8">
            <a:extLst>
              <a:ext uri="{FF2B5EF4-FFF2-40B4-BE49-F238E27FC236}">
                <a16:creationId xmlns:a16="http://schemas.microsoft.com/office/drawing/2014/main" id="{1EBED8CB-89FA-4358-B244-C01E3AEEBFA3}"/>
              </a:ext>
            </a:extLst>
          </p:cNvPr>
          <p:cNvCxnSpPr>
            <a:cxnSpLocks/>
          </p:cNvCxnSpPr>
          <p:nvPr userDrawn="1"/>
        </p:nvCxnSpPr>
        <p:spPr>
          <a:xfrm>
            <a:off x="205200" y="5062343"/>
            <a:ext cx="11883891"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3885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58CEE-1ED1-964F-9B8D-652B718B5899}"/>
              </a:ext>
            </a:extLst>
          </p:cNvPr>
          <p:cNvPicPr>
            <a:picLocks noChangeAspect="1"/>
          </p:cNvPicPr>
          <p:nvPr userDrawn="1"/>
        </p:nvPicPr>
        <p:blipFill>
          <a:blip r:embed="rId2"/>
          <a:stretch>
            <a:fillRect/>
          </a:stretch>
        </p:blipFill>
        <p:spPr>
          <a:xfrm rot="13462306">
            <a:off x="102321" y="1504290"/>
            <a:ext cx="6021559" cy="8149660"/>
          </a:xfrm>
          <a:prstGeom prst="rect">
            <a:avLst/>
          </a:prstGeom>
        </p:spPr>
      </p:pic>
      <p:sp>
        <p:nvSpPr>
          <p:cNvPr id="4" name="Title Placeholder 1">
            <a:extLst>
              <a:ext uri="{FF2B5EF4-FFF2-40B4-BE49-F238E27FC236}">
                <a16:creationId xmlns:a16="http://schemas.microsoft.com/office/drawing/2014/main" id="{9EC0BA0E-E5B8-41F6-813F-C9A458BE6C3D}"/>
              </a:ext>
            </a:extLst>
          </p:cNvPr>
          <p:cNvSpPr>
            <a:spLocks noGrp="1"/>
          </p:cNvSpPr>
          <p:nvPr>
            <p:ph type="title"/>
          </p:nvPr>
        </p:nvSpPr>
        <p:spPr>
          <a:xfrm>
            <a:off x="410400" y="2624400"/>
            <a:ext cx="6244621" cy="2556000"/>
          </a:xfrm>
          <a:prstGeom prst="rect">
            <a:avLst/>
          </a:prstGeom>
        </p:spPr>
        <p:txBody>
          <a:bodyPr vert="horz" lIns="91440" tIns="45720" rIns="91440" bIns="45720" rtlCol="0" anchor="t" anchorCtr="0">
            <a:noAutofit/>
          </a:bodyPr>
          <a:lstStyle>
            <a:lvl1pPr>
              <a:defRPr sz="8000"/>
            </a:lvl1pPr>
          </a:lstStyle>
          <a:p>
            <a:r>
              <a:rPr lang="en-US"/>
              <a:t>Click to edit Master title style</a:t>
            </a:r>
            <a:endParaRPr lang="en-US" dirty="0"/>
          </a:p>
        </p:txBody>
      </p:sp>
      <p:sp>
        <p:nvSpPr>
          <p:cNvPr id="5" name="Text Placeholder 2">
            <a:extLst>
              <a:ext uri="{FF2B5EF4-FFF2-40B4-BE49-F238E27FC236}">
                <a16:creationId xmlns:a16="http://schemas.microsoft.com/office/drawing/2014/main" id="{92413593-DCD0-42A0-AE48-665AD86AE6DD}"/>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sp>
        <p:nvSpPr>
          <p:cNvPr id="6" name="Picture Placeholder 2">
            <a:extLst>
              <a:ext uri="{FF2B5EF4-FFF2-40B4-BE49-F238E27FC236}">
                <a16:creationId xmlns:a16="http://schemas.microsoft.com/office/drawing/2014/main" id="{7D37E0CB-DF2A-4FFC-85FC-AD9C7ED63B74}"/>
              </a:ext>
            </a:extLst>
          </p:cNvPr>
          <p:cNvSpPr>
            <a:spLocks noGrp="1"/>
          </p:cNvSpPr>
          <p:nvPr>
            <p:ph type="pic" sz="quarter" idx="10"/>
          </p:nvPr>
        </p:nvSpPr>
        <p:spPr>
          <a:xfrm>
            <a:off x="6784800" y="-1"/>
            <a:ext cx="5407200" cy="6858001"/>
          </a:xfrm>
        </p:spPr>
        <p:txBody>
          <a:bodyPr/>
          <a:lstStyle/>
          <a:p>
            <a:r>
              <a:rPr lang="en-US"/>
              <a:t>Click icon to add picture</a:t>
            </a:r>
            <a:endParaRPr lang="en-AU"/>
          </a:p>
        </p:txBody>
      </p:sp>
      <p:pic>
        <p:nvPicPr>
          <p:cNvPr id="8" name="Picture 7" descr="Text&#10;&#10;Description automatically generated">
            <a:extLst>
              <a:ext uri="{FF2B5EF4-FFF2-40B4-BE49-F238E27FC236}">
                <a16:creationId xmlns:a16="http://schemas.microsoft.com/office/drawing/2014/main" id="{63C0CE61-0836-473E-9125-05EED9E19E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0400" y="297945"/>
            <a:ext cx="5465075" cy="1953772"/>
          </a:xfrm>
          <a:prstGeom prst="rect">
            <a:avLst/>
          </a:prstGeom>
        </p:spPr>
      </p:pic>
    </p:spTree>
    <p:extLst>
      <p:ext uri="{BB962C8B-B14F-4D97-AF65-F5344CB8AC3E}">
        <p14:creationId xmlns:p14="http://schemas.microsoft.com/office/powerpoint/2010/main" val="2175304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30923-618C-4F4A-8A77-7E654D0931C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83EC1A5-63F1-495A-A126-AB2C0E1DCA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5752F52-626F-4B92-B088-6E4417E89C9A}"/>
              </a:ext>
            </a:extLst>
          </p:cNvPr>
          <p:cNvSpPr>
            <a:spLocks noGrp="1"/>
          </p:cNvSpPr>
          <p:nvPr>
            <p:ph type="dt" sz="half" idx="10"/>
          </p:nvPr>
        </p:nvSpPr>
        <p:spPr/>
        <p:txBody>
          <a:bodyPr/>
          <a:lstStyle/>
          <a:p>
            <a:fld id="{EAE54853-DC4A-4DB2-97DC-1681A9704E4D}" type="datetime1">
              <a:rPr lang="en-AU" smtClean="0"/>
              <a:t>16/10/2024</a:t>
            </a:fld>
            <a:endParaRPr lang="en-AU"/>
          </a:p>
        </p:txBody>
      </p:sp>
      <p:sp>
        <p:nvSpPr>
          <p:cNvPr id="5" name="Footer Placeholder 4">
            <a:extLst>
              <a:ext uri="{FF2B5EF4-FFF2-40B4-BE49-F238E27FC236}">
                <a16:creationId xmlns:a16="http://schemas.microsoft.com/office/drawing/2014/main" id="{FD170A57-2FDE-4879-8CDA-BDC9185FE6B8}"/>
              </a:ext>
            </a:extLst>
          </p:cNvPr>
          <p:cNvSpPr>
            <a:spLocks noGrp="1"/>
          </p:cNvSpPr>
          <p:nvPr>
            <p:ph type="ftr" sz="quarter" idx="11"/>
          </p:nvPr>
        </p:nvSpPr>
        <p:spPr/>
        <p:txBody>
          <a:bodyPr/>
          <a:lstStyle/>
          <a:p>
            <a:r>
              <a:rPr lang="en-US" dirty="0"/>
              <a:t>G-PST - Melbourne Workshop - October 2024</a:t>
            </a:r>
            <a:endParaRPr lang="en-AU" dirty="0"/>
          </a:p>
        </p:txBody>
      </p:sp>
      <p:sp>
        <p:nvSpPr>
          <p:cNvPr id="6" name="Slide Number Placeholder 5">
            <a:extLst>
              <a:ext uri="{FF2B5EF4-FFF2-40B4-BE49-F238E27FC236}">
                <a16:creationId xmlns:a16="http://schemas.microsoft.com/office/drawing/2014/main" id="{59AA262A-4CD5-4887-83C1-41210031781D}"/>
              </a:ext>
            </a:extLst>
          </p:cNvPr>
          <p:cNvSpPr>
            <a:spLocks noGrp="1"/>
          </p:cNvSpPr>
          <p:nvPr>
            <p:ph type="sldNum" sz="quarter" idx="12"/>
          </p:nvPr>
        </p:nvSpPr>
        <p:spPr/>
        <p:txBody>
          <a:bodyPr/>
          <a:lstStyle/>
          <a:p>
            <a:fld id="{A8998135-7374-448B-882E-175897ED0F01}" type="slidenum">
              <a:rPr lang="en-AU" smtClean="0"/>
              <a:t>‹#›</a:t>
            </a:fld>
            <a:endParaRPr lang="en-AU"/>
          </a:p>
        </p:txBody>
      </p:sp>
    </p:spTree>
    <p:extLst>
      <p:ext uri="{BB962C8B-B14F-4D97-AF65-F5344CB8AC3E}">
        <p14:creationId xmlns:p14="http://schemas.microsoft.com/office/powerpoint/2010/main" val="2901894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 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8" name="Text Placeholder 7"/>
          <p:cNvSpPr>
            <a:spLocks noGrp="1"/>
          </p:cNvSpPr>
          <p:nvPr>
            <p:ph type="body" idx="10"/>
          </p:nvPr>
        </p:nvSpPr>
        <p:spPr>
          <a:xfrm>
            <a:off x="624417" y="1509185"/>
            <a:ext cx="10945283" cy="4127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4">
            <a:extLst>
              <a:ext uri="{FF2B5EF4-FFF2-40B4-BE49-F238E27FC236}">
                <a16:creationId xmlns:a16="http://schemas.microsoft.com/office/drawing/2014/main" id="{9BBD89AF-3531-2A6C-1F6D-B6895B86B3B7}"/>
              </a:ext>
            </a:extLst>
          </p:cNvPr>
          <p:cNvSpPr>
            <a:spLocks noGrp="1"/>
          </p:cNvSpPr>
          <p:nvPr>
            <p:ph type="sldNum" sz="quarter" idx="12"/>
          </p:nvPr>
        </p:nvSpPr>
        <p:spPr>
          <a:xfrm>
            <a:off x="143339" y="6393181"/>
            <a:ext cx="864096" cy="464820"/>
          </a:xfrm>
          <a:prstGeom prst="rect">
            <a:avLst/>
          </a:prstGeom>
        </p:spPr>
        <p:txBody>
          <a:bodyPr/>
          <a:lstStyle>
            <a:lvl1pPr>
              <a:defRPr sz="1600"/>
            </a:lvl1pPr>
          </a:lstStyle>
          <a:p>
            <a:fld id="{0E3EFDE0-F558-44BB-B79C-7D361318C721}" type="slidenum">
              <a:rPr lang="en-AU" smtClean="0"/>
              <a:pPr/>
              <a:t>‹#›</a:t>
            </a:fld>
            <a:endParaRPr lang="en-AU" dirty="0"/>
          </a:p>
        </p:txBody>
      </p:sp>
    </p:spTree>
    <p:extLst>
      <p:ext uri="{BB962C8B-B14F-4D97-AF65-F5344CB8AC3E}">
        <p14:creationId xmlns:p14="http://schemas.microsoft.com/office/powerpoint/2010/main" val="3179624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30923-618C-4F4A-8A77-7E654D0931C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83EC1A5-63F1-495A-A126-AB2C0E1DCA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5752F52-626F-4B92-B088-6E4417E89C9A}"/>
              </a:ext>
            </a:extLst>
          </p:cNvPr>
          <p:cNvSpPr>
            <a:spLocks noGrp="1"/>
          </p:cNvSpPr>
          <p:nvPr>
            <p:ph type="dt" sz="half" idx="10"/>
          </p:nvPr>
        </p:nvSpPr>
        <p:spPr/>
        <p:txBody>
          <a:bodyPr/>
          <a:lstStyle/>
          <a:p>
            <a:fld id="{9556D569-AF1F-4936-A28A-858A43D424C1}" type="datetime1">
              <a:rPr lang="en-AU" smtClean="0"/>
              <a:t>16/10/2024</a:t>
            </a:fld>
            <a:endParaRPr lang="en-AU"/>
          </a:p>
        </p:txBody>
      </p:sp>
      <p:sp>
        <p:nvSpPr>
          <p:cNvPr id="5" name="Footer Placeholder 4">
            <a:extLst>
              <a:ext uri="{FF2B5EF4-FFF2-40B4-BE49-F238E27FC236}">
                <a16:creationId xmlns:a16="http://schemas.microsoft.com/office/drawing/2014/main" id="{FD170A57-2FDE-4879-8CDA-BDC9185FE6B8}"/>
              </a:ext>
            </a:extLst>
          </p:cNvPr>
          <p:cNvSpPr>
            <a:spLocks noGrp="1"/>
          </p:cNvSpPr>
          <p:nvPr>
            <p:ph type="ftr" sz="quarter" idx="11"/>
          </p:nvPr>
        </p:nvSpPr>
        <p:spPr/>
        <p:txBody>
          <a:bodyPr/>
          <a:lstStyle/>
          <a:p>
            <a:r>
              <a:rPr lang="en-US" dirty="0"/>
              <a:t>G-PST - Melbourne Workshop - October 2024</a:t>
            </a:r>
            <a:endParaRPr lang="en-AU" dirty="0"/>
          </a:p>
        </p:txBody>
      </p:sp>
      <p:sp>
        <p:nvSpPr>
          <p:cNvPr id="6" name="Slide Number Placeholder 5">
            <a:extLst>
              <a:ext uri="{FF2B5EF4-FFF2-40B4-BE49-F238E27FC236}">
                <a16:creationId xmlns:a16="http://schemas.microsoft.com/office/drawing/2014/main" id="{59AA262A-4CD5-4887-83C1-41210031781D}"/>
              </a:ext>
            </a:extLst>
          </p:cNvPr>
          <p:cNvSpPr>
            <a:spLocks noGrp="1"/>
          </p:cNvSpPr>
          <p:nvPr>
            <p:ph type="sldNum" sz="quarter" idx="12"/>
          </p:nvPr>
        </p:nvSpPr>
        <p:spPr/>
        <p:txBody>
          <a:bodyPr/>
          <a:lstStyle/>
          <a:p>
            <a:fld id="{A8998135-7374-448B-882E-175897ED0F01}" type="slidenum">
              <a:rPr lang="en-AU" smtClean="0"/>
              <a:t>‹#›</a:t>
            </a:fld>
            <a:endParaRPr lang="en-AU"/>
          </a:p>
        </p:txBody>
      </p:sp>
    </p:spTree>
    <p:extLst>
      <p:ext uri="{BB962C8B-B14F-4D97-AF65-F5344CB8AC3E}">
        <p14:creationId xmlns:p14="http://schemas.microsoft.com/office/powerpoint/2010/main" val="1146806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6BD49-1684-4111-B4A2-FF816CF6C64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B3BC850-D093-49F2-A94C-385941607206}"/>
              </a:ext>
            </a:extLst>
          </p:cNvPr>
          <p:cNvSpPr>
            <a:spLocks noGrp="1"/>
          </p:cNvSpPr>
          <p:nvPr>
            <p:ph sz="half" idx="1"/>
          </p:nvPr>
        </p:nvSpPr>
        <p:spPr>
          <a:xfrm>
            <a:off x="838201" y="1181251"/>
            <a:ext cx="5181600" cy="47894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59DE9EAA-57FF-4487-8467-F82A3FED9A4C}"/>
              </a:ext>
            </a:extLst>
          </p:cNvPr>
          <p:cNvSpPr>
            <a:spLocks noGrp="1"/>
          </p:cNvSpPr>
          <p:nvPr>
            <p:ph sz="half" idx="2"/>
          </p:nvPr>
        </p:nvSpPr>
        <p:spPr>
          <a:xfrm>
            <a:off x="6172199" y="1181250"/>
            <a:ext cx="5181600" cy="47894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5D66C971-BBAF-4B30-92A3-21081D363F8F}"/>
              </a:ext>
            </a:extLst>
          </p:cNvPr>
          <p:cNvSpPr>
            <a:spLocks noGrp="1"/>
          </p:cNvSpPr>
          <p:nvPr>
            <p:ph type="dt" sz="half" idx="10"/>
          </p:nvPr>
        </p:nvSpPr>
        <p:spPr/>
        <p:txBody>
          <a:bodyPr/>
          <a:lstStyle/>
          <a:p>
            <a:fld id="{738E6F5E-F32F-45AF-9392-A43EEA6C9F4E}" type="datetime1">
              <a:rPr lang="en-AU" smtClean="0"/>
              <a:t>16/10/2024</a:t>
            </a:fld>
            <a:endParaRPr lang="en-AU"/>
          </a:p>
        </p:txBody>
      </p:sp>
      <p:sp>
        <p:nvSpPr>
          <p:cNvPr id="6" name="Footer Placeholder 5">
            <a:extLst>
              <a:ext uri="{FF2B5EF4-FFF2-40B4-BE49-F238E27FC236}">
                <a16:creationId xmlns:a16="http://schemas.microsoft.com/office/drawing/2014/main" id="{714192DE-8318-4A23-ADB0-637A4EF6344E}"/>
              </a:ext>
            </a:extLst>
          </p:cNvPr>
          <p:cNvSpPr>
            <a:spLocks noGrp="1"/>
          </p:cNvSpPr>
          <p:nvPr>
            <p:ph type="ftr" sz="quarter" idx="11"/>
          </p:nvPr>
        </p:nvSpPr>
        <p:spPr/>
        <p:txBody>
          <a:bodyPr/>
          <a:lstStyle/>
          <a:p>
            <a:r>
              <a:rPr lang="en-US" dirty="0"/>
              <a:t>G-PST - Melbourne Workshop - October 2024</a:t>
            </a:r>
            <a:endParaRPr lang="en-AU" dirty="0"/>
          </a:p>
        </p:txBody>
      </p:sp>
      <p:sp>
        <p:nvSpPr>
          <p:cNvPr id="7" name="Slide Number Placeholder 6">
            <a:extLst>
              <a:ext uri="{FF2B5EF4-FFF2-40B4-BE49-F238E27FC236}">
                <a16:creationId xmlns:a16="http://schemas.microsoft.com/office/drawing/2014/main" id="{488AA36C-810C-440D-BCBA-ECB5A8B5311B}"/>
              </a:ext>
            </a:extLst>
          </p:cNvPr>
          <p:cNvSpPr>
            <a:spLocks noGrp="1"/>
          </p:cNvSpPr>
          <p:nvPr>
            <p:ph type="sldNum" sz="quarter" idx="12"/>
          </p:nvPr>
        </p:nvSpPr>
        <p:spPr/>
        <p:txBody>
          <a:bodyPr/>
          <a:lstStyle/>
          <a:p>
            <a:fld id="{A8998135-7374-448B-882E-175897ED0F01}" type="slidenum">
              <a:rPr lang="en-AU" smtClean="0"/>
              <a:t>‹#›</a:t>
            </a:fld>
            <a:endParaRPr lang="en-AU"/>
          </a:p>
        </p:txBody>
      </p:sp>
    </p:spTree>
    <p:extLst>
      <p:ext uri="{BB962C8B-B14F-4D97-AF65-F5344CB8AC3E}">
        <p14:creationId xmlns:p14="http://schemas.microsoft.com/office/powerpoint/2010/main" val="3802194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C3104C-480B-4195-805C-300829C9A27C}"/>
              </a:ext>
            </a:extLst>
          </p:cNvPr>
          <p:cNvSpPr>
            <a:spLocks noGrp="1"/>
          </p:cNvSpPr>
          <p:nvPr>
            <p:ph type="body" idx="1"/>
          </p:nvPr>
        </p:nvSpPr>
        <p:spPr>
          <a:xfrm>
            <a:off x="838200" y="118078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596002-BD6A-42E7-829B-9F1AE1C8BFAE}"/>
              </a:ext>
            </a:extLst>
          </p:cNvPr>
          <p:cNvSpPr>
            <a:spLocks noGrp="1"/>
          </p:cNvSpPr>
          <p:nvPr>
            <p:ph sz="half" idx="2"/>
          </p:nvPr>
        </p:nvSpPr>
        <p:spPr>
          <a:xfrm>
            <a:off x="838200" y="2123411"/>
            <a:ext cx="5157787" cy="38559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3AE9B5D3-641B-4BD0-9E43-64A185548E7E}"/>
              </a:ext>
            </a:extLst>
          </p:cNvPr>
          <p:cNvSpPr>
            <a:spLocks noGrp="1"/>
          </p:cNvSpPr>
          <p:nvPr>
            <p:ph type="body" sz="quarter" idx="3"/>
          </p:nvPr>
        </p:nvSpPr>
        <p:spPr>
          <a:xfrm>
            <a:off x="6170612" y="118078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B4357A-AC5C-4EF8-89C8-8BEAF5037DD3}"/>
              </a:ext>
            </a:extLst>
          </p:cNvPr>
          <p:cNvSpPr>
            <a:spLocks noGrp="1"/>
          </p:cNvSpPr>
          <p:nvPr>
            <p:ph sz="quarter" idx="4"/>
          </p:nvPr>
        </p:nvSpPr>
        <p:spPr>
          <a:xfrm>
            <a:off x="6170612" y="2123411"/>
            <a:ext cx="5183188" cy="38559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9047F5E-2009-45AC-B7AA-41D0A6CAEB89}"/>
              </a:ext>
            </a:extLst>
          </p:cNvPr>
          <p:cNvSpPr>
            <a:spLocks noGrp="1"/>
          </p:cNvSpPr>
          <p:nvPr>
            <p:ph type="dt" sz="half" idx="10"/>
          </p:nvPr>
        </p:nvSpPr>
        <p:spPr/>
        <p:txBody>
          <a:bodyPr/>
          <a:lstStyle/>
          <a:p>
            <a:fld id="{B0C8A781-82C1-499D-B4F9-12BA3E83AF7B}" type="datetime1">
              <a:rPr lang="en-AU" smtClean="0"/>
              <a:t>16/10/2024</a:t>
            </a:fld>
            <a:endParaRPr lang="en-AU"/>
          </a:p>
        </p:txBody>
      </p:sp>
      <p:sp>
        <p:nvSpPr>
          <p:cNvPr id="8" name="Footer Placeholder 7">
            <a:extLst>
              <a:ext uri="{FF2B5EF4-FFF2-40B4-BE49-F238E27FC236}">
                <a16:creationId xmlns:a16="http://schemas.microsoft.com/office/drawing/2014/main" id="{755E383E-23AC-4D34-B9F3-2DAF53E856FF}"/>
              </a:ext>
            </a:extLst>
          </p:cNvPr>
          <p:cNvSpPr>
            <a:spLocks noGrp="1"/>
          </p:cNvSpPr>
          <p:nvPr>
            <p:ph type="ftr" sz="quarter" idx="11"/>
          </p:nvPr>
        </p:nvSpPr>
        <p:spPr/>
        <p:txBody>
          <a:bodyPr/>
          <a:lstStyle/>
          <a:p>
            <a:r>
              <a:rPr lang="en-US" dirty="0"/>
              <a:t>G-PST - Melbourne Workshop - October 2024</a:t>
            </a:r>
            <a:endParaRPr lang="en-AU" dirty="0"/>
          </a:p>
        </p:txBody>
      </p:sp>
      <p:sp>
        <p:nvSpPr>
          <p:cNvPr id="9" name="Slide Number Placeholder 8">
            <a:extLst>
              <a:ext uri="{FF2B5EF4-FFF2-40B4-BE49-F238E27FC236}">
                <a16:creationId xmlns:a16="http://schemas.microsoft.com/office/drawing/2014/main" id="{459BD736-64F7-470C-B5A0-0A8126C5A057}"/>
              </a:ext>
            </a:extLst>
          </p:cNvPr>
          <p:cNvSpPr>
            <a:spLocks noGrp="1"/>
          </p:cNvSpPr>
          <p:nvPr>
            <p:ph type="sldNum" sz="quarter" idx="12"/>
          </p:nvPr>
        </p:nvSpPr>
        <p:spPr/>
        <p:txBody>
          <a:bodyPr/>
          <a:lstStyle/>
          <a:p>
            <a:fld id="{A8998135-7374-448B-882E-175897ED0F01}" type="slidenum">
              <a:rPr lang="en-AU" smtClean="0"/>
              <a:t>‹#›</a:t>
            </a:fld>
            <a:endParaRPr lang="en-AU"/>
          </a:p>
        </p:txBody>
      </p:sp>
      <p:sp>
        <p:nvSpPr>
          <p:cNvPr id="10" name="Title 1">
            <a:extLst>
              <a:ext uri="{FF2B5EF4-FFF2-40B4-BE49-F238E27FC236}">
                <a16:creationId xmlns:a16="http://schemas.microsoft.com/office/drawing/2014/main" id="{1AA18831-0C19-4A03-8CD4-4B0862F43846}"/>
              </a:ext>
            </a:extLst>
          </p:cNvPr>
          <p:cNvSpPr>
            <a:spLocks noGrp="1"/>
          </p:cNvSpPr>
          <p:nvPr>
            <p:ph type="title"/>
          </p:nvPr>
        </p:nvSpPr>
        <p:spPr>
          <a:xfrm>
            <a:off x="838200" y="365125"/>
            <a:ext cx="10515600" cy="636739"/>
          </a:xfrm>
        </p:spPr>
        <p:txBody>
          <a:bodyPr/>
          <a:lstStyle/>
          <a:p>
            <a:r>
              <a:rPr lang="en-US"/>
              <a:t>Click to edit Master title style</a:t>
            </a:r>
            <a:endParaRPr lang="en-AU"/>
          </a:p>
        </p:txBody>
      </p:sp>
    </p:spTree>
    <p:extLst>
      <p:ext uri="{BB962C8B-B14F-4D97-AF65-F5344CB8AC3E}">
        <p14:creationId xmlns:p14="http://schemas.microsoft.com/office/powerpoint/2010/main" val="2071376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49AD3-1725-47FF-AC45-E0F66ED805D6}"/>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25BEEE8E-6893-4080-A543-C04AE3322997}"/>
              </a:ext>
            </a:extLst>
          </p:cNvPr>
          <p:cNvSpPr>
            <a:spLocks noGrp="1"/>
          </p:cNvSpPr>
          <p:nvPr>
            <p:ph type="dt" sz="half" idx="10"/>
          </p:nvPr>
        </p:nvSpPr>
        <p:spPr/>
        <p:txBody>
          <a:bodyPr/>
          <a:lstStyle/>
          <a:p>
            <a:fld id="{BAEC8051-5E3D-4E0A-8393-3A0565DF26BB}" type="datetime1">
              <a:rPr lang="en-AU" smtClean="0"/>
              <a:t>16/10/2024</a:t>
            </a:fld>
            <a:endParaRPr lang="en-AU"/>
          </a:p>
        </p:txBody>
      </p:sp>
      <p:sp>
        <p:nvSpPr>
          <p:cNvPr id="4" name="Footer Placeholder 3">
            <a:extLst>
              <a:ext uri="{FF2B5EF4-FFF2-40B4-BE49-F238E27FC236}">
                <a16:creationId xmlns:a16="http://schemas.microsoft.com/office/drawing/2014/main" id="{E1B4FB91-03B5-41B1-96A0-380F44DEBFF0}"/>
              </a:ext>
            </a:extLst>
          </p:cNvPr>
          <p:cNvSpPr>
            <a:spLocks noGrp="1"/>
          </p:cNvSpPr>
          <p:nvPr>
            <p:ph type="ftr" sz="quarter" idx="11"/>
          </p:nvPr>
        </p:nvSpPr>
        <p:spPr/>
        <p:txBody>
          <a:bodyPr/>
          <a:lstStyle/>
          <a:p>
            <a:r>
              <a:rPr lang="en-US" dirty="0"/>
              <a:t>G-PST - Melbourne Workshop - October 2024</a:t>
            </a:r>
            <a:endParaRPr lang="en-AU" dirty="0"/>
          </a:p>
        </p:txBody>
      </p:sp>
      <p:sp>
        <p:nvSpPr>
          <p:cNvPr id="5" name="Slide Number Placeholder 4">
            <a:extLst>
              <a:ext uri="{FF2B5EF4-FFF2-40B4-BE49-F238E27FC236}">
                <a16:creationId xmlns:a16="http://schemas.microsoft.com/office/drawing/2014/main" id="{6AFD9A9B-B7DF-41E7-A084-280D02125989}"/>
              </a:ext>
            </a:extLst>
          </p:cNvPr>
          <p:cNvSpPr>
            <a:spLocks noGrp="1"/>
          </p:cNvSpPr>
          <p:nvPr>
            <p:ph type="sldNum" sz="quarter" idx="12"/>
          </p:nvPr>
        </p:nvSpPr>
        <p:spPr/>
        <p:txBody>
          <a:bodyPr/>
          <a:lstStyle/>
          <a:p>
            <a:fld id="{A8998135-7374-448B-882E-175897ED0F01}" type="slidenum">
              <a:rPr lang="en-AU" smtClean="0"/>
              <a:t>‹#›</a:t>
            </a:fld>
            <a:endParaRPr lang="en-AU"/>
          </a:p>
        </p:txBody>
      </p:sp>
    </p:spTree>
    <p:extLst>
      <p:ext uri="{BB962C8B-B14F-4D97-AF65-F5344CB8AC3E}">
        <p14:creationId xmlns:p14="http://schemas.microsoft.com/office/powerpoint/2010/main" val="2388268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1624F6-BF8D-4BAC-8B28-F9E21AAF13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89A82BF-7B95-4172-A5D8-006D338D9B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1A862A1-50B1-4DFA-B26C-6835E454A8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D79F3C-6647-4D22-9F5C-30EA783F7CE4}" type="datetime1">
              <a:rPr lang="en-AU" smtClean="0"/>
              <a:t>16/10/2024</a:t>
            </a:fld>
            <a:endParaRPr lang="en-AU"/>
          </a:p>
        </p:txBody>
      </p:sp>
      <p:sp>
        <p:nvSpPr>
          <p:cNvPr id="5" name="Footer Placeholder 4">
            <a:extLst>
              <a:ext uri="{FF2B5EF4-FFF2-40B4-BE49-F238E27FC236}">
                <a16:creationId xmlns:a16="http://schemas.microsoft.com/office/drawing/2014/main" id="{BBD48692-4096-4289-8E19-90C592F30C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G-PST - Melbourne Workshop - October 2024</a:t>
            </a:r>
            <a:endParaRPr lang="en-AU" dirty="0"/>
          </a:p>
        </p:txBody>
      </p:sp>
      <p:sp>
        <p:nvSpPr>
          <p:cNvPr id="6" name="Slide Number Placeholder 5">
            <a:extLst>
              <a:ext uri="{FF2B5EF4-FFF2-40B4-BE49-F238E27FC236}">
                <a16:creationId xmlns:a16="http://schemas.microsoft.com/office/drawing/2014/main" id="{C9A2B6E6-3A51-4F6E-8A7A-0CC9754487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998135-7374-448B-882E-175897ED0F01}" type="slidenum">
              <a:rPr lang="en-AU" smtClean="0"/>
              <a:t>‹#›</a:t>
            </a:fld>
            <a:endParaRPr lang="en-AU"/>
          </a:p>
        </p:txBody>
      </p:sp>
    </p:spTree>
    <p:extLst>
      <p:ext uri="{BB962C8B-B14F-4D97-AF65-F5344CB8AC3E}">
        <p14:creationId xmlns:p14="http://schemas.microsoft.com/office/powerpoint/2010/main" val="46963017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87" r:id="rId4"/>
    <p:sldLayoutId id="2147483689"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DED47F-AD9F-48DA-812E-4090F246B6C8}"/>
              </a:ext>
            </a:extLst>
          </p:cNvPr>
          <p:cNvSpPr/>
          <p:nvPr userDrawn="1"/>
        </p:nvSpPr>
        <p:spPr>
          <a:xfrm rot="5400000">
            <a:off x="5772000" y="442912"/>
            <a:ext cx="648000" cy="12192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D1624F6-BF8D-4BAC-8B28-F9E21AAF1316}"/>
              </a:ext>
            </a:extLst>
          </p:cNvPr>
          <p:cNvSpPr>
            <a:spLocks noGrp="1"/>
          </p:cNvSpPr>
          <p:nvPr>
            <p:ph type="title"/>
          </p:nvPr>
        </p:nvSpPr>
        <p:spPr>
          <a:xfrm>
            <a:off x="838199" y="222423"/>
            <a:ext cx="10515600" cy="636739"/>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389A82BF-7B95-4172-A5D8-006D338D9B45}"/>
              </a:ext>
            </a:extLst>
          </p:cNvPr>
          <p:cNvSpPr>
            <a:spLocks noGrp="1"/>
          </p:cNvSpPr>
          <p:nvPr>
            <p:ph type="body" idx="1"/>
          </p:nvPr>
        </p:nvSpPr>
        <p:spPr>
          <a:xfrm>
            <a:off x="838200" y="1253330"/>
            <a:ext cx="10515600" cy="471412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21A862A1-50B1-4DFA-B26C-6835E454A8D0}"/>
              </a:ext>
            </a:extLst>
          </p:cNvPr>
          <p:cNvSpPr>
            <a:spLocks noGrp="1"/>
          </p:cNvSpPr>
          <p:nvPr>
            <p:ph type="dt" sz="half" idx="2"/>
          </p:nvPr>
        </p:nvSpPr>
        <p:spPr>
          <a:xfrm>
            <a:off x="8880834" y="6365156"/>
            <a:ext cx="133913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36F82E-85B3-4530-A2C9-4718363A82F5}" type="datetime1">
              <a:rPr lang="en-AU" smtClean="0"/>
              <a:t>16/10/2024</a:t>
            </a:fld>
            <a:endParaRPr lang="en-AU"/>
          </a:p>
        </p:txBody>
      </p:sp>
      <p:sp>
        <p:nvSpPr>
          <p:cNvPr id="5" name="Footer Placeholder 4">
            <a:extLst>
              <a:ext uri="{FF2B5EF4-FFF2-40B4-BE49-F238E27FC236}">
                <a16:creationId xmlns:a16="http://schemas.microsoft.com/office/drawing/2014/main" id="{BBD48692-4096-4289-8E19-90C592F30C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G-PST - Melbourne Workshop - October 2024</a:t>
            </a:r>
            <a:endParaRPr lang="en-AU" dirty="0"/>
          </a:p>
        </p:txBody>
      </p:sp>
      <p:sp>
        <p:nvSpPr>
          <p:cNvPr id="6" name="Slide Number Placeholder 5">
            <a:extLst>
              <a:ext uri="{FF2B5EF4-FFF2-40B4-BE49-F238E27FC236}">
                <a16:creationId xmlns:a16="http://schemas.microsoft.com/office/drawing/2014/main" id="{C9A2B6E6-3A51-4F6E-8A7A-0CC975448775}"/>
              </a:ext>
            </a:extLst>
          </p:cNvPr>
          <p:cNvSpPr>
            <a:spLocks noGrp="1"/>
          </p:cNvSpPr>
          <p:nvPr>
            <p:ph type="sldNum" sz="quarter" idx="4"/>
          </p:nvPr>
        </p:nvSpPr>
        <p:spPr>
          <a:xfrm>
            <a:off x="838200" y="6366509"/>
            <a:ext cx="1803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98135-7374-448B-882E-175897ED0F01}" type="slidenum">
              <a:rPr lang="en-AU" smtClean="0"/>
              <a:pPr/>
              <a:t>‹#›</a:t>
            </a:fld>
            <a:endParaRPr lang="en-AU"/>
          </a:p>
        </p:txBody>
      </p:sp>
      <p:pic>
        <p:nvPicPr>
          <p:cNvPr id="10" name="Picture 9" descr="Text&#10;&#10;Description automatically generated">
            <a:extLst>
              <a:ext uri="{FF2B5EF4-FFF2-40B4-BE49-F238E27FC236}">
                <a16:creationId xmlns:a16="http://schemas.microsoft.com/office/drawing/2014/main" id="{A0166D8F-2286-4173-AE75-5AF3641625B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587606" y="6268912"/>
            <a:ext cx="1532387" cy="540000"/>
          </a:xfrm>
          <a:prstGeom prst="rect">
            <a:avLst/>
          </a:prstGeom>
        </p:spPr>
      </p:pic>
      <p:cxnSp>
        <p:nvCxnSpPr>
          <p:cNvPr id="12" name="Straight Connector 11">
            <a:extLst>
              <a:ext uri="{FF2B5EF4-FFF2-40B4-BE49-F238E27FC236}">
                <a16:creationId xmlns:a16="http://schemas.microsoft.com/office/drawing/2014/main" id="{F9F46FFF-9BE8-45E1-805D-833A73395401}"/>
              </a:ext>
            </a:extLst>
          </p:cNvPr>
          <p:cNvCxnSpPr/>
          <p:nvPr userDrawn="1"/>
        </p:nvCxnSpPr>
        <p:spPr>
          <a:xfrm>
            <a:off x="838200" y="955382"/>
            <a:ext cx="10515599"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642204"/>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 id="2147483670" r:id="rId5"/>
    <p:sldLayoutId id="2147483690" r:id="rId6"/>
    <p:sldLayoutId id="2147483691" r:id="rId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DED47F-AD9F-48DA-812E-4090F246B6C8}"/>
              </a:ext>
            </a:extLst>
          </p:cNvPr>
          <p:cNvSpPr/>
          <p:nvPr userDrawn="1"/>
        </p:nvSpPr>
        <p:spPr>
          <a:xfrm rot="5400000">
            <a:off x="5772000" y="442912"/>
            <a:ext cx="648000" cy="12192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D1624F6-BF8D-4BAC-8B28-F9E21AAF1316}"/>
              </a:ext>
            </a:extLst>
          </p:cNvPr>
          <p:cNvSpPr>
            <a:spLocks noGrp="1"/>
          </p:cNvSpPr>
          <p:nvPr>
            <p:ph type="title"/>
          </p:nvPr>
        </p:nvSpPr>
        <p:spPr>
          <a:xfrm>
            <a:off x="838199" y="222423"/>
            <a:ext cx="10515600" cy="636739"/>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389A82BF-7B95-4172-A5D8-006D338D9B45}"/>
              </a:ext>
            </a:extLst>
          </p:cNvPr>
          <p:cNvSpPr>
            <a:spLocks noGrp="1"/>
          </p:cNvSpPr>
          <p:nvPr>
            <p:ph type="body" idx="1"/>
          </p:nvPr>
        </p:nvSpPr>
        <p:spPr>
          <a:xfrm>
            <a:off x="838200" y="1253330"/>
            <a:ext cx="10515600" cy="471412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21A862A1-50B1-4DFA-B26C-6835E454A8D0}"/>
              </a:ext>
            </a:extLst>
          </p:cNvPr>
          <p:cNvSpPr>
            <a:spLocks noGrp="1"/>
          </p:cNvSpPr>
          <p:nvPr>
            <p:ph type="dt" sz="half" idx="2"/>
          </p:nvPr>
        </p:nvSpPr>
        <p:spPr>
          <a:xfrm>
            <a:off x="8880834" y="6365156"/>
            <a:ext cx="133913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B64418-893F-43FF-93D9-A9DD8326A338}" type="datetime1">
              <a:rPr lang="en-AU" smtClean="0"/>
              <a:t>16/10/2024</a:t>
            </a:fld>
            <a:endParaRPr lang="en-AU"/>
          </a:p>
        </p:txBody>
      </p:sp>
      <p:sp>
        <p:nvSpPr>
          <p:cNvPr id="5" name="Footer Placeholder 4">
            <a:extLst>
              <a:ext uri="{FF2B5EF4-FFF2-40B4-BE49-F238E27FC236}">
                <a16:creationId xmlns:a16="http://schemas.microsoft.com/office/drawing/2014/main" id="{BBD48692-4096-4289-8E19-90C592F30C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G-PST - Melbourne Workshop - October 2024</a:t>
            </a:r>
            <a:endParaRPr lang="en-AU" dirty="0"/>
          </a:p>
        </p:txBody>
      </p:sp>
      <p:sp>
        <p:nvSpPr>
          <p:cNvPr id="6" name="Slide Number Placeholder 5">
            <a:extLst>
              <a:ext uri="{FF2B5EF4-FFF2-40B4-BE49-F238E27FC236}">
                <a16:creationId xmlns:a16="http://schemas.microsoft.com/office/drawing/2014/main" id="{C9A2B6E6-3A51-4F6E-8A7A-0CC975448775}"/>
              </a:ext>
            </a:extLst>
          </p:cNvPr>
          <p:cNvSpPr>
            <a:spLocks noGrp="1"/>
          </p:cNvSpPr>
          <p:nvPr>
            <p:ph type="sldNum" sz="quarter" idx="4"/>
          </p:nvPr>
        </p:nvSpPr>
        <p:spPr>
          <a:xfrm>
            <a:off x="838200" y="6366509"/>
            <a:ext cx="1803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98135-7374-448B-882E-175897ED0F01}" type="slidenum">
              <a:rPr lang="en-AU" smtClean="0"/>
              <a:pPr/>
              <a:t>‹#›</a:t>
            </a:fld>
            <a:endParaRPr lang="en-AU"/>
          </a:p>
        </p:txBody>
      </p:sp>
      <p:pic>
        <p:nvPicPr>
          <p:cNvPr id="10" name="Picture 9" descr="Text&#10;&#10;Description automatically generated">
            <a:extLst>
              <a:ext uri="{FF2B5EF4-FFF2-40B4-BE49-F238E27FC236}">
                <a16:creationId xmlns:a16="http://schemas.microsoft.com/office/drawing/2014/main" id="{A0166D8F-2286-4173-AE75-5AF3641625B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587606" y="6268912"/>
            <a:ext cx="1532387" cy="540000"/>
          </a:xfrm>
          <a:prstGeom prst="rect">
            <a:avLst/>
          </a:prstGeom>
        </p:spPr>
      </p:pic>
    </p:spTree>
    <p:extLst>
      <p:ext uri="{BB962C8B-B14F-4D97-AF65-F5344CB8AC3E}">
        <p14:creationId xmlns:p14="http://schemas.microsoft.com/office/powerpoint/2010/main" val="3324219589"/>
      </p:ext>
    </p:extLst>
  </p:cSld>
  <p:clrMap bg1="lt1" tx1="dk1" bg2="lt2" tx2="dk2" accent1="accent1" accent2="accent2" accent3="accent3" accent4="accent4" accent5="accent5" accent6="accent6" hlink="hlink" folHlink="folHlink"/>
  <p:sldLayoutIdLst>
    <p:sldLayoutId id="2147483676" r:id="rId1"/>
    <p:sldLayoutId id="2147483678" r:id="rId2"/>
    <p:sldLayoutId id="2147483682" r:id="rId3"/>
    <p:sldLayoutId id="2147483683" r:id="rId4"/>
    <p:sldLayoutId id="2147483684" r:id="rId5"/>
    <p:sldLayoutId id="2147483686"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27.png"/><Relationship Id="rId4" Type="http://schemas.openxmlformats.org/officeDocument/2006/relationships/diagramLayout" Target="../diagrams/layout4.xml"/><Relationship Id="rId9" Type="http://schemas.openxmlformats.org/officeDocument/2006/relationships/image" Target="../media/image26.sv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Layout" Target="../diagrams/layout5.xml"/><Relationship Id="rId7" Type="http://schemas.openxmlformats.org/officeDocument/2006/relationships/image" Target="../media/image28.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61.png"/><Relationship Id="rId7" Type="http://schemas.openxmlformats.org/officeDocument/2006/relationships/diagramColors" Target="../diagrams/colors9.xml"/><Relationship Id="rId12"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QuickStyle" Target="../diagrams/quickStyle9.xml"/><Relationship Id="rId11" Type="http://schemas.openxmlformats.org/officeDocument/2006/relationships/image" Target="../media/image8.png"/><Relationship Id="rId5" Type="http://schemas.openxmlformats.org/officeDocument/2006/relationships/diagramLayout" Target="../diagrams/layout9.xml"/><Relationship Id="rId10" Type="http://schemas.openxmlformats.org/officeDocument/2006/relationships/image" Target="../media/image7.PNG"/><Relationship Id="rId4" Type="http://schemas.openxmlformats.org/officeDocument/2006/relationships/diagramData" Target="../diagrams/data9.xml"/><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75.tiff"/></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hyperlink" Target="https://pvinverters.ee.unsw.edu.au/" TargetMode="External"/><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6.xml"/><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99.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113.svg"/><Relationship Id="rId4" Type="http://schemas.openxmlformats.org/officeDocument/2006/relationships/image" Target="../media/image112.png"/></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5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5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24.svg"/><Relationship Id="rId4" Type="http://schemas.openxmlformats.org/officeDocument/2006/relationships/diagramLayout" Target="../diagrams/layout3.xml"/><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1B0B5-776A-40AD-9985-BF3E0C08FA13}"/>
              </a:ext>
            </a:extLst>
          </p:cNvPr>
          <p:cNvSpPr>
            <a:spLocks noGrp="1"/>
          </p:cNvSpPr>
          <p:nvPr>
            <p:ph type="title"/>
          </p:nvPr>
        </p:nvSpPr>
        <p:spPr>
          <a:xfrm>
            <a:off x="300562" y="1150332"/>
            <a:ext cx="7948201" cy="1302418"/>
          </a:xfrm>
        </p:spPr>
        <p:txBody>
          <a:bodyPr/>
          <a:lstStyle/>
          <a:p>
            <a:r>
              <a:rPr lang="en-US" sz="3600" dirty="0"/>
              <a:t>Australia's Global Power System Transformation (G-PST) Research</a:t>
            </a:r>
            <a:endParaRPr lang="en-AU" sz="3600" dirty="0"/>
          </a:p>
        </p:txBody>
      </p:sp>
      <p:sp>
        <p:nvSpPr>
          <p:cNvPr id="3" name="Content Placeholder 2">
            <a:extLst>
              <a:ext uri="{FF2B5EF4-FFF2-40B4-BE49-F238E27FC236}">
                <a16:creationId xmlns:a16="http://schemas.microsoft.com/office/drawing/2014/main" id="{AD1F1836-E232-461D-8C5B-D2CCDBE8E351}"/>
              </a:ext>
            </a:extLst>
          </p:cNvPr>
          <p:cNvSpPr>
            <a:spLocks noGrp="1"/>
          </p:cNvSpPr>
          <p:nvPr>
            <p:ph idx="1"/>
          </p:nvPr>
        </p:nvSpPr>
        <p:spPr>
          <a:xfrm>
            <a:off x="167939" y="5261542"/>
            <a:ext cx="7524869" cy="1302418"/>
          </a:xfrm>
        </p:spPr>
        <p:txBody>
          <a:bodyPr>
            <a:normAutofit fontScale="62500" lnSpcReduction="20000"/>
          </a:bodyPr>
          <a:lstStyle/>
          <a:p>
            <a:pPr marL="0" indent="0">
              <a:buNone/>
            </a:pPr>
            <a:r>
              <a:rPr lang="en-AU" sz="2800" dirty="0"/>
              <a:t>Dr. Awais Ahmad</a:t>
            </a:r>
          </a:p>
          <a:p>
            <a:pPr marL="0" indent="0">
              <a:buNone/>
            </a:pPr>
            <a:r>
              <a:rPr lang="en-AU" dirty="0"/>
              <a:t>Research Fellow</a:t>
            </a:r>
            <a:endParaRPr lang="en-AU" sz="2800" dirty="0"/>
          </a:p>
          <a:p>
            <a:pPr marL="0" indent="0">
              <a:buNone/>
            </a:pPr>
            <a:r>
              <a:rPr lang="en-AU" sz="2800" dirty="0"/>
              <a:t>School of Electrical Engineering and Telecommunications</a:t>
            </a:r>
          </a:p>
          <a:p>
            <a:pPr marL="0" indent="0">
              <a:buNone/>
            </a:pPr>
            <a:r>
              <a:rPr lang="en-AU" sz="2800" dirty="0"/>
              <a:t>UNSW Sydney</a:t>
            </a:r>
            <a:endParaRPr lang="en-US" sz="2800" dirty="0"/>
          </a:p>
          <a:p>
            <a:endParaRPr lang="en-AU" dirty="0"/>
          </a:p>
        </p:txBody>
      </p:sp>
      <p:grpSp>
        <p:nvGrpSpPr>
          <p:cNvPr id="4" name="Group 3">
            <a:extLst>
              <a:ext uri="{FF2B5EF4-FFF2-40B4-BE49-F238E27FC236}">
                <a16:creationId xmlns:a16="http://schemas.microsoft.com/office/drawing/2014/main" id="{80085EB8-51EA-098A-091A-4B945F5769E1}"/>
              </a:ext>
            </a:extLst>
          </p:cNvPr>
          <p:cNvGrpSpPr/>
          <p:nvPr/>
        </p:nvGrpSpPr>
        <p:grpSpPr>
          <a:xfrm>
            <a:off x="672659" y="3085590"/>
            <a:ext cx="5957747" cy="1855220"/>
            <a:chOff x="672659" y="3085590"/>
            <a:chExt cx="5957747" cy="1855220"/>
          </a:xfrm>
        </p:grpSpPr>
        <p:pic>
          <p:nvPicPr>
            <p:cNvPr id="17" name="Picture 16" descr="A blue circle with white text&#10;&#10;Description automatically generated">
              <a:extLst>
                <a:ext uri="{FF2B5EF4-FFF2-40B4-BE49-F238E27FC236}">
                  <a16:creationId xmlns:a16="http://schemas.microsoft.com/office/drawing/2014/main" id="{94F9546F-5BE7-1516-181F-E6A26979F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9034" y="3085590"/>
              <a:ext cx="1801372" cy="1804420"/>
            </a:xfrm>
            <a:prstGeom prst="rect">
              <a:avLst/>
            </a:prstGeom>
          </p:spPr>
        </p:pic>
        <p:pic>
          <p:nvPicPr>
            <p:cNvPr id="21" name="Picture 20" descr="A picture containing text, fruit, tomato, food&#10;&#10;Description automatically generated">
              <a:extLst>
                <a:ext uri="{FF2B5EF4-FFF2-40B4-BE49-F238E27FC236}">
                  <a16:creationId xmlns:a16="http://schemas.microsoft.com/office/drawing/2014/main" id="{CE51E51C-1442-FED2-AEE5-22A4F4804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659" y="3140810"/>
              <a:ext cx="1637141" cy="1800000"/>
            </a:xfrm>
            <a:prstGeom prst="rect">
              <a:avLst/>
            </a:prstGeom>
          </p:spPr>
        </p:pic>
        <p:pic>
          <p:nvPicPr>
            <p:cNvPr id="27" name="Picture 26" descr="A logo of a university of wollongong australia&#10;&#10;Description automatically generated with low confidence">
              <a:extLst>
                <a:ext uri="{FF2B5EF4-FFF2-40B4-BE49-F238E27FC236}">
                  <a16:creationId xmlns:a16="http://schemas.microsoft.com/office/drawing/2014/main" id="{2A1E8397-9299-ACD3-9A73-81838B2DF0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5659" y="3090010"/>
              <a:ext cx="2153375" cy="1800000"/>
            </a:xfrm>
            <a:prstGeom prst="rect">
              <a:avLst/>
            </a:prstGeom>
          </p:spPr>
        </p:pic>
      </p:grpSp>
      <p:sp>
        <p:nvSpPr>
          <p:cNvPr id="30" name="Title 1">
            <a:extLst>
              <a:ext uri="{FF2B5EF4-FFF2-40B4-BE49-F238E27FC236}">
                <a16:creationId xmlns:a16="http://schemas.microsoft.com/office/drawing/2014/main" id="{A15A3C34-6F74-DE4A-C454-F1DD6E1D0F0D}"/>
              </a:ext>
            </a:extLst>
          </p:cNvPr>
          <p:cNvSpPr txBox="1">
            <a:spLocks/>
          </p:cNvSpPr>
          <p:nvPr/>
        </p:nvSpPr>
        <p:spPr>
          <a:xfrm>
            <a:off x="6869266" y="3362664"/>
            <a:ext cx="4907868" cy="146101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t>Topic 9 </a:t>
            </a:r>
            <a:br>
              <a:rPr lang="en-US" sz="4800" b="1" dirty="0"/>
            </a:br>
            <a:r>
              <a:rPr lang="en-US" sz="4800" b="1" dirty="0"/>
              <a:t>DER and Stability</a:t>
            </a:r>
            <a:endParaRPr lang="en-AU" sz="4800" b="1" dirty="0"/>
          </a:p>
        </p:txBody>
      </p:sp>
    </p:spTree>
    <p:extLst>
      <p:ext uri="{BB962C8B-B14F-4D97-AF65-F5344CB8AC3E}">
        <p14:creationId xmlns:p14="http://schemas.microsoft.com/office/powerpoint/2010/main" val="93835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DFB75-95AE-C1B8-054B-AB97F825372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5B0A89D-8F7A-76BD-7CCD-9D84D4B512C2}"/>
              </a:ext>
            </a:extLst>
          </p:cNvPr>
          <p:cNvSpPr>
            <a:spLocks noGrp="1"/>
          </p:cNvSpPr>
          <p:nvPr>
            <p:ph type="title"/>
          </p:nvPr>
        </p:nvSpPr>
        <p:spPr/>
        <p:txBody>
          <a:bodyPr anchor="ctr">
            <a:normAutofit/>
          </a:bodyPr>
          <a:lstStyle/>
          <a:p>
            <a:r>
              <a:rPr lang="en-US" sz="3700" dirty="0"/>
              <a:t>Key Findings on </a:t>
            </a:r>
            <a:r>
              <a:rPr lang="en-US" sz="3700" dirty="0" err="1"/>
              <a:t>PoW</a:t>
            </a:r>
            <a:r>
              <a:rPr lang="en-US" sz="3700" dirty="0"/>
              <a:t> Testing</a:t>
            </a:r>
            <a:endParaRPr lang="en-AU" sz="3700" dirty="0"/>
          </a:p>
        </p:txBody>
      </p:sp>
      <p:graphicFrame>
        <p:nvGraphicFramePr>
          <p:cNvPr id="9" name="Content Placeholder 4">
            <a:extLst>
              <a:ext uri="{FF2B5EF4-FFF2-40B4-BE49-F238E27FC236}">
                <a16:creationId xmlns:a16="http://schemas.microsoft.com/office/drawing/2014/main" id="{BEC30445-2A5D-5D19-F695-F4640B7B09AC}"/>
              </a:ext>
            </a:extLst>
          </p:cNvPr>
          <p:cNvGraphicFramePr>
            <a:graphicFrameLocks noGrp="1"/>
          </p:cNvGraphicFramePr>
          <p:nvPr>
            <p:ph idx="1"/>
            <p:extLst>
              <p:ext uri="{D42A27DB-BD31-4B8C-83A1-F6EECF244321}">
                <p14:modId xmlns:p14="http://schemas.microsoft.com/office/powerpoint/2010/main" val="882093292"/>
              </p:ext>
            </p:extLst>
          </p:nvPr>
        </p:nvGraphicFramePr>
        <p:xfrm>
          <a:off x="502575" y="380024"/>
          <a:ext cx="5593424" cy="471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5">
            <a:extLst>
              <a:ext uri="{FF2B5EF4-FFF2-40B4-BE49-F238E27FC236}">
                <a16:creationId xmlns:a16="http://schemas.microsoft.com/office/drawing/2014/main" id="{F316FA12-FBB8-C00A-58BE-712B923C2D27}"/>
              </a:ext>
            </a:extLst>
          </p:cNvPr>
          <p:cNvSpPr>
            <a:spLocks noGrp="1"/>
          </p:cNvSpPr>
          <p:nvPr>
            <p:ph type="ftr" sz="quarter" idx="11"/>
          </p:nvPr>
        </p:nvSpPr>
        <p:spPr/>
        <p:txBody>
          <a:bodyPr anchor="ctr">
            <a:normAutofit/>
          </a:bodyPr>
          <a:lstStyle/>
          <a:p>
            <a:pPr>
              <a:spcAft>
                <a:spcPts val="600"/>
              </a:spcAft>
            </a:pPr>
            <a:r>
              <a:rPr lang="en-US" dirty="0"/>
              <a:t>G-PST - Melbourne Workshop - October 2024</a:t>
            </a:r>
            <a:endParaRPr lang="en-AU" dirty="0"/>
          </a:p>
        </p:txBody>
      </p:sp>
      <p:sp>
        <p:nvSpPr>
          <p:cNvPr id="7" name="Slide Number Placeholder 6">
            <a:extLst>
              <a:ext uri="{FF2B5EF4-FFF2-40B4-BE49-F238E27FC236}">
                <a16:creationId xmlns:a16="http://schemas.microsoft.com/office/drawing/2014/main" id="{4ABFBCBF-533F-0242-06BC-82C274E6A04A}"/>
              </a:ext>
            </a:extLst>
          </p:cNvPr>
          <p:cNvSpPr>
            <a:spLocks noGrp="1"/>
          </p:cNvSpPr>
          <p:nvPr>
            <p:ph type="sldNum" sz="quarter" idx="12"/>
          </p:nvPr>
        </p:nvSpPr>
        <p:spPr/>
        <p:txBody>
          <a:bodyPr anchor="ctr">
            <a:normAutofit/>
          </a:bodyPr>
          <a:lstStyle/>
          <a:p>
            <a:pPr>
              <a:spcAft>
                <a:spcPts val="600"/>
              </a:spcAft>
            </a:pPr>
            <a:fld id="{A8998135-7374-448B-882E-175897ED0F01}" type="slidenum">
              <a:rPr lang="en-AU" smtClean="0"/>
              <a:pPr>
                <a:spcAft>
                  <a:spcPts val="600"/>
                </a:spcAft>
              </a:pPr>
              <a:t>10</a:t>
            </a:fld>
            <a:endParaRPr lang="en-AU" dirty="0"/>
          </a:p>
        </p:txBody>
      </p:sp>
      <p:pic>
        <p:nvPicPr>
          <p:cNvPr id="2" name="Graphic 1" descr="P3569#yIS1">
            <a:extLst>
              <a:ext uri="{FF2B5EF4-FFF2-40B4-BE49-F238E27FC236}">
                <a16:creationId xmlns:a16="http://schemas.microsoft.com/office/drawing/2014/main" id="{3B213E7C-11AC-079A-E31A-0FDEE724F7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53400" y="380024"/>
            <a:ext cx="3960000" cy="3343883"/>
          </a:xfrm>
          <a:prstGeom prst="rect">
            <a:avLst/>
          </a:prstGeom>
        </p:spPr>
      </p:pic>
      <p:pic>
        <p:nvPicPr>
          <p:cNvPr id="3" name="Content Placeholder 5" descr="P3574#yIS1">
            <a:extLst>
              <a:ext uri="{FF2B5EF4-FFF2-40B4-BE49-F238E27FC236}">
                <a16:creationId xmlns:a16="http://schemas.microsoft.com/office/drawing/2014/main" id="{8F2CBF7E-968B-AD44-0263-CCE6501A6DE2}"/>
              </a:ext>
            </a:extLst>
          </p:cNvPr>
          <p:cNvPicPr>
            <a:picLocks noChangeAspect="1"/>
          </p:cNvPicPr>
          <p:nvPr/>
        </p:nvPicPr>
        <p:blipFill>
          <a:blip r:embed="rId10"/>
          <a:stretch>
            <a:fillRect/>
          </a:stretch>
        </p:blipFill>
        <p:spPr>
          <a:xfrm>
            <a:off x="5968500" y="3548548"/>
            <a:ext cx="3960000" cy="3309452"/>
          </a:xfrm>
          <a:prstGeom prst="rect">
            <a:avLst/>
          </a:prstGeom>
        </p:spPr>
      </p:pic>
      <p:sp>
        <p:nvSpPr>
          <p:cNvPr id="5" name="TextBox 4">
            <a:extLst>
              <a:ext uri="{FF2B5EF4-FFF2-40B4-BE49-F238E27FC236}">
                <a16:creationId xmlns:a16="http://schemas.microsoft.com/office/drawing/2014/main" id="{1E3870ED-7C94-AA96-544C-6D3865116E8E}"/>
              </a:ext>
            </a:extLst>
          </p:cNvPr>
          <p:cNvSpPr txBox="1"/>
          <p:nvPr/>
        </p:nvSpPr>
        <p:spPr>
          <a:xfrm>
            <a:off x="9020958" y="72247"/>
            <a:ext cx="2332841" cy="307777"/>
          </a:xfrm>
          <a:prstGeom prst="rect">
            <a:avLst/>
          </a:prstGeom>
        </p:spPr>
        <p:txBody>
          <a:bodyPr wrap="square" rtlCol="0">
            <a:spAutoFit/>
          </a:bodyPr>
          <a:lstStyle/>
          <a:p>
            <a:pPr marL="257168" indent="-257168" algn="ctr">
              <a:spcBef>
                <a:spcPct val="20000"/>
              </a:spcBef>
            </a:pPr>
            <a:r>
              <a:rPr lang="en-US" sz="1400" dirty="0">
                <a:ea typeface="ＭＳ Ｐゴシック" charset="-128"/>
                <a:cs typeface="ＭＳ Ｐゴシック" charset="-128"/>
              </a:rPr>
              <a:t>VPAJ 30</a:t>
            </a:r>
            <a:r>
              <a:rPr lang="en-US" sz="1400" dirty="0">
                <a:latin typeface="Times New Roman" panose="02020603050405020304" pitchFamily="18" charset="0"/>
                <a:ea typeface="ＭＳ Ｐゴシック" charset="-128"/>
                <a:cs typeface="Times New Roman" panose="02020603050405020304" pitchFamily="18" charset="0"/>
              </a:rPr>
              <a:t>°at zero crossing</a:t>
            </a:r>
            <a:endParaRPr lang="en-GB" sz="1400" dirty="0">
              <a:ea typeface="ＭＳ Ｐゴシック" charset="-128"/>
              <a:cs typeface="ＭＳ Ｐゴシック" charset="-128"/>
            </a:endParaRPr>
          </a:p>
        </p:txBody>
      </p:sp>
      <p:cxnSp>
        <p:nvCxnSpPr>
          <p:cNvPr id="8" name="Straight Arrow Connector 7">
            <a:extLst>
              <a:ext uri="{FF2B5EF4-FFF2-40B4-BE49-F238E27FC236}">
                <a16:creationId xmlns:a16="http://schemas.microsoft.com/office/drawing/2014/main" id="{3503A4AC-FE04-D0E4-8A6D-1368B8DBF307}"/>
              </a:ext>
            </a:extLst>
          </p:cNvPr>
          <p:cNvCxnSpPr>
            <a:cxnSpLocks/>
          </p:cNvCxnSpPr>
          <p:nvPr/>
        </p:nvCxnSpPr>
        <p:spPr>
          <a:xfrm flipH="1">
            <a:off x="9020958" y="380024"/>
            <a:ext cx="907542" cy="307777"/>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C81ACEC-341F-24C7-386C-798F54338DA1}"/>
              </a:ext>
            </a:extLst>
          </p:cNvPr>
          <p:cNvSpPr txBox="1"/>
          <p:nvPr/>
        </p:nvSpPr>
        <p:spPr>
          <a:xfrm>
            <a:off x="6986979" y="3548548"/>
            <a:ext cx="2332841" cy="307777"/>
          </a:xfrm>
          <a:prstGeom prst="rect">
            <a:avLst/>
          </a:prstGeom>
        </p:spPr>
        <p:txBody>
          <a:bodyPr wrap="square" rtlCol="0">
            <a:spAutoFit/>
          </a:bodyPr>
          <a:lstStyle/>
          <a:p>
            <a:pPr marL="257168" indent="-257168" algn="ctr">
              <a:spcBef>
                <a:spcPct val="20000"/>
              </a:spcBef>
            </a:pPr>
            <a:r>
              <a:rPr lang="en-US" sz="1400" dirty="0">
                <a:ea typeface="ＭＳ Ｐゴシック" charset="-128"/>
                <a:cs typeface="ＭＳ Ｐゴシック" charset="-128"/>
              </a:rPr>
              <a:t>VPAJ 30</a:t>
            </a:r>
            <a:r>
              <a:rPr lang="en-US" sz="1400" dirty="0">
                <a:latin typeface="Times New Roman" panose="02020603050405020304" pitchFamily="18" charset="0"/>
                <a:ea typeface="ＭＳ Ｐゴシック" charset="-128"/>
                <a:cs typeface="Times New Roman" panose="02020603050405020304" pitchFamily="18" charset="0"/>
              </a:rPr>
              <a:t>°at 120°</a:t>
            </a:r>
            <a:endParaRPr lang="en-GB" sz="1400" dirty="0">
              <a:ea typeface="ＭＳ Ｐゴシック" charset="-128"/>
              <a:cs typeface="ＭＳ Ｐゴシック" charset="-128"/>
            </a:endParaRPr>
          </a:p>
        </p:txBody>
      </p:sp>
      <p:cxnSp>
        <p:nvCxnSpPr>
          <p:cNvPr id="13" name="Straight Arrow Connector 12">
            <a:extLst>
              <a:ext uri="{FF2B5EF4-FFF2-40B4-BE49-F238E27FC236}">
                <a16:creationId xmlns:a16="http://schemas.microsoft.com/office/drawing/2014/main" id="{2D82AEE4-3B80-C9E0-27BB-8542539E8EB7}"/>
              </a:ext>
            </a:extLst>
          </p:cNvPr>
          <p:cNvCxnSpPr>
            <a:cxnSpLocks/>
          </p:cNvCxnSpPr>
          <p:nvPr/>
        </p:nvCxnSpPr>
        <p:spPr>
          <a:xfrm flipH="1">
            <a:off x="6901677" y="3702436"/>
            <a:ext cx="564248" cy="21471"/>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4431340-E341-BDA9-5FB5-1FCEDD49DA4A}"/>
              </a:ext>
            </a:extLst>
          </p:cNvPr>
          <p:cNvSpPr txBox="1"/>
          <p:nvPr/>
        </p:nvSpPr>
        <p:spPr>
          <a:xfrm>
            <a:off x="8530263" y="2845185"/>
            <a:ext cx="2332841" cy="307777"/>
          </a:xfrm>
          <a:prstGeom prst="rect">
            <a:avLst/>
          </a:prstGeom>
        </p:spPr>
        <p:txBody>
          <a:bodyPr wrap="square" rtlCol="0">
            <a:spAutoFit/>
          </a:bodyPr>
          <a:lstStyle/>
          <a:p>
            <a:pPr marL="257168" indent="-257168" algn="ctr">
              <a:spcBef>
                <a:spcPct val="20000"/>
              </a:spcBef>
            </a:pPr>
            <a:r>
              <a:rPr lang="en-US" sz="1400" dirty="0">
                <a:ea typeface="ＭＳ Ｐゴシック" charset="-128"/>
                <a:cs typeface="ＭＳ Ｐゴシック" charset="-128"/>
              </a:rPr>
              <a:t>Ride-Through</a:t>
            </a:r>
            <a:endParaRPr lang="en-GB" sz="1400" dirty="0">
              <a:ea typeface="ＭＳ Ｐゴシック" charset="-128"/>
              <a:cs typeface="ＭＳ Ｐゴシック" charset="-128"/>
            </a:endParaRPr>
          </a:p>
        </p:txBody>
      </p:sp>
      <p:sp>
        <p:nvSpPr>
          <p:cNvPr id="17" name="TextBox 16">
            <a:extLst>
              <a:ext uri="{FF2B5EF4-FFF2-40B4-BE49-F238E27FC236}">
                <a16:creationId xmlns:a16="http://schemas.microsoft.com/office/drawing/2014/main" id="{F55DB5E8-986B-9AA0-82FF-BFC5D481BF3F}"/>
              </a:ext>
            </a:extLst>
          </p:cNvPr>
          <p:cNvSpPr txBox="1"/>
          <p:nvPr/>
        </p:nvSpPr>
        <p:spPr>
          <a:xfrm>
            <a:off x="6299504" y="6004669"/>
            <a:ext cx="2332841" cy="307777"/>
          </a:xfrm>
          <a:prstGeom prst="rect">
            <a:avLst/>
          </a:prstGeom>
        </p:spPr>
        <p:txBody>
          <a:bodyPr wrap="square" rtlCol="0">
            <a:spAutoFit/>
          </a:bodyPr>
          <a:lstStyle/>
          <a:p>
            <a:pPr marL="257168" indent="-257168" algn="ctr">
              <a:spcBef>
                <a:spcPct val="20000"/>
              </a:spcBef>
            </a:pPr>
            <a:r>
              <a:rPr lang="en-US" sz="1400" dirty="0">
                <a:ea typeface="ＭＳ Ｐゴシック" charset="-128"/>
                <a:cs typeface="ＭＳ Ｐゴシック" charset="-128"/>
              </a:rPr>
              <a:t>Disconnection</a:t>
            </a:r>
            <a:endParaRPr lang="en-GB" sz="1400" dirty="0">
              <a:ea typeface="ＭＳ Ｐゴシック" charset="-128"/>
              <a:cs typeface="ＭＳ Ｐゴシック" charset="-128"/>
            </a:endParaRPr>
          </a:p>
        </p:txBody>
      </p:sp>
    </p:spTree>
    <p:extLst>
      <p:ext uri="{BB962C8B-B14F-4D97-AF65-F5344CB8AC3E}">
        <p14:creationId xmlns:p14="http://schemas.microsoft.com/office/powerpoint/2010/main" val="137867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DFB75-95AE-C1B8-054B-AB97F825372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5B0A89D-8F7A-76BD-7CCD-9D84D4B512C2}"/>
              </a:ext>
            </a:extLst>
          </p:cNvPr>
          <p:cNvSpPr>
            <a:spLocks noGrp="1"/>
          </p:cNvSpPr>
          <p:nvPr>
            <p:ph type="title"/>
          </p:nvPr>
        </p:nvSpPr>
        <p:spPr/>
        <p:txBody>
          <a:bodyPr anchor="ctr">
            <a:normAutofit/>
          </a:bodyPr>
          <a:lstStyle/>
          <a:p>
            <a:r>
              <a:rPr lang="en-US" sz="3700" dirty="0"/>
              <a:t>Key Findings on Parallel inverter Testing</a:t>
            </a:r>
            <a:endParaRPr lang="en-AU" sz="3700" dirty="0"/>
          </a:p>
        </p:txBody>
      </p:sp>
      <p:graphicFrame>
        <p:nvGraphicFramePr>
          <p:cNvPr id="9" name="Content Placeholder 4">
            <a:extLst>
              <a:ext uri="{FF2B5EF4-FFF2-40B4-BE49-F238E27FC236}">
                <a16:creationId xmlns:a16="http://schemas.microsoft.com/office/drawing/2014/main" id="{BEC30445-2A5D-5D19-F695-F4640B7B09AC}"/>
              </a:ext>
            </a:extLst>
          </p:cNvPr>
          <p:cNvGraphicFramePr>
            <a:graphicFrameLocks noGrp="1"/>
          </p:cNvGraphicFramePr>
          <p:nvPr>
            <p:ph idx="1"/>
            <p:extLst>
              <p:ext uri="{D42A27DB-BD31-4B8C-83A1-F6EECF244321}">
                <p14:modId xmlns:p14="http://schemas.microsoft.com/office/powerpoint/2010/main" val="3381872269"/>
              </p:ext>
            </p:extLst>
          </p:nvPr>
        </p:nvGraphicFramePr>
        <p:xfrm>
          <a:off x="305637" y="1235301"/>
          <a:ext cx="5391778" cy="471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ooter Placeholder 5">
            <a:extLst>
              <a:ext uri="{FF2B5EF4-FFF2-40B4-BE49-F238E27FC236}">
                <a16:creationId xmlns:a16="http://schemas.microsoft.com/office/drawing/2014/main" id="{F316FA12-FBB8-C00A-58BE-712B923C2D27}"/>
              </a:ext>
            </a:extLst>
          </p:cNvPr>
          <p:cNvSpPr>
            <a:spLocks noGrp="1"/>
          </p:cNvSpPr>
          <p:nvPr>
            <p:ph type="ftr" sz="quarter" idx="11"/>
          </p:nvPr>
        </p:nvSpPr>
        <p:spPr/>
        <p:txBody>
          <a:bodyPr anchor="ctr">
            <a:normAutofit/>
          </a:bodyPr>
          <a:lstStyle/>
          <a:p>
            <a:pPr>
              <a:spcAft>
                <a:spcPts val="600"/>
              </a:spcAft>
            </a:pPr>
            <a:r>
              <a:rPr lang="en-US" dirty="0"/>
              <a:t>G-PST - Melbourne Workshop - October 2024</a:t>
            </a:r>
            <a:endParaRPr lang="en-AU" dirty="0"/>
          </a:p>
        </p:txBody>
      </p:sp>
      <p:sp>
        <p:nvSpPr>
          <p:cNvPr id="7" name="Slide Number Placeholder 6">
            <a:extLst>
              <a:ext uri="{FF2B5EF4-FFF2-40B4-BE49-F238E27FC236}">
                <a16:creationId xmlns:a16="http://schemas.microsoft.com/office/drawing/2014/main" id="{4ABFBCBF-533F-0242-06BC-82C274E6A04A}"/>
              </a:ext>
            </a:extLst>
          </p:cNvPr>
          <p:cNvSpPr>
            <a:spLocks noGrp="1"/>
          </p:cNvSpPr>
          <p:nvPr>
            <p:ph type="sldNum" sz="quarter" idx="12"/>
          </p:nvPr>
        </p:nvSpPr>
        <p:spPr/>
        <p:txBody>
          <a:bodyPr anchor="ctr">
            <a:normAutofit/>
          </a:bodyPr>
          <a:lstStyle/>
          <a:p>
            <a:pPr>
              <a:spcAft>
                <a:spcPts val="600"/>
              </a:spcAft>
            </a:pPr>
            <a:fld id="{A8998135-7374-448B-882E-175897ED0F01}" type="slidenum">
              <a:rPr lang="en-AU" smtClean="0"/>
              <a:pPr>
                <a:spcAft>
                  <a:spcPts val="600"/>
                </a:spcAft>
              </a:pPr>
              <a:t>11</a:t>
            </a:fld>
            <a:endParaRPr lang="en-AU"/>
          </a:p>
        </p:txBody>
      </p:sp>
      <p:sp>
        <p:nvSpPr>
          <p:cNvPr id="5" name="TextBox 4">
            <a:extLst>
              <a:ext uri="{FF2B5EF4-FFF2-40B4-BE49-F238E27FC236}">
                <a16:creationId xmlns:a16="http://schemas.microsoft.com/office/drawing/2014/main" id="{CF306EBC-A712-544A-23E3-B972B99A716E}"/>
              </a:ext>
            </a:extLst>
          </p:cNvPr>
          <p:cNvSpPr txBox="1"/>
          <p:nvPr/>
        </p:nvSpPr>
        <p:spPr>
          <a:xfrm>
            <a:off x="8118444" y="3811961"/>
            <a:ext cx="906017" cy="246221"/>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US" sz="1000" b="1" dirty="0">
                <a:latin typeface="Sommet bold"/>
                <a:ea typeface="+mn-ea"/>
              </a:rPr>
              <a:t>Ride-Through</a:t>
            </a:r>
            <a:endParaRPr kumimoji="0" lang="en-US" sz="1000" b="1" i="0" u="none" strike="noStrike" kern="1200" cap="none" spc="0" normalizeH="0" baseline="0" noProof="0" dirty="0">
              <a:ln>
                <a:noFill/>
              </a:ln>
              <a:solidFill>
                <a:schemeClr val="tx1"/>
              </a:solidFill>
              <a:effectLst/>
              <a:uLnTx/>
              <a:uFillTx/>
              <a:latin typeface="Sommet bold"/>
              <a:ea typeface="+mn-ea"/>
              <a:cs typeface="+mn-cs"/>
            </a:endParaRPr>
          </a:p>
        </p:txBody>
      </p:sp>
      <p:sp>
        <p:nvSpPr>
          <p:cNvPr id="8" name="TextBox 7">
            <a:extLst>
              <a:ext uri="{FF2B5EF4-FFF2-40B4-BE49-F238E27FC236}">
                <a16:creationId xmlns:a16="http://schemas.microsoft.com/office/drawing/2014/main" id="{3DA35DDA-07B9-E069-ADC9-14F5C89C7C12}"/>
              </a:ext>
            </a:extLst>
          </p:cNvPr>
          <p:cNvSpPr txBox="1"/>
          <p:nvPr/>
        </p:nvSpPr>
        <p:spPr>
          <a:xfrm>
            <a:off x="9042340" y="3822526"/>
            <a:ext cx="885179" cy="246221"/>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1000" b="1" i="0" u="none" strike="noStrike" kern="1200" cap="none" spc="0" normalizeH="0" baseline="0" noProof="0" dirty="0">
                <a:ln>
                  <a:noFill/>
                </a:ln>
                <a:solidFill>
                  <a:schemeClr val="tx1"/>
                </a:solidFill>
                <a:effectLst/>
                <a:uLnTx/>
                <a:uFillTx/>
                <a:latin typeface="Sommet bold"/>
                <a:ea typeface="+mn-ea"/>
                <a:cs typeface="+mn-cs"/>
              </a:rPr>
              <a:t>Disconnected</a:t>
            </a:r>
          </a:p>
        </p:txBody>
      </p:sp>
      <p:sp>
        <p:nvSpPr>
          <p:cNvPr id="10" name="TextBox 9">
            <a:extLst>
              <a:ext uri="{FF2B5EF4-FFF2-40B4-BE49-F238E27FC236}">
                <a16:creationId xmlns:a16="http://schemas.microsoft.com/office/drawing/2014/main" id="{BAC8EBB8-57C8-57CF-763C-CD312BBC195E}"/>
              </a:ext>
            </a:extLst>
          </p:cNvPr>
          <p:cNvSpPr txBox="1"/>
          <p:nvPr/>
        </p:nvSpPr>
        <p:spPr>
          <a:xfrm>
            <a:off x="6508555" y="3058652"/>
            <a:ext cx="906017" cy="246221"/>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US" sz="1000" b="1" dirty="0">
                <a:latin typeface="Sommet bold"/>
                <a:ea typeface="+mn-ea"/>
              </a:rPr>
              <a:t>Ride-Through</a:t>
            </a:r>
            <a:endParaRPr kumimoji="0" lang="en-US" sz="1000" b="1" i="0" u="none" strike="noStrike" kern="1200" cap="none" spc="0" normalizeH="0" baseline="0" noProof="0" dirty="0">
              <a:ln>
                <a:noFill/>
              </a:ln>
              <a:solidFill>
                <a:schemeClr val="tx1"/>
              </a:solidFill>
              <a:effectLst/>
              <a:uLnTx/>
              <a:uFillTx/>
              <a:latin typeface="Sommet bold"/>
              <a:ea typeface="+mn-ea"/>
              <a:cs typeface="+mn-cs"/>
            </a:endParaRPr>
          </a:p>
        </p:txBody>
      </p:sp>
      <p:sp>
        <p:nvSpPr>
          <p:cNvPr id="11" name="TextBox 10">
            <a:extLst>
              <a:ext uri="{FF2B5EF4-FFF2-40B4-BE49-F238E27FC236}">
                <a16:creationId xmlns:a16="http://schemas.microsoft.com/office/drawing/2014/main" id="{E3447858-8101-7230-15A5-BA46C4D435CD}"/>
              </a:ext>
            </a:extLst>
          </p:cNvPr>
          <p:cNvSpPr txBox="1"/>
          <p:nvPr/>
        </p:nvSpPr>
        <p:spPr>
          <a:xfrm>
            <a:off x="10560421" y="3058651"/>
            <a:ext cx="906017" cy="246221"/>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US" sz="1000" b="1" dirty="0">
                <a:latin typeface="Sommet bold"/>
                <a:ea typeface="+mn-ea"/>
              </a:rPr>
              <a:t>Ride-Through</a:t>
            </a:r>
            <a:endParaRPr kumimoji="0" lang="en-US" sz="1000" b="1" i="0" u="none" strike="noStrike" kern="1200" cap="none" spc="0" normalizeH="0" baseline="0" noProof="0" dirty="0">
              <a:ln>
                <a:noFill/>
              </a:ln>
              <a:solidFill>
                <a:schemeClr val="tx1"/>
              </a:solidFill>
              <a:effectLst/>
              <a:uLnTx/>
              <a:uFillTx/>
              <a:latin typeface="Sommet bold"/>
              <a:ea typeface="+mn-ea"/>
              <a:cs typeface="+mn-cs"/>
            </a:endParaRPr>
          </a:p>
        </p:txBody>
      </p:sp>
      <p:pic>
        <p:nvPicPr>
          <p:cNvPr id="12" name="Picture 11">
            <a:extLst>
              <a:ext uri="{FF2B5EF4-FFF2-40B4-BE49-F238E27FC236}">
                <a16:creationId xmlns:a16="http://schemas.microsoft.com/office/drawing/2014/main" id="{F62379F2-48A2-0E5F-19A9-2A9479DE485A}"/>
              </a:ext>
            </a:extLst>
          </p:cNvPr>
          <p:cNvPicPr>
            <a:picLocks noChangeAspect="1"/>
          </p:cNvPicPr>
          <p:nvPr/>
        </p:nvPicPr>
        <p:blipFill>
          <a:blip r:embed="rId7"/>
          <a:stretch>
            <a:fillRect/>
          </a:stretch>
        </p:blipFill>
        <p:spPr>
          <a:xfrm>
            <a:off x="5833918" y="1047111"/>
            <a:ext cx="3060000" cy="1948883"/>
          </a:xfrm>
          <a:prstGeom prst="rect">
            <a:avLst/>
          </a:prstGeom>
        </p:spPr>
      </p:pic>
      <p:pic>
        <p:nvPicPr>
          <p:cNvPr id="13" name="Picture 12">
            <a:extLst>
              <a:ext uri="{FF2B5EF4-FFF2-40B4-BE49-F238E27FC236}">
                <a16:creationId xmlns:a16="http://schemas.microsoft.com/office/drawing/2014/main" id="{E2C38993-2216-9503-8609-47B40A1FA75D}"/>
              </a:ext>
            </a:extLst>
          </p:cNvPr>
          <p:cNvPicPr>
            <a:picLocks noChangeAspect="1"/>
          </p:cNvPicPr>
          <p:nvPr/>
        </p:nvPicPr>
        <p:blipFill>
          <a:blip r:embed="rId8"/>
          <a:stretch>
            <a:fillRect/>
          </a:stretch>
        </p:blipFill>
        <p:spPr>
          <a:xfrm>
            <a:off x="9030421" y="1025789"/>
            <a:ext cx="3060000" cy="1970205"/>
          </a:xfrm>
          <a:prstGeom prst="rect">
            <a:avLst/>
          </a:prstGeom>
        </p:spPr>
      </p:pic>
      <p:pic>
        <p:nvPicPr>
          <p:cNvPr id="14" name="Picture 13">
            <a:extLst>
              <a:ext uri="{FF2B5EF4-FFF2-40B4-BE49-F238E27FC236}">
                <a16:creationId xmlns:a16="http://schemas.microsoft.com/office/drawing/2014/main" id="{AFC70AD8-B856-CD47-8A2F-D13C0CDC20E2}"/>
              </a:ext>
            </a:extLst>
          </p:cNvPr>
          <p:cNvPicPr>
            <a:picLocks noChangeAspect="1"/>
          </p:cNvPicPr>
          <p:nvPr/>
        </p:nvPicPr>
        <p:blipFill>
          <a:blip r:embed="rId9"/>
          <a:stretch>
            <a:fillRect/>
          </a:stretch>
        </p:blipFill>
        <p:spPr>
          <a:xfrm>
            <a:off x="7230421" y="4239958"/>
            <a:ext cx="3600000" cy="2258477"/>
          </a:xfrm>
          <a:prstGeom prst="rect">
            <a:avLst/>
          </a:prstGeom>
        </p:spPr>
      </p:pic>
      <p:cxnSp>
        <p:nvCxnSpPr>
          <p:cNvPr id="21" name="Connector: Elbow 20">
            <a:extLst>
              <a:ext uri="{FF2B5EF4-FFF2-40B4-BE49-F238E27FC236}">
                <a16:creationId xmlns:a16="http://schemas.microsoft.com/office/drawing/2014/main" id="{99F8609C-AFC2-3FDE-382A-D01FD7F5AC25}"/>
              </a:ext>
            </a:extLst>
          </p:cNvPr>
          <p:cNvCxnSpPr>
            <a:cxnSpLocks/>
            <a:stCxn id="13" idx="2"/>
            <a:endCxn id="14" idx="0"/>
          </p:cNvCxnSpPr>
          <p:nvPr/>
        </p:nvCxnSpPr>
        <p:spPr>
          <a:xfrm rot="5400000">
            <a:off x="9173439" y="2852976"/>
            <a:ext cx="1243964" cy="1530000"/>
          </a:xfrm>
          <a:prstGeom prst="bentConnector3">
            <a:avLst>
              <a:gd name="adj1" fmla="val 50000"/>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8" name="Connector: Elbow 27">
            <a:extLst>
              <a:ext uri="{FF2B5EF4-FFF2-40B4-BE49-F238E27FC236}">
                <a16:creationId xmlns:a16="http://schemas.microsoft.com/office/drawing/2014/main" id="{1959FF4C-0D50-DB90-880A-F2C57BB22712}"/>
              </a:ext>
            </a:extLst>
          </p:cNvPr>
          <p:cNvCxnSpPr>
            <a:cxnSpLocks/>
            <a:stCxn id="12" idx="2"/>
          </p:cNvCxnSpPr>
          <p:nvPr/>
        </p:nvCxnSpPr>
        <p:spPr>
          <a:xfrm rot="16200000" flipH="1">
            <a:off x="7886179" y="2473732"/>
            <a:ext cx="621982" cy="1666505"/>
          </a:xfrm>
          <a:prstGeom prst="bentConnector2">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0457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2068F-B7E1-0BA0-1CA6-01FFA5FD9CD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01B773E-B83E-7543-931D-511EAAAD753A}"/>
              </a:ext>
            </a:extLst>
          </p:cNvPr>
          <p:cNvSpPr>
            <a:spLocks noGrp="1"/>
          </p:cNvSpPr>
          <p:nvPr>
            <p:ph type="title"/>
          </p:nvPr>
        </p:nvSpPr>
        <p:spPr/>
        <p:txBody>
          <a:bodyPr anchor="ctr">
            <a:normAutofit/>
          </a:bodyPr>
          <a:lstStyle/>
          <a:p>
            <a:r>
              <a:rPr lang="en-AU" sz="3700" dirty="0"/>
              <a:t>Insights into Load Responses </a:t>
            </a:r>
          </a:p>
        </p:txBody>
      </p:sp>
      <p:graphicFrame>
        <p:nvGraphicFramePr>
          <p:cNvPr id="10" name="Content Placeholder 5">
            <a:extLst>
              <a:ext uri="{FF2B5EF4-FFF2-40B4-BE49-F238E27FC236}">
                <a16:creationId xmlns:a16="http://schemas.microsoft.com/office/drawing/2014/main" id="{2D1305E6-712C-E104-188F-D8180EC2D0F9}"/>
              </a:ext>
            </a:extLst>
          </p:cNvPr>
          <p:cNvGraphicFramePr>
            <a:graphicFrameLocks noGrp="1"/>
          </p:cNvGraphicFramePr>
          <p:nvPr>
            <p:ph idx="1"/>
            <p:extLst>
              <p:ext uri="{D42A27DB-BD31-4B8C-83A1-F6EECF244321}">
                <p14:modId xmlns:p14="http://schemas.microsoft.com/office/powerpoint/2010/main" val="420464503"/>
              </p:ext>
            </p:extLst>
          </p:nvPr>
        </p:nvGraphicFramePr>
        <p:xfrm>
          <a:off x="353683" y="1252538"/>
          <a:ext cx="5917721" cy="471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ooter Placeholder 6">
            <a:extLst>
              <a:ext uri="{FF2B5EF4-FFF2-40B4-BE49-F238E27FC236}">
                <a16:creationId xmlns:a16="http://schemas.microsoft.com/office/drawing/2014/main" id="{6592D47E-F721-5379-FC8B-D9C31E76D0D2}"/>
              </a:ext>
            </a:extLst>
          </p:cNvPr>
          <p:cNvSpPr>
            <a:spLocks noGrp="1"/>
          </p:cNvSpPr>
          <p:nvPr>
            <p:ph type="ftr" sz="quarter" idx="11"/>
          </p:nvPr>
        </p:nvSpPr>
        <p:spPr/>
        <p:txBody>
          <a:bodyPr anchor="ctr">
            <a:normAutofit/>
          </a:bodyPr>
          <a:lstStyle/>
          <a:p>
            <a:pPr>
              <a:spcAft>
                <a:spcPts val="600"/>
              </a:spcAft>
            </a:pPr>
            <a:r>
              <a:rPr lang="en-US" dirty="0"/>
              <a:t>G-PST - Melbourne Workshop - October 2024</a:t>
            </a:r>
            <a:endParaRPr lang="en-AU" dirty="0"/>
          </a:p>
        </p:txBody>
      </p:sp>
      <p:sp>
        <p:nvSpPr>
          <p:cNvPr id="8" name="Slide Number Placeholder 7">
            <a:extLst>
              <a:ext uri="{FF2B5EF4-FFF2-40B4-BE49-F238E27FC236}">
                <a16:creationId xmlns:a16="http://schemas.microsoft.com/office/drawing/2014/main" id="{5FE9855B-3103-A069-60E8-5742F339391A}"/>
              </a:ext>
            </a:extLst>
          </p:cNvPr>
          <p:cNvSpPr>
            <a:spLocks noGrp="1"/>
          </p:cNvSpPr>
          <p:nvPr>
            <p:ph type="sldNum" sz="quarter" idx="12"/>
          </p:nvPr>
        </p:nvSpPr>
        <p:spPr/>
        <p:txBody>
          <a:bodyPr anchor="ctr">
            <a:normAutofit/>
          </a:bodyPr>
          <a:lstStyle/>
          <a:p>
            <a:pPr>
              <a:spcAft>
                <a:spcPts val="600"/>
              </a:spcAft>
            </a:pPr>
            <a:fld id="{A8998135-7374-448B-882E-175897ED0F01}" type="slidenum">
              <a:rPr lang="en-AU" smtClean="0"/>
              <a:pPr>
                <a:spcAft>
                  <a:spcPts val="600"/>
                </a:spcAft>
              </a:pPr>
              <a:t>12</a:t>
            </a:fld>
            <a:endParaRPr lang="en-AU"/>
          </a:p>
        </p:txBody>
      </p:sp>
      <p:pic>
        <p:nvPicPr>
          <p:cNvPr id="2" name="Content Placeholder 3">
            <a:extLst>
              <a:ext uri="{FF2B5EF4-FFF2-40B4-BE49-F238E27FC236}">
                <a16:creationId xmlns:a16="http://schemas.microsoft.com/office/drawing/2014/main" id="{F36264BA-25A2-E86A-A98C-EDCDE49859FA}"/>
              </a:ext>
            </a:extLst>
          </p:cNvPr>
          <p:cNvPicPr>
            <a:picLocks noChangeAspect="1"/>
          </p:cNvPicPr>
          <p:nvPr/>
        </p:nvPicPr>
        <p:blipFill>
          <a:blip r:embed="rId8"/>
          <a:stretch>
            <a:fillRect/>
          </a:stretch>
        </p:blipFill>
        <p:spPr>
          <a:xfrm>
            <a:off x="6271404" y="1295374"/>
            <a:ext cx="6037657" cy="2422570"/>
          </a:xfrm>
          <a:prstGeom prst="rect">
            <a:avLst/>
          </a:prstGeom>
        </p:spPr>
      </p:pic>
    </p:spTree>
    <p:extLst>
      <p:ext uri="{BB962C8B-B14F-4D97-AF65-F5344CB8AC3E}">
        <p14:creationId xmlns:p14="http://schemas.microsoft.com/office/powerpoint/2010/main" val="233279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80319-6ABD-853D-9136-E671169C005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5EAF21D-95D8-656B-C073-2C3F565A270F}"/>
              </a:ext>
            </a:extLst>
          </p:cNvPr>
          <p:cNvSpPr>
            <a:spLocks noGrp="1"/>
          </p:cNvSpPr>
          <p:nvPr>
            <p:ph type="title"/>
          </p:nvPr>
        </p:nvSpPr>
        <p:spPr/>
        <p:txBody>
          <a:bodyPr anchor="ctr">
            <a:normAutofit/>
          </a:bodyPr>
          <a:lstStyle/>
          <a:p>
            <a:r>
              <a:rPr lang="en-AU" sz="3700" dirty="0"/>
              <a:t>Insights into EV Responses </a:t>
            </a:r>
          </a:p>
        </p:txBody>
      </p:sp>
      <p:graphicFrame>
        <p:nvGraphicFramePr>
          <p:cNvPr id="10" name="Content Placeholder 5">
            <a:extLst>
              <a:ext uri="{FF2B5EF4-FFF2-40B4-BE49-F238E27FC236}">
                <a16:creationId xmlns:a16="http://schemas.microsoft.com/office/drawing/2014/main" id="{4C2FF5FE-7D1B-2CF8-0E93-17E93B631099}"/>
              </a:ext>
            </a:extLst>
          </p:cNvPr>
          <p:cNvGraphicFramePr>
            <a:graphicFrameLocks noGrp="1"/>
          </p:cNvGraphicFramePr>
          <p:nvPr>
            <p:ph idx="1"/>
            <p:extLst>
              <p:ext uri="{D42A27DB-BD31-4B8C-83A1-F6EECF244321}">
                <p14:modId xmlns:p14="http://schemas.microsoft.com/office/powerpoint/2010/main" val="1808732450"/>
              </p:ext>
            </p:extLst>
          </p:nvPr>
        </p:nvGraphicFramePr>
        <p:xfrm>
          <a:off x="838200" y="1252538"/>
          <a:ext cx="10515600" cy="471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ooter Placeholder 6">
            <a:extLst>
              <a:ext uri="{FF2B5EF4-FFF2-40B4-BE49-F238E27FC236}">
                <a16:creationId xmlns:a16="http://schemas.microsoft.com/office/drawing/2014/main" id="{4B363C02-4065-D69B-66B1-0C4A079BD6B8}"/>
              </a:ext>
            </a:extLst>
          </p:cNvPr>
          <p:cNvSpPr>
            <a:spLocks noGrp="1"/>
          </p:cNvSpPr>
          <p:nvPr>
            <p:ph type="ftr" sz="quarter" idx="11"/>
          </p:nvPr>
        </p:nvSpPr>
        <p:spPr/>
        <p:txBody>
          <a:bodyPr anchor="ctr">
            <a:normAutofit/>
          </a:bodyPr>
          <a:lstStyle/>
          <a:p>
            <a:pPr>
              <a:spcAft>
                <a:spcPts val="600"/>
              </a:spcAft>
            </a:pPr>
            <a:r>
              <a:rPr lang="en-US" dirty="0"/>
              <a:t>G-PST - Melbourne Workshop - October 2024</a:t>
            </a:r>
            <a:endParaRPr lang="en-AU" dirty="0"/>
          </a:p>
        </p:txBody>
      </p:sp>
      <p:sp>
        <p:nvSpPr>
          <p:cNvPr id="8" name="Slide Number Placeholder 7">
            <a:extLst>
              <a:ext uri="{FF2B5EF4-FFF2-40B4-BE49-F238E27FC236}">
                <a16:creationId xmlns:a16="http://schemas.microsoft.com/office/drawing/2014/main" id="{6DE410CC-1C03-BF57-E394-D3D333B40459}"/>
              </a:ext>
            </a:extLst>
          </p:cNvPr>
          <p:cNvSpPr>
            <a:spLocks noGrp="1"/>
          </p:cNvSpPr>
          <p:nvPr>
            <p:ph type="sldNum" sz="quarter" idx="12"/>
          </p:nvPr>
        </p:nvSpPr>
        <p:spPr/>
        <p:txBody>
          <a:bodyPr anchor="ctr">
            <a:normAutofit/>
          </a:bodyPr>
          <a:lstStyle/>
          <a:p>
            <a:pPr>
              <a:spcAft>
                <a:spcPts val="600"/>
              </a:spcAft>
            </a:pPr>
            <a:fld id="{A8998135-7374-448B-882E-175897ED0F01}" type="slidenum">
              <a:rPr lang="en-AU" smtClean="0"/>
              <a:pPr>
                <a:spcAft>
                  <a:spcPts val="600"/>
                </a:spcAft>
              </a:pPr>
              <a:t>13</a:t>
            </a:fld>
            <a:endParaRPr lang="en-AU"/>
          </a:p>
        </p:txBody>
      </p:sp>
    </p:spTree>
    <p:extLst>
      <p:ext uri="{BB962C8B-B14F-4D97-AF65-F5344CB8AC3E}">
        <p14:creationId xmlns:p14="http://schemas.microsoft.com/office/powerpoint/2010/main" val="394760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E57E4-CFAC-B10E-E329-B207FCDB4FC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1D2FAA7-8764-5EB3-1B0D-115A0FEFD465}"/>
              </a:ext>
            </a:extLst>
          </p:cNvPr>
          <p:cNvSpPr>
            <a:spLocks noGrp="1"/>
          </p:cNvSpPr>
          <p:nvPr>
            <p:ph type="title"/>
          </p:nvPr>
        </p:nvSpPr>
        <p:spPr/>
        <p:txBody>
          <a:bodyPr anchor="ctr">
            <a:normAutofit/>
          </a:bodyPr>
          <a:lstStyle/>
          <a:p>
            <a:r>
              <a:rPr lang="en-US" sz="3700"/>
              <a:t>Engagement with Stakeholders and OEMs</a:t>
            </a:r>
            <a:endParaRPr lang="en-AU" sz="3700"/>
          </a:p>
        </p:txBody>
      </p:sp>
      <p:graphicFrame>
        <p:nvGraphicFramePr>
          <p:cNvPr id="10" name="Content Placeholder 5">
            <a:extLst>
              <a:ext uri="{FF2B5EF4-FFF2-40B4-BE49-F238E27FC236}">
                <a16:creationId xmlns:a16="http://schemas.microsoft.com/office/drawing/2014/main" id="{5CEDE652-89D2-C413-496A-CAEE46F7C3A7}"/>
              </a:ext>
            </a:extLst>
          </p:cNvPr>
          <p:cNvGraphicFramePr>
            <a:graphicFrameLocks noGrp="1"/>
          </p:cNvGraphicFramePr>
          <p:nvPr>
            <p:ph idx="1"/>
          </p:nvPr>
        </p:nvGraphicFramePr>
        <p:xfrm>
          <a:off x="838200" y="1252538"/>
          <a:ext cx="10515600" cy="471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ooter Placeholder 6">
            <a:extLst>
              <a:ext uri="{FF2B5EF4-FFF2-40B4-BE49-F238E27FC236}">
                <a16:creationId xmlns:a16="http://schemas.microsoft.com/office/drawing/2014/main" id="{C9B9F8DC-4C6D-F1FA-CCDB-A3A2333A253D}"/>
              </a:ext>
            </a:extLst>
          </p:cNvPr>
          <p:cNvSpPr>
            <a:spLocks noGrp="1"/>
          </p:cNvSpPr>
          <p:nvPr>
            <p:ph type="ftr" sz="quarter" idx="11"/>
          </p:nvPr>
        </p:nvSpPr>
        <p:spPr/>
        <p:txBody>
          <a:bodyPr anchor="ctr">
            <a:normAutofit/>
          </a:bodyPr>
          <a:lstStyle/>
          <a:p>
            <a:pPr>
              <a:spcAft>
                <a:spcPts val="600"/>
              </a:spcAft>
            </a:pPr>
            <a:r>
              <a:rPr lang="en-US" dirty="0"/>
              <a:t>G-PST - Melbourne Workshop - October 2024</a:t>
            </a:r>
            <a:endParaRPr lang="en-AU" dirty="0"/>
          </a:p>
        </p:txBody>
      </p:sp>
      <p:sp>
        <p:nvSpPr>
          <p:cNvPr id="8" name="Slide Number Placeholder 7">
            <a:extLst>
              <a:ext uri="{FF2B5EF4-FFF2-40B4-BE49-F238E27FC236}">
                <a16:creationId xmlns:a16="http://schemas.microsoft.com/office/drawing/2014/main" id="{44352743-1EF4-6050-7D1B-32BADE923395}"/>
              </a:ext>
            </a:extLst>
          </p:cNvPr>
          <p:cNvSpPr>
            <a:spLocks noGrp="1"/>
          </p:cNvSpPr>
          <p:nvPr>
            <p:ph type="sldNum" sz="quarter" idx="12"/>
          </p:nvPr>
        </p:nvSpPr>
        <p:spPr/>
        <p:txBody>
          <a:bodyPr anchor="ctr">
            <a:normAutofit/>
          </a:bodyPr>
          <a:lstStyle/>
          <a:p>
            <a:pPr>
              <a:spcAft>
                <a:spcPts val="600"/>
              </a:spcAft>
            </a:pPr>
            <a:fld id="{A8998135-7374-448B-882E-175897ED0F01}" type="slidenum">
              <a:rPr lang="en-AU" smtClean="0"/>
              <a:pPr>
                <a:spcAft>
                  <a:spcPts val="600"/>
                </a:spcAft>
              </a:pPr>
              <a:t>14</a:t>
            </a:fld>
            <a:endParaRPr lang="en-AU"/>
          </a:p>
        </p:txBody>
      </p:sp>
    </p:spTree>
    <p:extLst>
      <p:ext uri="{BB962C8B-B14F-4D97-AF65-F5344CB8AC3E}">
        <p14:creationId xmlns:p14="http://schemas.microsoft.com/office/powerpoint/2010/main" val="92147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B54A5-8229-794E-DBC2-31BBD24233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FAE28E-0D7E-9AE7-A16C-307046326EEF}"/>
              </a:ext>
            </a:extLst>
          </p:cNvPr>
          <p:cNvSpPr>
            <a:spLocks noGrp="1"/>
          </p:cNvSpPr>
          <p:nvPr>
            <p:ph type="title"/>
          </p:nvPr>
        </p:nvSpPr>
        <p:spPr>
          <a:xfrm>
            <a:off x="614834" y="214501"/>
            <a:ext cx="10515600" cy="636739"/>
          </a:xfrm>
        </p:spPr>
        <p:txBody>
          <a:bodyPr>
            <a:normAutofit/>
          </a:bodyPr>
          <a:lstStyle/>
          <a:p>
            <a:r>
              <a:rPr lang="en-GB" sz="3600" dirty="0">
                <a:solidFill>
                  <a:srgbClr val="404040"/>
                </a:solidFill>
                <a:ea typeface="ＭＳ Ｐゴシック"/>
              </a:rPr>
              <a:t>Project Website: https://pvinverters.ee.unsw.edu.au</a:t>
            </a:r>
            <a:endParaRPr lang="en-AU" sz="3600" dirty="0"/>
          </a:p>
        </p:txBody>
      </p:sp>
      <p:sp>
        <p:nvSpPr>
          <p:cNvPr id="5" name="Slide Number Placeholder 4">
            <a:extLst>
              <a:ext uri="{FF2B5EF4-FFF2-40B4-BE49-F238E27FC236}">
                <a16:creationId xmlns:a16="http://schemas.microsoft.com/office/drawing/2014/main" id="{77BF6B19-92ED-7A85-DC4F-234F5985DF06}"/>
              </a:ext>
            </a:extLst>
          </p:cNvPr>
          <p:cNvSpPr>
            <a:spLocks noGrp="1"/>
          </p:cNvSpPr>
          <p:nvPr>
            <p:ph type="sldNum" sz="quarter" idx="12"/>
          </p:nvPr>
        </p:nvSpPr>
        <p:spPr>
          <a:prstGeom prst="rect">
            <a:avLst/>
          </a:prstGeom>
        </p:spPr>
        <p:txBody>
          <a:bodyPr/>
          <a:lstStyle/>
          <a:p>
            <a:fld id="{0E3EFDE0-F558-44BB-B79C-7D361318C721}" type="slidenum">
              <a:rPr lang="en-AU" smtClean="0"/>
              <a:pPr/>
              <a:t>15</a:t>
            </a:fld>
            <a:endParaRPr lang="en-AU"/>
          </a:p>
        </p:txBody>
      </p:sp>
      <p:pic>
        <p:nvPicPr>
          <p:cNvPr id="1027" name="Picture 3">
            <a:extLst>
              <a:ext uri="{FF2B5EF4-FFF2-40B4-BE49-F238E27FC236}">
                <a16:creationId xmlns:a16="http://schemas.microsoft.com/office/drawing/2014/main" id="{1EFB9DE1-DED9-E6B8-C836-F4BB58D56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19" y="1069911"/>
            <a:ext cx="3138567" cy="3061504"/>
          </a:xfrm>
          <a:prstGeom prst="rect">
            <a:avLst/>
          </a:prstGeom>
          <a:noFill/>
          <a:ln>
            <a:solidFill>
              <a:schemeClr val="tx1"/>
            </a:solid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AA38C957-3123-7B16-AB53-8B110853DA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631" y="1776359"/>
            <a:ext cx="3033656" cy="3941044"/>
          </a:xfrm>
          <a:prstGeom prst="rect">
            <a:avLst/>
          </a:prstGeom>
          <a:noFill/>
          <a:ln>
            <a:solidFill>
              <a:schemeClr val="tx1"/>
            </a:solid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9AAE504-7B30-6E4A-AD92-A84136C36A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3994" y="2569984"/>
            <a:ext cx="3495844" cy="3623332"/>
          </a:xfrm>
          <a:prstGeom prst="rect">
            <a:avLst/>
          </a:prstGeom>
          <a:noFill/>
          <a:ln>
            <a:solidFill>
              <a:schemeClr val="tx1"/>
            </a:solid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Footer Placeholder 6">
            <a:extLst>
              <a:ext uri="{FF2B5EF4-FFF2-40B4-BE49-F238E27FC236}">
                <a16:creationId xmlns:a16="http://schemas.microsoft.com/office/drawing/2014/main" id="{750D972A-C1A6-F4CD-2640-7540B5376A90}"/>
              </a:ext>
            </a:extLst>
          </p:cNvPr>
          <p:cNvSpPr>
            <a:spLocks noGrp="1"/>
          </p:cNvSpPr>
          <p:nvPr>
            <p:ph type="ftr" sz="quarter" idx="11"/>
          </p:nvPr>
        </p:nvSpPr>
        <p:spPr/>
        <p:txBody>
          <a:bodyPr/>
          <a:lstStyle/>
          <a:p>
            <a:r>
              <a:rPr lang="en-US" dirty="0"/>
              <a:t>G-PST - Melbourne Workshop - October 2024</a:t>
            </a:r>
            <a:endParaRPr lang="en-AU" dirty="0"/>
          </a:p>
        </p:txBody>
      </p:sp>
      <p:pic>
        <p:nvPicPr>
          <p:cNvPr id="3" name="Picture 2">
            <a:extLst>
              <a:ext uri="{FF2B5EF4-FFF2-40B4-BE49-F238E27FC236}">
                <a16:creationId xmlns:a16="http://schemas.microsoft.com/office/drawing/2014/main" id="{7E97D1A7-1C60-5A32-B88B-343AF5DC2A8B}"/>
              </a:ext>
            </a:extLst>
          </p:cNvPr>
          <p:cNvPicPr>
            <a:picLocks noChangeAspect="1"/>
          </p:cNvPicPr>
          <p:nvPr/>
        </p:nvPicPr>
        <p:blipFill>
          <a:blip r:embed="rId6"/>
          <a:stretch>
            <a:fillRect/>
          </a:stretch>
        </p:blipFill>
        <p:spPr>
          <a:xfrm>
            <a:off x="5295494" y="943496"/>
            <a:ext cx="6227589" cy="2426984"/>
          </a:xfrm>
          <a:prstGeom prst="rect">
            <a:avLst/>
          </a:prstGeom>
        </p:spPr>
      </p:pic>
      <p:pic>
        <p:nvPicPr>
          <p:cNvPr id="4" name="Picture 3">
            <a:extLst>
              <a:ext uri="{FF2B5EF4-FFF2-40B4-BE49-F238E27FC236}">
                <a16:creationId xmlns:a16="http://schemas.microsoft.com/office/drawing/2014/main" id="{AB510400-CE88-0F89-2811-0E7C2C07812C}"/>
              </a:ext>
            </a:extLst>
          </p:cNvPr>
          <p:cNvPicPr>
            <a:picLocks noChangeAspect="1"/>
          </p:cNvPicPr>
          <p:nvPr/>
        </p:nvPicPr>
        <p:blipFill>
          <a:blip r:embed="rId7"/>
          <a:stretch>
            <a:fillRect/>
          </a:stretch>
        </p:blipFill>
        <p:spPr>
          <a:xfrm>
            <a:off x="5665691" y="3412816"/>
            <a:ext cx="6307769" cy="2777616"/>
          </a:xfrm>
          <a:prstGeom prst="rect">
            <a:avLst/>
          </a:prstGeom>
        </p:spPr>
      </p:pic>
      <p:pic>
        <p:nvPicPr>
          <p:cNvPr id="1030" name="Picture 6">
            <a:extLst>
              <a:ext uri="{FF2B5EF4-FFF2-40B4-BE49-F238E27FC236}">
                <a16:creationId xmlns:a16="http://schemas.microsoft.com/office/drawing/2014/main" id="{F74502EE-ED08-ECD4-4C55-DDB299CACA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0194" y="3564422"/>
            <a:ext cx="3655806" cy="2926060"/>
          </a:xfrm>
          <a:prstGeom prst="rect">
            <a:avLst/>
          </a:prstGeom>
          <a:noFill/>
          <a:ln>
            <a:solidFill>
              <a:schemeClr val="tx1"/>
            </a:solid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D3CEC83-C887-9C7E-A64A-D437A4B55FE2}"/>
              </a:ext>
            </a:extLst>
          </p:cNvPr>
          <p:cNvPicPr>
            <a:picLocks noChangeAspect="1"/>
          </p:cNvPicPr>
          <p:nvPr/>
        </p:nvPicPr>
        <p:blipFill>
          <a:blip r:embed="rId9"/>
          <a:stretch>
            <a:fillRect/>
          </a:stretch>
        </p:blipFill>
        <p:spPr>
          <a:xfrm>
            <a:off x="2432103" y="3522087"/>
            <a:ext cx="3655805" cy="3209548"/>
          </a:xfrm>
          <a:prstGeom prst="rect">
            <a:avLst/>
          </a:prstGeom>
        </p:spPr>
      </p:pic>
    </p:spTree>
    <p:extLst>
      <p:ext uri="{BB962C8B-B14F-4D97-AF65-F5344CB8AC3E}">
        <p14:creationId xmlns:p14="http://schemas.microsoft.com/office/powerpoint/2010/main" val="965109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EDE67-00D4-2831-A475-CEA047AFB952}"/>
            </a:ext>
          </a:extLst>
        </p:cNvPr>
        <p:cNvGrpSpPr/>
        <p:nvPr/>
      </p:nvGrpSpPr>
      <p:grpSpPr>
        <a:xfrm>
          <a:off x="0" y="0"/>
          <a:ext cx="0" cy="0"/>
          <a:chOff x="0" y="0"/>
          <a:chExt cx="0" cy="0"/>
        </a:xfrm>
      </p:grpSpPr>
      <p:pic>
        <p:nvPicPr>
          <p:cNvPr id="3" name="Picture 2" descr="A solar panels and wind turbines&#10;&#10;Description automatically generated with low confidence">
            <a:extLst>
              <a:ext uri="{FF2B5EF4-FFF2-40B4-BE49-F238E27FC236}">
                <a16:creationId xmlns:a16="http://schemas.microsoft.com/office/drawing/2014/main" id="{474740E1-D8A4-D723-E3D5-B698D2FE71A8}"/>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77002" y="-2734378"/>
            <a:ext cx="12192000" cy="12192000"/>
          </a:xfrm>
          <a:prstGeom prst="rect">
            <a:avLst/>
          </a:prstGeom>
        </p:spPr>
      </p:pic>
      <p:sp>
        <p:nvSpPr>
          <p:cNvPr id="7" name="Title 6">
            <a:extLst>
              <a:ext uri="{FF2B5EF4-FFF2-40B4-BE49-F238E27FC236}">
                <a16:creationId xmlns:a16="http://schemas.microsoft.com/office/drawing/2014/main" id="{5D01805E-5E03-C4D1-73D4-E277106BBEEB}"/>
              </a:ext>
            </a:extLst>
          </p:cNvPr>
          <p:cNvSpPr>
            <a:spLocks noGrp="1"/>
          </p:cNvSpPr>
          <p:nvPr>
            <p:ph type="title"/>
          </p:nvPr>
        </p:nvSpPr>
        <p:spPr>
          <a:xfrm>
            <a:off x="838199" y="222423"/>
            <a:ext cx="10515600" cy="636739"/>
          </a:xfrm>
        </p:spPr>
        <p:txBody>
          <a:bodyPr anchor="ctr">
            <a:normAutofit fontScale="90000"/>
          </a:bodyPr>
          <a:lstStyle/>
          <a:p>
            <a:r>
              <a:rPr lang="en-AU" sz="4000" b="1" dirty="0"/>
              <a:t>Topic 9 – DER and Stability</a:t>
            </a:r>
            <a:endParaRPr lang="en-AU" sz="3700" dirty="0"/>
          </a:p>
        </p:txBody>
      </p:sp>
      <p:sp>
        <p:nvSpPr>
          <p:cNvPr id="5" name="Footer Placeholder 4">
            <a:extLst>
              <a:ext uri="{FF2B5EF4-FFF2-40B4-BE49-F238E27FC236}">
                <a16:creationId xmlns:a16="http://schemas.microsoft.com/office/drawing/2014/main" id="{5FD11DC7-31E5-E6AC-50BC-1E977B74C903}"/>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dirty="0"/>
              <a:t>G-PST - Melbourne Workshop - October 2024</a:t>
            </a:r>
            <a:endParaRPr lang="en-AU" dirty="0"/>
          </a:p>
        </p:txBody>
      </p:sp>
      <p:sp>
        <p:nvSpPr>
          <p:cNvPr id="6" name="Slide Number Placeholder 5">
            <a:extLst>
              <a:ext uri="{FF2B5EF4-FFF2-40B4-BE49-F238E27FC236}">
                <a16:creationId xmlns:a16="http://schemas.microsoft.com/office/drawing/2014/main" id="{DE9D3BA1-F73F-536D-3197-125C73341A2D}"/>
              </a:ext>
            </a:extLst>
          </p:cNvPr>
          <p:cNvSpPr>
            <a:spLocks noGrp="1"/>
          </p:cNvSpPr>
          <p:nvPr>
            <p:ph type="sldNum" sz="quarter" idx="12"/>
          </p:nvPr>
        </p:nvSpPr>
        <p:spPr>
          <a:xfrm>
            <a:off x="838200" y="6366509"/>
            <a:ext cx="1803400" cy="365125"/>
          </a:xfrm>
        </p:spPr>
        <p:txBody>
          <a:bodyPr anchor="ctr">
            <a:normAutofit/>
          </a:bodyPr>
          <a:lstStyle/>
          <a:p>
            <a:pPr>
              <a:spcAft>
                <a:spcPts val="600"/>
              </a:spcAft>
            </a:pPr>
            <a:fld id="{A8998135-7374-448B-882E-175897ED0F01}" type="slidenum">
              <a:rPr lang="en-AU" smtClean="0"/>
              <a:pPr>
                <a:spcAft>
                  <a:spcPts val="600"/>
                </a:spcAft>
              </a:pPr>
              <a:t>16</a:t>
            </a:fld>
            <a:endParaRPr lang="en-AU"/>
          </a:p>
        </p:txBody>
      </p:sp>
      <p:graphicFrame>
        <p:nvGraphicFramePr>
          <p:cNvPr id="13" name="Content Placeholder 7">
            <a:extLst>
              <a:ext uri="{FF2B5EF4-FFF2-40B4-BE49-F238E27FC236}">
                <a16:creationId xmlns:a16="http://schemas.microsoft.com/office/drawing/2014/main" id="{2C9172FD-1F86-1521-856A-0ADBD8E407AB}"/>
              </a:ext>
            </a:extLst>
          </p:cNvPr>
          <p:cNvGraphicFramePr>
            <a:graphicFrameLocks noGrp="1"/>
          </p:cNvGraphicFramePr>
          <p:nvPr>
            <p:ph sz="half" idx="2"/>
            <p:extLst>
              <p:ext uri="{D42A27DB-BD31-4B8C-83A1-F6EECF244321}">
                <p14:modId xmlns:p14="http://schemas.microsoft.com/office/powerpoint/2010/main" val="1291606168"/>
              </p:ext>
            </p:extLst>
          </p:nvPr>
        </p:nvGraphicFramePr>
        <p:xfrm>
          <a:off x="77002" y="1425350"/>
          <a:ext cx="8612928" cy="32178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0" name="Group 9">
            <a:extLst>
              <a:ext uri="{FF2B5EF4-FFF2-40B4-BE49-F238E27FC236}">
                <a16:creationId xmlns:a16="http://schemas.microsoft.com/office/drawing/2014/main" id="{8C5F76CE-70A0-A93A-AF71-90AD1BCB1A82}"/>
              </a:ext>
            </a:extLst>
          </p:cNvPr>
          <p:cNvGrpSpPr/>
          <p:nvPr/>
        </p:nvGrpSpPr>
        <p:grpSpPr>
          <a:xfrm>
            <a:off x="5573029" y="4580297"/>
            <a:ext cx="6394092" cy="2114503"/>
            <a:chOff x="672659" y="3085590"/>
            <a:chExt cx="5957747" cy="1855220"/>
          </a:xfrm>
        </p:grpSpPr>
        <p:pic>
          <p:nvPicPr>
            <p:cNvPr id="11" name="Picture 10" descr="A blue circle with white text&#10;&#10;Description automatically generated">
              <a:extLst>
                <a:ext uri="{FF2B5EF4-FFF2-40B4-BE49-F238E27FC236}">
                  <a16:creationId xmlns:a16="http://schemas.microsoft.com/office/drawing/2014/main" id="{A802759E-0829-AAFD-6236-F471FE3931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29034" y="3085590"/>
              <a:ext cx="1801372" cy="1804420"/>
            </a:xfrm>
            <a:prstGeom prst="rect">
              <a:avLst/>
            </a:prstGeom>
          </p:spPr>
        </p:pic>
        <p:pic>
          <p:nvPicPr>
            <p:cNvPr id="12" name="Picture 11" descr="A picture containing text, fruit, tomato, food&#10;&#10;Description automatically generated">
              <a:extLst>
                <a:ext uri="{FF2B5EF4-FFF2-40B4-BE49-F238E27FC236}">
                  <a16:creationId xmlns:a16="http://schemas.microsoft.com/office/drawing/2014/main" id="{FEC76CBC-EF3E-5B71-58B7-AE8DBF621F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2659" y="3140810"/>
              <a:ext cx="1637141" cy="1800000"/>
            </a:xfrm>
            <a:prstGeom prst="rect">
              <a:avLst/>
            </a:prstGeom>
          </p:spPr>
        </p:pic>
        <p:pic>
          <p:nvPicPr>
            <p:cNvPr id="14" name="Picture 13" descr="A logo of a university of wollongong australia&#10;&#10;Description automatically generated with low confidence">
              <a:extLst>
                <a:ext uri="{FF2B5EF4-FFF2-40B4-BE49-F238E27FC236}">
                  <a16:creationId xmlns:a16="http://schemas.microsoft.com/office/drawing/2014/main" id="{7DE72D25-5DCF-4BA6-EC72-AB28CB5B8B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75659" y="3090010"/>
              <a:ext cx="2153375" cy="1800000"/>
            </a:xfrm>
            <a:prstGeom prst="rect">
              <a:avLst/>
            </a:prstGeom>
          </p:spPr>
        </p:pic>
      </p:grpSp>
      <p:pic>
        <p:nvPicPr>
          <p:cNvPr id="2" name="Content Placeholder 7" descr="A qr code on a black background&#10;&#10;Description automatically generated">
            <a:extLst>
              <a:ext uri="{FF2B5EF4-FFF2-40B4-BE49-F238E27FC236}">
                <a16:creationId xmlns:a16="http://schemas.microsoft.com/office/drawing/2014/main" id="{9641AF47-B9F0-C504-A613-7D30B97AC016}"/>
              </a:ext>
            </a:extLst>
          </p:cNvPr>
          <p:cNvPicPr>
            <a:picLocks noGrp="1" noChangeAspect="1"/>
          </p:cNvPicPr>
          <p:nvPr>
            <p:ph idx="1"/>
          </p:nvPr>
        </p:nvPicPr>
        <p:blipFill>
          <a:blip r:embed="rId12">
            <a:extLst>
              <a:ext uri="{28A0092B-C50C-407E-A947-70E740481C1C}">
                <a14:useLocalDpi xmlns:a14="http://schemas.microsoft.com/office/drawing/2010/main" val="0"/>
              </a:ext>
            </a:extLst>
          </a:blip>
          <a:stretch>
            <a:fillRect/>
          </a:stretch>
        </p:blipFill>
        <p:spPr>
          <a:xfrm>
            <a:off x="8787630" y="318371"/>
            <a:ext cx="2631901" cy="3781164"/>
          </a:xfrm>
        </p:spPr>
      </p:pic>
    </p:spTree>
    <p:extLst>
      <p:ext uri="{BB962C8B-B14F-4D97-AF65-F5344CB8AC3E}">
        <p14:creationId xmlns:p14="http://schemas.microsoft.com/office/powerpoint/2010/main" val="2558547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97E366C-0FE1-8F13-CBF0-E794064E8566}"/>
              </a:ext>
            </a:extLst>
          </p:cNvPr>
          <p:cNvSpPr>
            <a:spLocks noGrp="1"/>
          </p:cNvSpPr>
          <p:nvPr>
            <p:ph type="title"/>
          </p:nvPr>
        </p:nvSpPr>
        <p:spPr/>
        <p:txBody>
          <a:bodyPr/>
          <a:lstStyle/>
          <a:p>
            <a:r>
              <a:rPr lang="en-AU" dirty="0"/>
              <a:t>Testing</a:t>
            </a:r>
            <a:br>
              <a:rPr lang="en-AU" dirty="0"/>
            </a:br>
            <a:r>
              <a:rPr lang="en-AU" dirty="0"/>
              <a:t>PV, BESS and HESS</a:t>
            </a:r>
          </a:p>
        </p:txBody>
      </p:sp>
      <p:sp>
        <p:nvSpPr>
          <p:cNvPr id="9" name="Picture Placeholder 8">
            <a:extLst>
              <a:ext uri="{FF2B5EF4-FFF2-40B4-BE49-F238E27FC236}">
                <a16:creationId xmlns:a16="http://schemas.microsoft.com/office/drawing/2014/main" id="{2AB1DBF8-22D9-CAB2-C1E2-0CA6784E73F1}"/>
              </a:ext>
            </a:extLst>
          </p:cNvPr>
          <p:cNvSpPr>
            <a:spLocks noGrp="1"/>
          </p:cNvSpPr>
          <p:nvPr>
            <p:ph type="pic" sz="quarter" idx="10"/>
          </p:nvPr>
        </p:nvSpPr>
        <p:spPr/>
        <p:txBody>
          <a:bodyPr/>
          <a:lstStyle/>
          <a:p>
            <a:endParaRPr lang="en-AU" dirty="0"/>
          </a:p>
        </p:txBody>
      </p:sp>
      <p:sp>
        <p:nvSpPr>
          <p:cNvPr id="5" name="Footer Placeholder 4">
            <a:extLst>
              <a:ext uri="{FF2B5EF4-FFF2-40B4-BE49-F238E27FC236}">
                <a16:creationId xmlns:a16="http://schemas.microsoft.com/office/drawing/2014/main" id="{25444D01-3534-CDFE-38CE-C891F99EB624}"/>
              </a:ext>
            </a:extLst>
          </p:cNvPr>
          <p:cNvSpPr>
            <a:spLocks noGrp="1"/>
          </p:cNvSpPr>
          <p:nvPr>
            <p:ph type="ftr" sz="quarter" idx="4294967295"/>
          </p:nvPr>
        </p:nvSpPr>
        <p:spPr>
          <a:xfrm>
            <a:off x="0" y="6356350"/>
            <a:ext cx="4114800" cy="365125"/>
          </a:xfrm>
        </p:spPr>
        <p:txBody>
          <a:bodyPr/>
          <a:lstStyle/>
          <a:p>
            <a:r>
              <a:rPr lang="en-US" dirty="0"/>
              <a:t>G-PST - Melbourne Workshop - October 2024</a:t>
            </a:r>
            <a:endParaRPr lang="en-AU" dirty="0"/>
          </a:p>
        </p:txBody>
      </p:sp>
      <p:sp>
        <p:nvSpPr>
          <p:cNvPr id="6" name="Slide Number Placeholder 5">
            <a:extLst>
              <a:ext uri="{FF2B5EF4-FFF2-40B4-BE49-F238E27FC236}">
                <a16:creationId xmlns:a16="http://schemas.microsoft.com/office/drawing/2014/main" id="{342D8775-483D-A0E8-F17D-789EA293F65F}"/>
              </a:ext>
            </a:extLst>
          </p:cNvPr>
          <p:cNvSpPr>
            <a:spLocks noGrp="1"/>
          </p:cNvSpPr>
          <p:nvPr>
            <p:ph type="sldNum" sz="quarter" idx="4294967295"/>
          </p:nvPr>
        </p:nvSpPr>
        <p:spPr>
          <a:xfrm>
            <a:off x="-1174045" y="6357056"/>
            <a:ext cx="1803400" cy="365125"/>
          </a:xfrm>
        </p:spPr>
        <p:txBody>
          <a:bodyPr/>
          <a:lstStyle/>
          <a:p>
            <a:fld id="{A8998135-7374-448B-882E-175897ED0F01}" type="slidenum">
              <a:rPr lang="en-AU" smtClean="0"/>
              <a:t>17</a:t>
            </a:fld>
            <a:endParaRPr lang="en-AU" dirty="0"/>
          </a:p>
        </p:txBody>
      </p:sp>
    </p:spTree>
    <p:extLst>
      <p:ext uri="{BB962C8B-B14F-4D97-AF65-F5344CB8AC3E}">
        <p14:creationId xmlns:p14="http://schemas.microsoft.com/office/powerpoint/2010/main" val="1386098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341E4-1C78-429A-89FD-D09C739E3BD5}"/>
              </a:ext>
            </a:extLst>
          </p:cNvPr>
          <p:cNvSpPr>
            <a:spLocks noGrp="1"/>
          </p:cNvSpPr>
          <p:nvPr>
            <p:ph type="title"/>
          </p:nvPr>
        </p:nvSpPr>
        <p:spPr/>
        <p:txBody>
          <a:bodyPr>
            <a:normAutofit fontScale="90000"/>
          </a:bodyPr>
          <a:lstStyle/>
          <a:p>
            <a:r>
              <a:rPr lang="en-AU" dirty="0"/>
              <a:t> Inverters Testing</a:t>
            </a:r>
          </a:p>
        </p:txBody>
      </p:sp>
      <p:sp>
        <p:nvSpPr>
          <p:cNvPr id="14" name="Content Placeholder 13">
            <a:extLst>
              <a:ext uri="{FF2B5EF4-FFF2-40B4-BE49-F238E27FC236}">
                <a16:creationId xmlns:a16="http://schemas.microsoft.com/office/drawing/2014/main" id="{84783DC5-AD71-CA48-45E9-C388FC772037}"/>
              </a:ext>
            </a:extLst>
          </p:cNvPr>
          <p:cNvSpPr>
            <a:spLocks noGrp="1"/>
          </p:cNvSpPr>
          <p:nvPr>
            <p:ph idx="1"/>
          </p:nvPr>
        </p:nvSpPr>
        <p:spPr/>
        <p:txBody>
          <a:bodyPr/>
          <a:lstStyle/>
          <a:p>
            <a:endParaRPr lang="en-AU" dirty="0"/>
          </a:p>
        </p:txBody>
      </p:sp>
      <p:sp>
        <p:nvSpPr>
          <p:cNvPr id="9" name="Footer Placeholder 8">
            <a:extLst>
              <a:ext uri="{FF2B5EF4-FFF2-40B4-BE49-F238E27FC236}">
                <a16:creationId xmlns:a16="http://schemas.microsoft.com/office/drawing/2014/main" id="{40C6CC5D-902C-48DF-5B62-4E3DFDC109E2}"/>
              </a:ext>
            </a:extLst>
          </p:cNvPr>
          <p:cNvSpPr>
            <a:spLocks noGrp="1"/>
          </p:cNvSpPr>
          <p:nvPr>
            <p:ph type="ftr" sz="quarter" idx="11"/>
          </p:nvPr>
        </p:nvSpPr>
        <p:spPr/>
        <p:txBody>
          <a:bodyPr/>
          <a:lstStyle/>
          <a:p>
            <a:r>
              <a:rPr lang="en-US" dirty="0"/>
              <a:t>G-PST - Melbourne Workshop - October 2024</a:t>
            </a:r>
            <a:endParaRPr lang="en-AU" dirty="0"/>
          </a:p>
        </p:txBody>
      </p:sp>
      <p:sp>
        <p:nvSpPr>
          <p:cNvPr id="4" name="Slide Number Placeholder 3">
            <a:extLst>
              <a:ext uri="{FF2B5EF4-FFF2-40B4-BE49-F238E27FC236}">
                <a16:creationId xmlns:a16="http://schemas.microsoft.com/office/drawing/2014/main" id="{6F611F48-21F0-4C2D-940C-1776213E7AD2}"/>
              </a:ext>
            </a:extLst>
          </p:cNvPr>
          <p:cNvSpPr>
            <a:spLocks noGrp="1"/>
          </p:cNvSpPr>
          <p:nvPr>
            <p:ph type="sldNum" sz="quarter" idx="12"/>
          </p:nvPr>
        </p:nvSpPr>
        <p:spPr/>
        <p:txBody>
          <a:bodyPr/>
          <a:lstStyle/>
          <a:p>
            <a:fld id="{0E3EFDE0-F558-44BB-B79C-7D361318C721}" type="slidenum">
              <a:rPr lang="en-AU" smtClean="0"/>
              <a:pPr/>
              <a:t>18</a:t>
            </a:fld>
            <a:endParaRPr lang="en-AU"/>
          </a:p>
        </p:txBody>
      </p:sp>
      <p:sp>
        <p:nvSpPr>
          <p:cNvPr id="3" name="Title 1">
            <a:extLst>
              <a:ext uri="{FF2B5EF4-FFF2-40B4-BE49-F238E27FC236}">
                <a16:creationId xmlns:a16="http://schemas.microsoft.com/office/drawing/2014/main" id="{F8DAEC87-490B-C766-7C52-141AAB4C88E9}"/>
              </a:ext>
            </a:extLst>
          </p:cNvPr>
          <p:cNvSpPr txBox="1">
            <a:spLocks/>
          </p:cNvSpPr>
          <p:nvPr/>
        </p:nvSpPr>
        <p:spPr bwMode="auto">
          <a:xfrm>
            <a:off x="838199" y="1060049"/>
            <a:ext cx="32558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AU" sz="2400" b="0" dirty="0">
                <a:latin typeface="+mn-lt"/>
              </a:rPr>
              <a:t>Bench Testing Setup</a:t>
            </a:r>
            <a:endParaRPr lang="en-GB" sz="2400" b="0" dirty="0">
              <a:latin typeface="+mn-lt"/>
            </a:endParaRPr>
          </a:p>
        </p:txBody>
      </p:sp>
      <p:pic>
        <p:nvPicPr>
          <p:cNvPr id="5" name="Picture 4">
            <a:extLst>
              <a:ext uri="{FF2B5EF4-FFF2-40B4-BE49-F238E27FC236}">
                <a16:creationId xmlns:a16="http://schemas.microsoft.com/office/drawing/2014/main" id="{F6B908D6-A167-5EF2-9D51-ECFE83EFA1A9}"/>
              </a:ext>
            </a:extLst>
          </p:cNvPr>
          <p:cNvPicPr>
            <a:picLocks noChangeAspect="1"/>
          </p:cNvPicPr>
          <p:nvPr/>
        </p:nvPicPr>
        <p:blipFill>
          <a:blip r:embed="rId2"/>
          <a:stretch>
            <a:fillRect/>
          </a:stretch>
        </p:blipFill>
        <p:spPr>
          <a:xfrm>
            <a:off x="5562971" y="531185"/>
            <a:ext cx="6206065" cy="3376392"/>
          </a:xfrm>
          <a:prstGeom prst="rect">
            <a:avLst/>
          </a:prstGeom>
        </p:spPr>
      </p:pic>
      <p:pic>
        <p:nvPicPr>
          <p:cNvPr id="6" name="Picture 5">
            <a:extLst>
              <a:ext uri="{FF2B5EF4-FFF2-40B4-BE49-F238E27FC236}">
                <a16:creationId xmlns:a16="http://schemas.microsoft.com/office/drawing/2014/main" id="{B392953E-E07B-209A-DD5C-5F8B95152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39900" y="1466291"/>
            <a:ext cx="3035669" cy="2564405"/>
          </a:xfrm>
          <a:prstGeom prst="rect">
            <a:avLst/>
          </a:prstGeom>
        </p:spPr>
      </p:pic>
      <p:sp>
        <p:nvSpPr>
          <p:cNvPr id="8" name="TextBox 7">
            <a:extLst>
              <a:ext uri="{FF2B5EF4-FFF2-40B4-BE49-F238E27FC236}">
                <a16:creationId xmlns:a16="http://schemas.microsoft.com/office/drawing/2014/main" id="{DAFAB569-FD63-B2B9-DD26-B14B26047303}"/>
              </a:ext>
            </a:extLst>
          </p:cNvPr>
          <p:cNvSpPr txBox="1"/>
          <p:nvPr/>
        </p:nvSpPr>
        <p:spPr>
          <a:xfrm>
            <a:off x="1085411" y="4731309"/>
            <a:ext cx="2498013" cy="830997"/>
          </a:xfrm>
          <a:prstGeom prst="rect">
            <a:avLst/>
          </a:prstGeom>
          <a:noFill/>
        </p:spPr>
        <p:txBody>
          <a:bodyPr wrap="square">
            <a:spAutoFit/>
          </a:bodyPr>
          <a:lstStyle/>
          <a:p>
            <a:r>
              <a:rPr lang="en-GB" sz="2400" dirty="0"/>
              <a:t>Inverters Bench Testing Modes</a:t>
            </a:r>
            <a:endParaRPr lang="en-AU" sz="2400" dirty="0"/>
          </a:p>
        </p:txBody>
      </p:sp>
      <p:graphicFrame>
        <p:nvGraphicFramePr>
          <p:cNvPr id="12" name="Table 6">
            <a:extLst>
              <a:ext uri="{FF2B5EF4-FFF2-40B4-BE49-F238E27FC236}">
                <a16:creationId xmlns:a16="http://schemas.microsoft.com/office/drawing/2014/main" id="{952351EB-47A2-8862-52A8-2A2092B1F3F8}"/>
              </a:ext>
            </a:extLst>
          </p:cNvPr>
          <p:cNvGraphicFramePr>
            <a:graphicFrameLocks noGrp="1"/>
          </p:cNvGraphicFramePr>
          <p:nvPr/>
        </p:nvGraphicFramePr>
        <p:xfrm>
          <a:off x="3568391" y="4436938"/>
          <a:ext cx="6669770" cy="1584960"/>
        </p:xfrm>
        <a:graphic>
          <a:graphicData uri="http://schemas.openxmlformats.org/drawingml/2006/table">
            <a:tbl>
              <a:tblPr firstRow="1" bandRow="1">
                <a:tableStyleId>{69012ECD-51FC-41F1-AA8D-1B2483CD663E}</a:tableStyleId>
              </a:tblPr>
              <a:tblGrid>
                <a:gridCol w="549434">
                  <a:extLst>
                    <a:ext uri="{9D8B030D-6E8A-4147-A177-3AD203B41FA5}">
                      <a16:colId xmlns:a16="http://schemas.microsoft.com/office/drawing/2014/main" val="31520758"/>
                    </a:ext>
                  </a:extLst>
                </a:gridCol>
                <a:gridCol w="2181394">
                  <a:extLst>
                    <a:ext uri="{9D8B030D-6E8A-4147-A177-3AD203B41FA5}">
                      <a16:colId xmlns:a16="http://schemas.microsoft.com/office/drawing/2014/main" val="4452199"/>
                    </a:ext>
                  </a:extLst>
                </a:gridCol>
                <a:gridCol w="1670851">
                  <a:extLst>
                    <a:ext uri="{9D8B030D-6E8A-4147-A177-3AD203B41FA5}">
                      <a16:colId xmlns:a16="http://schemas.microsoft.com/office/drawing/2014/main" val="879380063"/>
                    </a:ext>
                  </a:extLst>
                </a:gridCol>
                <a:gridCol w="2268091">
                  <a:extLst>
                    <a:ext uri="{9D8B030D-6E8A-4147-A177-3AD203B41FA5}">
                      <a16:colId xmlns:a16="http://schemas.microsoft.com/office/drawing/2014/main" val="1452929951"/>
                    </a:ext>
                  </a:extLst>
                </a:gridCol>
              </a:tblGrid>
              <a:tr h="372390">
                <a:tc>
                  <a:txBody>
                    <a:bodyPr/>
                    <a:lstStyle/>
                    <a:p>
                      <a:r>
                        <a:rPr lang="en-US" sz="1800" dirty="0"/>
                        <a:t>Sr.</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Hybrid Inverters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PV Inverters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Battery Inverters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0926699"/>
                  </a:ext>
                </a:extLst>
              </a:tr>
              <a:tr h="372390">
                <a:tc>
                  <a:txBody>
                    <a:bodyPr/>
                    <a:lstStyle/>
                    <a:p>
                      <a:pPr algn="ctr"/>
                      <a:r>
                        <a:rPr lang="en-US" sz="1800" dirty="0"/>
                        <a:t>1</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PV + Battery</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r>
                        <a:rPr lang="en-US" sz="1800" dirty="0"/>
                        <a:t>PV</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r>
                        <a:rPr lang="en-US" sz="1800" dirty="0"/>
                        <a:t>Battery</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4125234"/>
                  </a:ext>
                </a:extLst>
              </a:tr>
              <a:tr h="372390">
                <a:tc>
                  <a:txBody>
                    <a:bodyPr/>
                    <a:lstStyle/>
                    <a:p>
                      <a:pPr algn="ctr"/>
                      <a:r>
                        <a:rPr lang="en-US" sz="1800" dirty="0"/>
                        <a:t>2</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PV</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AU"/>
                    </a:p>
                  </a:txBody>
                  <a:tcPr/>
                </a:tc>
                <a:tc vMerge="1">
                  <a:txBody>
                    <a:bodyPr/>
                    <a:lstStyle/>
                    <a:p>
                      <a:endParaRPr lang="en-US" dirty="0"/>
                    </a:p>
                  </a:txBody>
                  <a:tcPr/>
                </a:tc>
                <a:extLst>
                  <a:ext uri="{0D108BD9-81ED-4DB2-BD59-A6C34878D82A}">
                    <a16:rowId xmlns:a16="http://schemas.microsoft.com/office/drawing/2014/main" val="2411595946"/>
                  </a:ext>
                </a:extLst>
              </a:tr>
              <a:tr h="372390">
                <a:tc>
                  <a:txBody>
                    <a:bodyPr/>
                    <a:lstStyle/>
                    <a:p>
                      <a:pPr algn="ctr"/>
                      <a:r>
                        <a:rPr lang="en-US" sz="1800" dirty="0"/>
                        <a:t>3</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Battery</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AU"/>
                    </a:p>
                  </a:txBody>
                  <a:tcPr/>
                </a:tc>
                <a:tc vMerge="1">
                  <a:txBody>
                    <a:bodyPr/>
                    <a:lstStyle/>
                    <a:p>
                      <a:endParaRPr lang="en-US" dirty="0"/>
                    </a:p>
                  </a:txBody>
                  <a:tcPr/>
                </a:tc>
                <a:extLst>
                  <a:ext uri="{0D108BD9-81ED-4DB2-BD59-A6C34878D82A}">
                    <a16:rowId xmlns:a16="http://schemas.microsoft.com/office/drawing/2014/main" val="358889385"/>
                  </a:ext>
                </a:extLst>
              </a:tr>
            </a:tbl>
          </a:graphicData>
        </a:graphic>
      </p:graphicFrame>
    </p:spTree>
    <p:extLst>
      <p:ext uri="{BB962C8B-B14F-4D97-AF65-F5344CB8AC3E}">
        <p14:creationId xmlns:p14="http://schemas.microsoft.com/office/powerpoint/2010/main" val="246567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Bench Testing</a:t>
            </a:r>
          </a:p>
        </p:txBody>
      </p:sp>
      <p:sp>
        <p:nvSpPr>
          <p:cNvPr id="3" name="Slide Number Placeholder 2">
            <a:extLst>
              <a:ext uri="{FF2B5EF4-FFF2-40B4-BE49-F238E27FC236}">
                <a16:creationId xmlns:a16="http://schemas.microsoft.com/office/drawing/2014/main" id="{4CC43AF7-182E-1566-449D-9AECB4010ABC}"/>
              </a:ext>
            </a:extLst>
          </p:cNvPr>
          <p:cNvSpPr>
            <a:spLocks noGrp="1"/>
          </p:cNvSpPr>
          <p:nvPr>
            <p:ph type="sldNum" sz="quarter" idx="12"/>
          </p:nvPr>
        </p:nvSpPr>
        <p:spPr/>
        <p:txBody>
          <a:bodyPr/>
          <a:lstStyle/>
          <a:p>
            <a:fld id="{0E3EFDE0-F558-44BB-B79C-7D361318C721}" type="slidenum">
              <a:rPr lang="en-AU" smtClean="0"/>
              <a:pPr/>
              <a:t>19</a:t>
            </a:fld>
            <a:endParaRPr lang="en-AU" dirty="0"/>
          </a:p>
        </p:txBody>
      </p:sp>
      <p:graphicFrame>
        <p:nvGraphicFramePr>
          <p:cNvPr id="4" name="Table 5">
            <a:extLst>
              <a:ext uri="{FF2B5EF4-FFF2-40B4-BE49-F238E27FC236}">
                <a16:creationId xmlns:a16="http://schemas.microsoft.com/office/drawing/2014/main" id="{318D4CE7-B93E-AF2C-7286-066E467EB905}"/>
              </a:ext>
            </a:extLst>
          </p:cNvPr>
          <p:cNvGraphicFramePr>
            <a:graphicFrameLocks noGrp="1"/>
          </p:cNvGraphicFramePr>
          <p:nvPr>
            <p:extLst>
              <p:ext uri="{D42A27DB-BD31-4B8C-83A1-F6EECF244321}">
                <p14:modId xmlns:p14="http://schemas.microsoft.com/office/powerpoint/2010/main" val="3687809728"/>
              </p:ext>
            </p:extLst>
          </p:nvPr>
        </p:nvGraphicFramePr>
        <p:xfrm>
          <a:off x="457795" y="1474603"/>
          <a:ext cx="5213351" cy="2201333"/>
        </p:xfrm>
        <a:graphic>
          <a:graphicData uri="http://schemas.openxmlformats.org/drawingml/2006/table">
            <a:tbl>
              <a:tblPr firstRow="1" bandRow="1">
                <a:tableStyleId>{5C22544A-7EE6-4342-B048-85BDC9FD1C3A}</a:tableStyleId>
              </a:tblPr>
              <a:tblGrid>
                <a:gridCol w="679451">
                  <a:extLst>
                    <a:ext uri="{9D8B030D-6E8A-4147-A177-3AD203B41FA5}">
                      <a16:colId xmlns:a16="http://schemas.microsoft.com/office/drawing/2014/main" val="148871206"/>
                    </a:ext>
                  </a:extLst>
                </a:gridCol>
                <a:gridCol w="4533900">
                  <a:extLst>
                    <a:ext uri="{9D8B030D-6E8A-4147-A177-3AD203B41FA5}">
                      <a16:colId xmlns:a16="http://schemas.microsoft.com/office/drawing/2014/main" val="3774947405"/>
                    </a:ext>
                  </a:extLst>
                </a:gridCol>
              </a:tblGrid>
              <a:tr h="494453">
                <a:tc>
                  <a:txBody>
                    <a:bodyPr/>
                    <a:lstStyle/>
                    <a:p>
                      <a:r>
                        <a:rPr lang="en-US" sz="2400" dirty="0"/>
                        <a:t>Sr.</a:t>
                      </a: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lt1"/>
                          </a:solidFill>
                          <a:latin typeface="+mn-lt"/>
                          <a:ea typeface="+mn-ea"/>
                          <a:cs typeface="+mn-cs"/>
                        </a:rPr>
                        <a:t>Test</a:t>
                      </a:r>
                      <a:endParaRPr lang="en-AU" sz="2400" b="1" kern="1200" dirty="0">
                        <a:solidFill>
                          <a:schemeClr val="lt1"/>
                        </a:solidFill>
                        <a:latin typeface="+mn-lt"/>
                        <a:ea typeface="+mn-ea"/>
                        <a:cs typeface="+mn-cs"/>
                      </a:endParaRPr>
                    </a:p>
                  </a:txBody>
                  <a:tcPr marL="121920" marR="121920" marT="60960" marB="60960" anchor="ctr"/>
                </a:tc>
                <a:extLst>
                  <a:ext uri="{0D108BD9-81ED-4DB2-BD59-A6C34878D82A}">
                    <a16:rowId xmlns:a16="http://schemas.microsoft.com/office/drawing/2014/main" val="1122443312"/>
                  </a:ext>
                </a:extLst>
              </a:tr>
              <a:tr h="853440">
                <a:tc>
                  <a:txBody>
                    <a:bodyPr/>
                    <a:lstStyle/>
                    <a:p>
                      <a:r>
                        <a:rPr lang="en-US" sz="2400" dirty="0"/>
                        <a:t>1.</a:t>
                      </a:r>
                    </a:p>
                  </a:txBody>
                  <a:tcPr marL="121920" marR="121920" marT="60960" marB="60960"/>
                </a:tc>
                <a:tc>
                  <a:txBody>
                    <a:bodyPr/>
                    <a:lstStyle/>
                    <a:p>
                      <a:r>
                        <a:rPr lang="en-US" sz="2400" dirty="0"/>
                        <a:t>Steady State performance of inverter at Min%</a:t>
                      </a:r>
                    </a:p>
                  </a:txBody>
                  <a:tcPr marL="121920" marR="121920" marT="60960" marB="60960"/>
                </a:tc>
                <a:extLst>
                  <a:ext uri="{0D108BD9-81ED-4DB2-BD59-A6C34878D82A}">
                    <a16:rowId xmlns:a16="http://schemas.microsoft.com/office/drawing/2014/main" val="2761002106"/>
                  </a:ext>
                </a:extLst>
              </a:tr>
              <a:tr h="853440">
                <a:tc>
                  <a:txBody>
                    <a:bodyPr/>
                    <a:lstStyle/>
                    <a:p>
                      <a:r>
                        <a:rPr lang="en-US" sz="2400" dirty="0"/>
                        <a:t>2.</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Steady State performance of inverter at 100%</a:t>
                      </a:r>
                    </a:p>
                  </a:txBody>
                  <a:tcPr marL="121920" marR="121920" marT="60960" marB="60960"/>
                </a:tc>
                <a:extLst>
                  <a:ext uri="{0D108BD9-81ED-4DB2-BD59-A6C34878D82A}">
                    <a16:rowId xmlns:a16="http://schemas.microsoft.com/office/drawing/2014/main" val="3901498233"/>
                  </a:ext>
                </a:extLst>
              </a:tr>
            </a:tbl>
          </a:graphicData>
        </a:graphic>
      </p:graphicFrame>
      <p:sp>
        <p:nvSpPr>
          <p:cNvPr id="6" name="TextBox 5">
            <a:extLst>
              <a:ext uri="{FF2B5EF4-FFF2-40B4-BE49-F238E27FC236}">
                <a16:creationId xmlns:a16="http://schemas.microsoft.com/office/drawing/2014/main" id="{4C6B3C4E-5BDC-AB51-FA5C-E30BD8036492}"/>
              </a:ext>
            </a:extLst>
          </p:cNvPr>
          <p:cNvSpPr txBox="1"/>
          <p:nvPr/>
        </p:nvSpPr>
        <p:spPr>
          <a:xfrm>
            <a:off x="370918" y="982161"/>
            <a:ext cx="3638560" cy="461665"/>
          </a:xfrm>
          <a:prstGeom prst="rect">
            <a:avLst/>
          </a:prstGeom>
        </p:spPr>
        <p:txBody>
          <a:bodyPr wrap="none" rtlCol="0">
            <a:spAutoFit/>
          </a:bodyPr>
          <a:lstStyle/>
          <a:p>
            <a:pPr marL="457189" indent="-457189">
              <a:spcBef>
                <a:spcPct val="20000"/>
              </a:spcBef>
            </a:pPr>
            <a:r>
              <a:rPr lang="en-US" sz="2400" dirty="0"/>
              <a:t>i. Steady State performance</a:t>
            </a:r>
          </a:p>
        </p:txBody>
      </p:sp>
      <p:sp>
        <p:nvSpPr>
          <p:cNvPr id="8" name="TextBox 7">
            <a:extLst>
              <a:ext uri="{FF2B5EF4-FFF2-40B4-BE49-F238E27FC236}">
                <a16:creationId xmlns:a16="http://schemas.microsoft.com/office/drawing/2014/main" id="{F09522C6-E401-66F8-F222-943BCFC5FA62}"/>
              </a:ext>
            </a:extLst>
          </p:cNvPr>
          <p:cNvSpPr txBox="1"/>
          <p:nvPr/>
        </p:nvSpPr>
        <p:spPr>
          <a:xfrm>
            <a:off x="6219046" y="261230"/>
            <a:ext cx="3043013" cy="461665"/>
          </a:xfrm>
          <a:prstGeom prst="rect">
            <a:avLst/>
          </a:prstGeom>
        </p:spPr>
        <p:txBody>
          <a:bodyPr wrap="none" rtlCol="0">
            <a:spAutoFit/>
          </a:bodyPr>
          <a:lstStyle/>
          <a:p>
            <a:pPr marL="457189" indent="-457189">
              <a:spcBef>
                <a:spcPct val="20000"/>
              </a:spcBef>
            </a:pPr>
            <a:r>
              <a:rPr lang="en-US" sz="2400" dirty="0"/>
              <a:t>ii. Frequency Response</a:t>
            </a:r>
          </a:p>
        </p:txBody>
      </p:sp>
      <p:graphicFrame>
        <p:nvGraphicFramePr>
          <p:cNvPr id="9" name="Table 7">
            <a:extLst>
              <a:ext uri="{FF2B5EF4-FFF2-40B4-BE49-F238E27FC236}">
                <a16:creationId xmlns:a16="http://schemas.microsoft.com/office/drawing/2014/main" id="{A967FA33-FD8E-4AAB-E51A-AC7E72B5DFC3}"/>
              </a:ext>
            </a:extLst>
          </p:cNvPr>
          <p:cNvGraphicFramePr>
            <a:graphicFrameLocks noGrp="1"/>
          </p:cNvGraphicFramePr>
          <p:nvPr/>
        </p:nvGraphicFramePr>
        <p:xfrm>
          <a:off x="6312967" y="895955"/>
          <a:ext cx="5309557" cy="4878720"/>
        </p:xfrm>
        <a:graphic>
          <a:graphicData uri="http://schemas.openxmlformats.org/drawingml/2006/table">
            <a:tbl>
              <a:tblPr firstRow="1" bandRow="1">
                <a:tableStyleId>{5C22544A-7EE6-4342-B048-85BDC9FD1C3A}</a:tableStyleId>
              </a:tblPr>
              <a:tblGrid>
                <a:gridCol w="805384">
                  <a:extLst>
                    <a:ext uri="{9D8B030D-6E8A-4147-A177-3AD203B41FA5}">
                      <a16:colId xmlns:a16="http://schemas.microsoft.com/office/drawing/2014/main" val="1362710901"/>
                    </a:ext>
                  </a:extLst>
                </a:gridCol>
                <a:gridCol w="4504173">
                  <a:extLst>
                    <a:ext uri="{9D8B030D-6E8A-4147-A177-3AD203B41FA5}">
                      <a16:colId xmlns:a16="http://schemas.microsoft.com/office/drawing/2014/main" val="133880410"/>
                    </a:ext>
                  </a:extLst>
                </a:gridCol>
              </a:tblGrid>
              <a:tr h="487680">
                <a:tc>
                  <a:txBody>
                    <a:bodyPr/>
                    <a:lstStyle/>
                    <a:p>
                      <a:r>
                        <a:rPr lang="en-US" sz="2400" dirty="0"/>
                        <a:t>Sr.</a:t>
                      </a:r>
                    </a:p>
                  </a:txBody>
                  <a:tcPr marL="121920" marR="121920" marT="60960" marB="60960"/>
                </a:tc>
                <a:tc>
                  <a:txBody>
                    <a:bodyPr/>
                    <a:lstStyle/>
                    <a:p>
                      <a:pPr algn="ctr"/>
                      <a:r>
                        <a:rPr lang="en-US" sz="2400" dirty="0"/>
                        <a:t>Step Change </a:t>
                      </a:r>
                    </a:p>
                  </a:txBody>
                  <a:tcPr marL="121920" marR="121920" marT="60960" marB="60960"/>
                </a:tc>
                <a:extLst>
                  <a:ext uri="{0D108BD9-81ED-4DB2-BD59-A6C34878D82A}">
                    <a16:rowId xmlns:a16="http://schemas.microsoft.com/office/drawing/2014/main" val="2730945073"/>
                  </a:ext>
                </a:extLst>
              </a:tr>
              <a:tr h="489600">
                <a:tc>
                  <a:txBody>
                    <a:bodyPr/>
                    <a:lstStyle/>
                    <a:p>
                      <a:pPr algn="ctr"/>
                      <a:r>
                        <a:rPr lang="en-US" sz="2400" dirty="0"/>
                        <a:t>1.</a:t>
                      </a:r>
                    </a:p>
                  </a:txBody>
                  <a:tcPr marL="121920" marR="121920" marT="60960" marB="60960"/>
                </a:tc>
                <a:tc>
                  <a:txBody>
                    <a:bodyPr/>
                    <a:lstStyle/>
                    <a:p>
                      <a:pPr algn="ctr"/>
                      <a:r>
                        <a:rPr lang="en-US" sz="2400" dirty="0"/>
                        <a:t>+1.95 Hz</a:t>
                      </a:r>
                    </a:p>
                  </a:txBody>
                  <a:tcPr marL="121920" marR="121920" marT="60960" marB="60960"/>
                </a:tc>
                <a:extLst>
                  <a:ext uri="{0D108BD9-81ED-4DB2-BD59-A6C34878D82A}">
                    <a16:rowId xmlns:a16="http://schemas.microsoft.com/office/drawing/2014/main" val="1186004895"/>
                  </a:ext>
                </a:extLst>
              </a:tr>
              <a:tr h="487680">
                <a:tc>
                  <a:txBody>
                    <a:bodyPr/>
                    <a:lstStyle/>
                    <a:p>
                      <a:pPr algn="ctr"/>
                      <a:r>
                        <a:rPr lang="en-US" sz="2400" dirty="0"/>
                        <a:t>2.</a:t>
                      </a:r>
                    </a:p>
                  </a:txBody>
                  <a:tcPr marL="121920" marR="121920" marT="60960" marB="60960"/>
                </a:tc>
                <a:tc>
                  <a:txBody>
                    <a:bodyPr/>
                    <a:lstStyle/>
                    <a:p>
                      <a:pPr algn="ctr"/>
                      <a:r>
                        <a:rPr lang="en-US" sz="2400" dirty="0"/>
                        <a:t>-2.95 Hz</a:t>
                      </a:r>
                    </a:p>
                  </a:txBody>
                  <a:tcPr marL="121920" marR="121920" marT="60960" marB="60960"/>
                </a:tc>
                <a:extLst>
                  <a:ext uri="{0D108BD9-81ED-4DB2-BD59-A6C34878D82A}">
                    <a16:rowId xmlns:a16="http://schemas.microsoft.com/office/drawing/2014/main" val="1856225316"/>
                  </a:ext>
                </a:extLst>
              </a:tr>
              <a:tr h="487680">
                <a:tc>
                  <a:txBody>
                    <a:bodyPr/>
                    <a:lstStyle/>
                    <a:p>
                      <a:pPr algn="ctr"/>
                      <a:r>
                        <a:rPr lang="en-US" sz="2400" dirty="0"/>
                        <a:t>3.</a:t>
                      </a:r>
                    </a:p>
                  </a:txBody>
                  <a:tcPr marL="121920" marR="121920" marT="60960" marB="60960"/>
                </a:tc>
                <a:tc>
                  <a:txBody>
                    <a:bodyPr/>
                    <a:lstStyle/>
                    <a:p>
                      <a:pPr algn="ctr"/>
                      <a:r>
                        <a:rPr lang="en-US" sz="2400" dirty="0"/>
                        <a:t>±5 Hz</a:t>
                      </a:r>
                    </a:p>
                  </a:txBody>
                  <a:tcPr marL="121920" marR="121920" marT="60960" marB="60960"/>
                </a:tc>
                <a:extLst>
                  <a:ext uri="{0D108BD9-81ED-4DB2-BD59-A6C34878D82A}">
                    <a16:rowId xmlns:a16="http://schemas.microsoft.com/office/drawing/2014/main" val="2128177804"/>
                  </a:ext>
                </a:extLst>
              </a:tr>
              <a:tr h="487680">
                <a:tc>
                  <a:txBody>
                    <a:bodyPr/>
                    <a:lstStyle/>
                    <a:p>
                      <a:pPr algn="ctr"/>
                      <a:r>
                        <a:rPr lang="en-US" sz="2400" dirty="0"/>
                        <a:t>4.</a:t>
                      </a:r>
                    </a:p>
                  </a:txBody>
                  <a:tcPr marL="121920" marR="121920" marT="60960" marB="60960"/>
                </a:tc>
                <a:tc>
                  <a:txBody>
                    <a:bodyPr/>
                    <a:lstStyle/>
                    <a:p>
                      <a:pPr algn="ctr"/>
                      <a:r>
                        <a:rPr lang="en-US" sz="2400" dirty="0"/>
                        <a:t>+2 Hz</a:t>
                      </a:r>
                    </a:p>
                  </a:txBody>
                  <a:tcPr marL="121920" marR="121920" marT="60960" marB="60960"/>
                </a:tc>
                <a:extLst>
                  <a:ext uri="{0D108BD9-81ED-4DB2-BD59-A6C34878D82A}">
                    <a16:rowId xmlns:a16="http://schemas.microsoft.com/office/drawing/2014/main" val="1779644089"/>
                  </a:ext>
                </a:extLst>
              </a:tr>
              <a:tr h="487680">
                <a:tc>
                  <a:txBody>
                    <a:bodyPr/>
                    <a:lstStyle/>
                    <a:p>
                      <a:pPr algn="ctr"/>
                      <a:r>
                        <a:rPr lang="en-US" sz="2400" dirty="0"/>
                        <a:t>5.</a:t>
                      </a:r>
                    </a:p>
                  </a:txBody>
                  <a:tcPr marL="121920" marR="121920" marT="60960" marB="60960"/>
                </a:tc>
                <a:tc>
                  <a:txBody>
                    <a:bodyPr/>
                    <a:lstStyle/>
                    <a:p>
                      <a:pPr algn="ctr"/>
                      <a:r>
                        <a:rPr lang="en-US" sz="2400" dirty="0"/>
                        <a:t>-3 Hz</a:t>
                      </a:r>
                    </a:p>
                  </a:txBody>
                  <a:tcPr marL="121920" marR="121920" marT="60960" marB="60960"/>
                </a:tc>
                <a:extLst>
                  <a:ext uri="{0D108BD9-81ED-4DB2-BD59-A6C34878D82A}">
                    <a16:rowId xmlns:a16="http://schemas.microsoft.com/office/drawing/2014/main" val="3917978604"/>
                  </a:ext>
                </a:extLst>
              </a:tr>
              <a:tr h="487680">
                <a:tc>
                  <a:txBody>
                    <a:bodyPr/>
                    <a:lstStyle/>
                    <a:p>
                      <a:pPr algn="ctr"/>
                      <a:endParaRPr lang="en-US" sz="2400" dirty="0"/>
                    </a:p>
                  </a:txBody>
                  <a:tcPr marL="121920" marR="121920" marT="60960" marB="60960">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rPr>
                        <a:t>Ramp Change </a:t>
                      </a:r>
                    </a:p>
                  </a:txBody>
                  <a:tcPr marL="121920" marR="121920" marT="60960" marB="60960">
                    <a:solidFill>
                      <a:schemeClr val="accent1"/>
                    </a:solidFill>
                  </a:tcPr>
                </a:tc>
                <a:extLst>
                  <a:ext uri="{0D108BD9-81ED-4DB2-BD59-A6C34878D82A}">
                    <a16:rowId xmlns:a16="http://schemas.microsoft.com/office/drawing/2014/main" val="59179118"/>
                  </a:ext>
                </a:extLst>
              </a:tr>
              <a:tr h="487680">
                <a:tc>
                  <a:txBody>
                    <a:bodyPr/>
                    <a:lstStyle/>
                    <a:p>
                      <a:pPr algn="ctr"/>
                      <a:r>
                        <a:rPr lang="en-US" sz="2400" dirty="0"/>
                        <a:t>6.</a:t>
                      </a: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±1 Hz</a:t>
                      </a:r>
                    </a:p>
                  </a:txBody>
                  <a:tcPr marL="121920" marR="121920" marT="60960" marB="60960"/>
                </a:tc>
                <a:extLst>
                  <a:ext uri="{0D108BD9-81ED-4DB2-BD59-A6C34878D82A}">
                    <a16:rowId xmlns:a16="http://schemas.microsoft.com/office/drawing/2014/main" val="1893089091"/>
                  </a:ext>
                </a:extLst>
              </a:tr>
              <a:tr h="487680">
                <a:tc>
                  <a:txBody>
                    <a:bodyPr/>
                    <a:lstStyle/>
                    <a:p>
                      <a:pPr algn="ctr"/>
                      <a:r>
                        <a:rPr lang="en-US" sz="2400" dirty="0"/>
                        <a:t>7.</a:t>
                      </a: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±4 Hz</a:t>
                      </a:r>
                    </a:p>
                  </a:txBody>
                  <a:tcPr marL="121920" marR="121920" marT="60960" marB="60960"/>
                </a:tc>
                <a:extLst>
                  <a:ext uri="{0D108BD9-81ED-4DB2-BD59-A6C34878D82A}">
                    <a16:rowId xmlns:a16="http://schemas.microsoft.com/office/drawing/2014/main" val="1477035481"/>
                  </a:ext>
                </a:extLst>
              </a:tr>
              <a:tr h="487680">
                <a:tc>
                  <a:txBody>
                    <a:bodyPr/>
                    <a:lstStyle/>
                    <a:p>
                      <a:pPr algn="ctr"/>
                      <a:r>
                        <a:rPr lang="en-US" sz="2400" dirty="0"/>
                        <a:t>8.</a:t>
                      </a: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±0.4 Hz</a:t>
                      </a:r>
                    </a:p>
                  </a:txBody>
                  <a:tcPr marL="121920" marR="121920" marT="60960" marB="60960"/>
                </a:tc>
                <a:extLst>
                  <a:ext uri="{0D108BD9-81ED-4DB2-BD59-A6C34878D82A}">
                    <a16:rowId xmlns:a16="http://schemas.microsoft.com/office/drawing/2014/main" val="3304856031"/>
                  </a:ext>
                </a:extLst>
              </a:tr>
            </a:tbl>
          </a:graphicData>
        </a:graphic>
      </p:graphicFrame>
      <p:sp>
        <p:nvSpPr>
          <p:cNvPr id="13" name="Footer Placeholder 12">
            <a:extLst>
              <a:ext uri="{FF2B5EF4-FFF2-40B4-BE49-F238E27FC236}">
                <a16:creationId xmlns:a16="http://schemas.microsoft.com/office/drawing/2014/main" id="{D8837D48-5475-FCBE-80FD-EA8D55D48F86}"/>
              </a:ext>
            </a:extLst>
          </p:cNvPr>
          <p:cNvSpPr>
            <a:spLocks noGrp="1"/>
          </p:cNvSpPr>
          <p:nvPr>
            <p:ph type="ftr" sz="quarter" idx="11"/>
          </p:nvPr>
        </p:nvSpPr>
        <p:spPr/>
        <p:txBody>
          <a:bodyPr/>
          <a:lstStyle/>
          <a:p>
            <a:r>
              <a:rPr lang="en-US" dirty="0"/>
              <a:t>G-PST - Melbourne Workshop - October 2024</a:t>
            </a:r>
            <a:endParaRPr lang="en-AU" dirty="0"/>
          </a:p>
        </p:txBody>
      </p:sp>
    </p:spTree>
    <p:extLst>
      <p:ext uri="{BB962C8B-B14F-4D97-AF65-F5344CB8AC3E}">
        <p14:creationId xmlns:p14="http://schemas.microsoft.com/office/powerpoint/2010/main" val="3545703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562F20-20D4-CF90-0555-D0CC5F77B129}"/>
              </a:ext>
            </a:extLst>
          </p:cNvPr>
          <p:cNvSpPr>
            <a:spLocks noGrp="1"/>
          </p:cNvSpPr>
          <p:nvPr>
            <p:ph type="title"/>
          </p:nvPr>
        </p:nvSpPr>
        <p:spPr/>
        <p:txBody>
          <a:bodyPr>
            <a:normAutofit fontScale="90000"/>
          </a:bodyPr>
          <a:lstStyle/>
          <a:p>
            <a:r>
              <a:rPr lang="en-AU"/>
              <a:t>Acknowledgments</a:t>
            </a:r>
            <a:endParaRPr lang="en-AU" dirty="0"/>
          </a:p>
        </p:txBody>
      </p:sp>
      <p:sp>
        <p:nvSpPr>
          <p:cNvPr id="8" name="Content Placeholder 7">
            <a:extLst>
              <a:ext uri="{FF2B5EF4-FFF2-40B4-BE49-F238E27FC236}">
                <a16:creationId xmlns:a16="http://schemas.microsoft.com/office/drawing/2014/main" id="{B190BDC6-AAE3-8E42-E0E5-6D9A94328E49}"/>
              </a:ext>
            </a:extLst>
          </p:cNvPr>
          <p:cNvSpPr>
            <a:spLocks noGrp="1"/>
          </p:cNvSpPr>
          <p:nvPr>
            <p:ph idx="1"/>
          </p:nvPr>
        </p:nvSpPr>
        <p:spPr/>
        <p:txBody>
          <a:bodyPr/>
          <a:lstStyle/>
          <a:p>
            <a:pPr marL="0" indent="0">
              <a:buNone/>
            </a:pPr>
            <a:r>
              <a:rPr lang="en-AU" dirty="0"/>
              <a:t>Thanks to Topic 9 Research Team and contributors</a:t>
            </a:r>
          </a:p>
          <a:p>
            <a:r>
              <a:rPr lang="en-AU" b="1" dirty="0"/>
              <a:t>UNSW:</a:t>
            </a:r>
          </a:p>
          <a:p>
            <a:pPr lvl="1"/>
            <a:r>
              <a:rPr lang="en-AU" dirty="0"/>
              <a:t> </a:t>
            </a:r>
            <a:r>
              <a:rPr lang="en-AU" sz="2400" dirty="0"/>
              <a:t>Georgios Konstantinou</a:t>
            </a:r>
            <a:r>
              <a:rPr lang="en-AU" dirty="0"/>
              <a:t>, John Fletcher and Iain </a:t>
            </a:r>
            <a:r>
              <a:rPr lang="en-AU" dirty="0" err="1"/>
              <a:t>Macgill</a:t>
            </a:r>
            <a:endParaRPr lang="en-AU" dirty="0"/>
          </a:p>
          <a:p>
            <a:r>
              <a:rPr lang="en-AU" b="1" dirty="0" err="1"/>
              <a:t>UoW</a:t>
            </a:r>
            <a:r>
              <a:rPr lang="en-AU" b="1" dirty="0"/>
              <a:t>:</a:t>
            </a:r>
          </a:p>
          <a:p>
            <a:pPr lvl="1"/>
            <a:r>
              <a:rPr lang="en-AU" dirty="0"/>
              <a:t>Obaidur Rahman, Sean Elphick and Duane Robinson</a:t>
            </a:r>
          </a:p>
          <a:p>
            <a:r>
              <a:rPr lang="en-AU" b="1" dirty="0"/>
              <a:t>AEMO: </a:t>
            </a:r>
          </a:p>
          <a:p>
            <a:pPr lvl="1"/>
            <a:r>
              <a:rPr lang="en-AU" dirty="0"/>
              <a:t>Jenny Riesz, Pat Graham, Taru Veijalainen, Filip </a:t>
            </a:r>
            <a:r>
              <a:rPr lang="en-AU" dirty="0" err="1"/>
              <a:t>Brnadic</a:t>
            </a:r>
            <a:r>
              <a:rPr lang="en-AU" dirty="0"/>
              <a:t>, </a:t>
            </a:r>
            <a:r>
              <a:rPr lang="en-AU" dirty="0" err="1"/>
              <a:t>Daena</a:t>
            </a:r>
            <a:r>
              <a:rPr lang="en-AU" dirty="0"/>
              <a:t> Ho , Naomi Stringer </a:t>
            </a:r>
          </a:p>
          <a:p>
            <a:r>
              <a:rPr lang="en-AU" b="1" dirty="0"/>
              <a:t>CSIRO:</a:t>
            </a:r>
          </a:p>
          <a:p>
            <a:pPr lvl="1"/>
            <a:r>
              <a:rPr lang="en-AU" dirty="0"/>
              <a:t>Thomas Brinsmead and Julio </a:t>
            </a:r>
            <a:r>
              <a:rPr lang="en-AU" dirty="0" err="1"/>
              <a:t>Braslavsky</a:t>
            </a:r>
            <a:endParaRPr lang="en-AU" dirty="0"/>
          </a:p>
        </p:txBody>
      </p:sp>
      <p:sp>
        <p:nvSpPr>
          <p:cNvPr id="5" name="Footer Placeholder 4">
            <a:extLst>
              <a:ext uri="{FF2B5EF4-FFF2-40B4-BE49-F238E27FC236}">
                <a16:creationId xmlns:a16="http://schemas.microsoft.com/office/drawing/2014/main" id="{901BF742-979E-0A6E-C569-F908DF9CC125}"/>
              </a:ext>
            </a:extLst>
          </p:cNvPr>
          <p:cNvSpPr>
            <a:spLocks noGrp="1"/>
          </p:cNvSpPr>
          <p:nvPr>
            <p:ph type="ftr" sz="quarter" idx="11"/>
          </p:nvPr>
        </p:nvSpPr>
        <p:spPr/>
        <p:txBody>
          <a:bodyPr/>
          <a:lstStyle/>
          <a:p>
            <a:r>
              <a:rPr lang="en-US" dirty="0"/>
              <a:t>G-PST - Melbourne Workshop - October 2024</a:t>
            </a:r>
            <a:endParaRPr lang="en-AU" dirty="0"/>
          </a:p>
        </p:txBody>
      </p:sp>
      <p:sp>
        <p:nvSpPr>
          <p:cNvPr id="6" name="Slide Number Placeholder 5">
            <a:extLst>
              <a:ext uri="{FF2B5EF4-FFF2-40B4-BE49-F238E27FC236}">
                <a16:creationId xmlns:a16="http://schemas.microsoft.com/office/drawing/2014/main" id="{41151F51-C593-D232-88B2-69B1BAD9EDBE}"/>
              </a:ext>
            </a:extLst>
          </p:cNvPr>
          <p:cNvSpPr>
            <a:spLocks noGrp="1"/>
          </p:cNvSpPr>
          <p:nvPr>
            <p:ph type="sldNum" sz="quarter" idx="12"/>
          </p:nvPr>
        </p:nvSpPr>
        <p:spPr/>
        <p:txBody>
          <a:bodyPr/>
          <a:lstStyle/>
          <a:p>
            <a:fld id="{A8998135-7374-448B-882E-175897ED0F01}" type="slidenum">
              <a:rPr lang="en-AU" smtClean="0"/>
              <a:t>2</a:t>
            </a:fld>
            <a:endParaRPr lang="en-AU"/>
          </a:p>
        </p:txBody>
      </p:sp>
      <p:pic>
        <p:nvPicPr>
          <p:cNvPr id="9" name="Picture 8" descr="A blue circle with white text&#10;&#10;Description automatically generated">
            <a:extLst>
              <a:ext uri="{FF2B5EF4-FFF2-40B4-BE49-F238E27FC236}">
                <a16:creationId xmlns:a16="http://schemas.microsoft.com/office/drawing/2014/main" id="{053F089A-94D1-8172-0555-F47FEBE8F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5470" y="4492311"/>
            <a:ext cx="1421936" cy="1424342"/>
          </a:xfrm>
          <a:prstGeom prst="rect">
            <a:avLst/>
          </a:prstGeom>
        </p:spPr>
      </p:pic>
      <p:pic>
        <p:nvPicPr>
          <p:cNvPr id="10" name="Picture 9" descr="A picture containing text, fruit, tomato, food&#10;&#10;Description automatically generated">
            <a:extLst>
              <a:ext uri="{FF2B5EF4-FFF2-40B4-BE49-F238E27FC236}">
                <a16:creationId xmlns:a16="http://schemas.microsoft.com/office/drawing/2014/main" id="{CF0074C1-60F1-F970-E214-4D0F39EFC1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9630" y="4546600"/>
            <a:ext cx="1292298" cy="1420853"/>
          </a:xfrm>
          <a:prstGeom prst="rect">
            <a:avLst/>
          </a:prstGeom>
        </p:spPr>
      </p:pic>
      <p:pic>
        <p:nvPicPr>
          <p:cNvPr id="11" name="Picture 10" descr="A logo of a university of wollongong australia&#10;&#10;Description automatically generated with low confidence">
            <a:extLst>
              <a:ext uri="{FF2B5EF4-FFF2-40B4-BE49-F238E27FC236}">
                <a16:creationId xmlns:a16="http://schemas.microsoft.com/office/drawing/2014/main" id="{A4A7C4CE-C125-0F01-D170-48A31312AD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5676" y="4492310"/>
            <a:ext cx="1699794" cy="1420853"/>
          </a:xfrm>
          <a:prstGeom prst="rect">
            <a:avLst/>
          </a:prstGeom>
        </p:spPr>
      </p:pic>
    </p:spTree>
    <p:extLst>
      <p:ext uri="{BB962C8B-B14F-4D97-AF65-F5344CB8AC3E}">
        <p14:creationId xmlns:p14="http://schemas.microsoft.com/office/powerpoint/2010/main" val="2448658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Bench Testing</a:t>
            </a:r>
          </a:p>
        </p:txBody>
      </p:sp>
      <p:sp>
        <p:nvSpPr>
          <p:cNvPr id="5" name="Content Placeholder 4">
            <a:extLst>
              <a:ext uri="{FF2B5EF4-FFF2-40B4-BE49-F238E27FC236}">
                <a16:creationId xmlns:a16="http://schemas.microsoft.com/office/drawing/2014/main" id="{E0BB7523-9393-AFE0-400A-9829301077B9}"/>
              </a:ext>
            </a:extLst>
          </p:cNvPr>
          <p:cNvSpPr>
            <a:spLocks noGrp="1"/>
          </p:cNvSpPr>
          <p:nvPr>
            <p:ph idx="1"/>
          </p:nvPr>
        </p:nvSpPr>
        <p:spPr/>
        <p:txBody>
          <a:bodyPr/>
          <a:lstStyle/>
          <a:p>
            <a:endParaRPr lang="en-AU"/>
          </a:p>
        </p:txBody>
      </p:sp>
      <p:sp>
        <p:nvSpPr>
          <p:cNvPr id="4" name="Slide Number Placeholder 3">
            <a:extLst>
              <a:ext uri="{FF2B5EF4-FFF2-40B4-BE49-F238E27FC236}">
                <a16:creationId xmlns:a16="http://schemas.microsoft.com/office/drawing/2014/main" id="{C2D85F9B-DB49-AD71-114F-7CE0918C3FC2}"/>
              </a:ext>
            </a:extLst>
          </p:cNvPr>
          <p:cNvSpPr>
            <a:spLocks noGrp="1"/>
          </p:cNvSpPr>
          <p:nvPr>
            <p:ph type="sldNum" sz="quarter" idx="12"/>
          </p:nvPr>
        </p:nvSpPr>
        <p:spPr>
          <a:prstGeom prst="rect">
            <a:avLst/>
          </a:prstGeom>
        </p:spPr>
        <p:txBody>
          <a:bodyPr/>
          <a:lstStyle/>
          <a:p>
            <a:fld id="{0E3EFDE0-F558-44BB-B79C-7D361318C721}" type="slidenum">
              <a:rPr lang="en-AU" smtClean="0"/>
              <a:pPr/>
              <a:t>20</a:t>
            </a:fld>
            <a:endParaRPr lang="en-AU"/>
          </a:p>
        </p:txBody>
      </p:sp>
      <p:sp>
        <p:nvSpPr>
          <p:cNvPr id="7" name="TextBox 6">
            <a:extLst>
              <a:ext uri="{FF2B5EF4-FFF2-40B4-BE49-F238E27FC236}">
                <a16:creationId xmlns:a16="http://schemas.microsoft.com/office/drawing/2014/main" id="{73540C2D-1044-D5DE-EF5F-E0C5E1E87BB1}"/>
              </a:ext>
            </a:extLst>
          </p:cNvPr>
          <p:cNvSpPr txBox="1"/>
          <p:nvPr/>
        </p:nvSpPr>
        <p:spPr>
          <a:xfrm>
            <a:off x="529446" y="1031437"/>
            <a:ext cx="2742417" cy="461665"/>
          </a:xfrm>
          <a:prstGeom prst="rect">
            <a:avLst/>
          </a:prstGeom>
        </p:spPr>
        <p:txBody>
          <a:bodyPr wrap="none" rtlCol="0">
            <a:spAutoFit/>
          </a:bodyPr>
          <a:lstStyle/>
          <a:p>
            <a:pPr marL="457189" indent="-457189">
              <a:spcBef>
                <a:spcPct val="20000"/>
              </a:spcBef>
            </a:pPr>
            <a:r>
              <a:rPr lang="en-US" sz="2400" dirty="0"/>
              <a:t>iii. Voltage Response</a:t>
            </a:r>
          </a:p>
        </p:txBody>
      </p:sp>
      <p:graphicFrame>
        <p:nvGraphicFramePr>
          <p:cNvPr id="3" name="Table 7">
            <a:extLst>
              <a:ext uri="{FF2B5EF4-FFF2-40B4-BE49-F238E27FC236}">
                <a16:creationId xmlns:a16="http://schemas.microsoft.com/office/drawing/2014/main" id="{6DC45C29-601D-3EE4-E48B-15D25519BFDE}"/>
              </a:ext>
            </a:extLst>
          </p:cNvPr>
          <p:cNvGraphicFramePr>
            <a:graphicFrameLocks noGrp="1"/>
          </p:cNvGraphicFramePr>
          <p:nvPr/>
        </p:nvGraphicFramePr>
        <p:xfrm>
          <a:off x="2054692" y="1735369"/>
          <a:ext cx="7524736" cy="3903360"/>
        </p:xfrm>
        <a:graphic>
          <a:graphicData uri="http://schemas.openxmlformats.org/drawingml/2006/table">
            <a:tbl>
              <a:tblPr firstRow="1" bandRow="1">
                <a:tableStyleId>{5C22544A-7EE6-4342-B048-85BDC9FD1C3A}</a:tableStyleId>
              </a:tblPr>
              <a:tblGrid>
                <a:gridCol w="707169">
                  <a:extLst>
                    <a:ext uri="{9D8B030D-6E8A-4147-A177-3AD203B41FA5}">
                      <a16:colId xmlns:a16="http://schemas.microsoft.com/office/drawing/2014/main" val="1362710901"/>
                    </a:ext>
                  </a:extLst>
                </a:gridCol>
                <a:gridCol w="6817567">
                  <a:extLst>
                    <a:ext uri="{9D8B030D-6E8A-4147-A177-3AD203B41FA5}">
                      <a16:colId xmlns:a16="http://schemas.microsoft.com/office/drawing/2014/main" val="133880410"/>
                    </a:ext>
                  </a:extLst>
                </a:gridCol>
              </a:tblGrid>
              <a:tr h="487680">
                <a:tc>
                  <a:txBody>
                    <a:bodyPr/>
                    <a:lstStyle/>
                    <a:p>
                      <a:r>
                        <a:rPr lang="en-US" sz="2400" dirty="0"/>
                        <a:t>Sr.</a:t>
                      </a:r>
                    </a:p>
                  </a:txBody>
                  <a:tcPr marL="121920" marR="121920" marT="60960" marB="60960"/>
                </a:tc>
                <a:tc>
                  <a:txBody>
                    <a:bodyPr/>
                    <a:lstStyle/>
                    <a:p>
                      <a:pPr algn="ctr"/>
                      <a:r>
                        <a:rPr lang="en-US" sz="2400" dirty="0"/>
                        <a:t>Step Voltage Change </a:t>
                      </a:r>
                    </a:p>
                  </a:txBody>
                  <a:tcPr marL="121920" marR="121920" marT="60960" marB="60960"/>
                </a:tc>
                <a:extLst>
                  <a:ext uri="{0D108BD9-81ED-4DB2-BD59-A6C34878D82A}">
                    <a16:rowId xmlns:a16="http://schemas.microsoft.com/office/drawing/2014/main" val="2730945073"/>
                  </a:ext>
                </a:extLst>
              </a:tr>
              <a:tr h="489600">
                <a:tc>
                  <a:txBody>
                    <a:bodyPr/>
                    <a:lstStyle/>
                    <a:p>
                      <a:pPr algn="ctr"/>
                      <a:r>
                        <a:rPr lang="en-US" sz="2400" dirty="0"/>
                        <a:t>1.</a:t>
                      </a:r>
                    </a:p>
                  </a:txBody>
                  <a:tcPr marL="121920" marR="121920" marT="60960" marB="60960"/>
                </a:tc>
                <a:tc>
                  <a:txBody>
                    <a:bodyPr/>
                    <a:lstStyle/>
                    <a:p>
                      <a:pPr algn="ctr"/>
                      <a:r>
                        <a:rPr lang="en-US" sz="2400" dirty="0"/>
                        <a:t>230 to 260V </a:t>
                      </a:r>
                    </a:p>
                  </a:txBody>
                  <a:tcPr marL="121920" marR="121920" marT="60960" marB="60960"/>
                </a:tc>
                <a:extLst>
                  <a:ext uri="{0D108BD9-81ED-4DB2-BD59-A6C34878D82A}">
                    <a16:rowId xmlns:a16="http://schemas.microsoft.com/office/drawing/2014/main" val="1186004895"/>
                  </a:ext>
                </a:extLst>
              </a:tr>
              <a:tr h="487680">
                <a:tc>
                  <a:txBody>
                    <a:bodyPr/>
                    <a:lstStyle/>
                    <a:p>
                      <a:pPr algn="ctr"/>
                      <a:r>
                        <a:rPr lang="en-US" sz="2400" dirty="0"/>
                        <a:t>2.</a:t>
                      </a:r>
                    </a:p>
                  </a:txBody>
                  <a:tcPr marL="121920" marR="121920" marT="60960" marB="60960"/>
                </a:tc>
                <a:tc>
                  <a:txBody>
                    <a:bodyPr/>
                    <a:lstStyle/>
                    <a:p>
                      <a:pPr algn="ctr"/>
                      <a:r>
                        <a:rPr lang="en-US" sz="2400" dirty="0"/>
                        <a:t>230 to 50V sag for 0.9s</a:t>
                      </a:r>
                    </a:p>
                  </a:txBody>
                  <a:tcPr marL="121920" marR="121920" marT="60960" marB="60960"/>
                </a:tc>
                <a:extLst>
                  <a:ext uri="{0D108BD9-81ED-4DB2-BD59-A6C34878D82A}">
                    <a16:rowId xmlns:a16="http://schemas.microsoft.com/office/drawing/2014/main" val="1856225316"/>
                  </a:ext>
                </a:extLst>
              </a:tr>
              <a:tr h="487680">
                <a:tc>
                  <a:txBody>
                    <a:bodyPr/>
                    <a:lstStyle/>
                    <a:p>
                      <a:pPr algn="ctr"/>
                      <a:r>
                        <a:rPr lang="en-US" sz="2400" dirty="0"/>
                        <a:t>3.</a:t>
                      </a:r>
                    </a:p>
                  </a:txBody>
                  <a:tcPr marL="121920" marR="121920" marT="60960" marB="60960"/>
                </a:tc>
                <a:tc>
                  <a:txBody>
                    <a:bodyPr/>
                    <a:lstStyle/>
                    <a:p>
                      <a:pPr algn="ctr"/>
                      <a:r>
                        <a:rPr lang="en-US" sz="2400" dirty="0"/>
                        <a:t>230 to 160V sag for 9s</a:t>
                      </a:r>
                    </a:p>
                  </a:txBody>
                  <a:tcPr marL="121920" marR="121920" marT="60960" marB="60960"/>
                </a:tc>
                <a:extLst>
                  <a:ext uri="{0D108BD9-81ED-4DB2-BD59-A6C34878D82A}">
                    <a16:rowId xmlns:a16="http://schemas.microsoft.com/office/drawing/2014/main" val="2128177804"/>
                  </a:ext>
                </a:extLst>
              </a:tr>
              <a:tr h="487680">
                <a:tc>
                  <a:txBody>
                    <a:bodyPr/>
                    <a:lstStyle/>
                    <a:p>
                      <a:pPr algn="ctr"/>
                      <a:r>
                        <a:rPr lang="en-US" sz="2400" dirty="0"/>
                        <a:t>4.</a:t>
                      </a:r>
                    </a:p>
                  </a:txBody>
                  <a:tcPr marL="121920" marR="121920" marT="60960" marB="60960"/>
                </a:tc>
                <a:tc>
                  <a:txBody>
                    <a:bodyPr/>
                    <a:lstStyle/>
                    <a:p>
                      <a:pPr algn="ctr"/>
                      <a:r>
                        <a:rPr lang="en-US" sz="2400" dirty="0"/>
                        <a:t>230 to 270V swell for 0.9s</a:t>
                      </a:r>
                    </a:p>
                  </a:txBody>
                  <a:tcPr marL="121920" marR="121920" marT="60960" marB="60960"/>
                </a:tc>
                <a:extLst>
                  <a:ext uri="{0D108BD9-81ED-4DB2-BD59-A6C34878D82A}">
                    <a16:rowId xmlns:a16="http://schemas.microsoft.com/office/drawing/2014/main" val="1779644089"/>
                  </a:ext>
                </a:extLst>
              </a:tr>
              <a:tr h="487680">
                <a:tc>
                  <a:txBody>
                    <a:bodyPr/>
                    <a:lstStyle/>
                    <a:p>
                      <a:pPr algn="ctr"/>
                      <a:endParaRPr lang="en-US" sz="2400" dirty="0"/>
                    </a:p>
                  </a:txBody>
                  <a:tcPr marL="121920" marR="121920" marT="60960" marB="60960">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rPr>
                        <a:t>Ramp Voltage Change </a:t>
                      </a:r>
                    </a:p>
                  </a:txBody>
                  <a:tcPr marL="121920" marR="121920" marT="60960" marB="60960">
                    <a:solidFill>
                      <a:schemeClr val="accent1"/>
                    </a:solidFill>
                  </a:tcPr>
                </a:tc>
                <a:extLst>
                  <a:ext uri="{0D108BD9-81ED-4DB2-BD59-A6C34878D82A}">
                    <a16:rowId xmlns:a16="http://schemas.microsoft.com/office/drawing/2014/main" val="3917978604"/>
                  </a:ext>
                </a:extLst>
              </a:tr>
              <a:tr h="487680">
                <a:tc>
                  <a:txBody>
                    <a:bodyPr/>
                    <a:lstStyle/>
                    <a:p>
                      <a:pPr algn="ctr"/>
                      <a:r>
                        <a:rPr lang="en-US" sz="2400" dirty="0"/>
                        <a:t>5.</a:t>
                      </a: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230 to 185V for 15s</a:t>
                      </a:r>
                    </a:p>
                  </a:txBody>
                  <a:tcPr marL="121920" marR="121920" marT="60960" marB="60960"/>
                </a:tc>
                <a:extLst>
                  <a:ext uri="{0D108BD9-81ED-4DB2-BD59-A6C34878D82A}">
                    <a16:rowId xmlns:a16="http://schemas.microsoft.com/office/drawing/2014/main" val="1893089091"/>
                  </a:ext>
                </a:extLst>
              </a:tr>
              <a:tr h="487680">
                <a:tc>
                  <a:txBody>
                    <a:bodyPr/>
                    <a:lstStyle/>
                    <a:p>
                      <a:pPr algn="ctr"/>
                      <a:r>
                        <a:rPr lang="en-US" sz="2400" dirty="0"/>
                        <a:t>6.</a:t>
                      </a:r>
                    </a:p>
                  </a:txBody>
                  <a:tcPr marL="121920" marR="121920" marT="60960" marB="60960"/>
                </a:tc>
                <a:tc>
                  <a:txBody>
                    <a:bodyPr/>
                    <a:lstStyle/>
                    <a:p>
                      <a:pPr algn="ctr"/>
                      <a:r>
                        <a:rPr lang="en-US" sz="2400" dirty="0"/>
                        <a:t>230 to 265V for 15s</a:t>
                      </a:r>
                    </a:p>
                  </a:txBody>
                  <a:tcPr marL="121920" marR="121920" marT="60960" marB="60960">
                    <a:solidFill>
                      <a:srgbClr val="CCCEDC"/>
                    </a:solidFill>
                  </a:tcPr>
                </a:tc>
                <a:extLst>
                  <a:ext uri="{0D108BD9-81ED-4DB2-BD59-A6C34878D82A}">
                    <a16:rowId xmlns:a16="http://schemas.microsoft.com/office/drawing/2014/main" val="1477035481"/>
                  </a:ext>
                </a:extLst>
              </a:tr>
            </a:tbl>
          </a:graphicData>
        </a:graphic>
      </p:graphicFrame>
      <p:sp>
        <p:nvSpPr>
          <p:cNvPr id="6" name="Footer Placeholder 5">
            <a:extLst>
              <a:ext uri="{FF2B5EF4-FFF2-40B4-BE49-F238E27FC236}">
                <a16:creationId xmlns:a16="http://schemas.microsoft.com/office/drawing/2014/main" id="{30A998EA-DF2E-E2F9-7C3F-C9A9056AF593}"/>
              </a:ext>
            </a:extLst>
          </p:cNvPr>
          <p:cNvSpPr>
            <a:spLocks noGrp="1"/>
          </p:cNvSpPr>
          <p:nvPr>
            <p:ph type="ftr" sz="quarter" idx="11"/>
          </p:nvPr>
        </p:nvSpPr>
        <p:spPr/>
        <p:txBody>
          <a:bodyPr/>
          <a:lstStyle/>
          <a:p>
            <a:r>
              <a:rPr lang="en-US" dirty="0"/>
              <a:t>G-PST - Melbourne Workshop - October 2024</a:t>
            </a:r>
            <a:endParaRPr lang="en-AU" dirty="0"/>
          </a:p>
        </p:txBody>
      </p:sp>
    </p:spTree>
    <p:extLst>
      <p:ext uri="{BB962C8B-B14F-4D97-AF65-F5344CB8AC3E}">
        <p14:creationId xmlns:p14="http://schemas.microsoft.com/office/powerpoint/2010/main" val="39234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Bench Testing</a:t>
            </a:r>
          </a:p>
        </p:txBody>
      </p:sp>
      <p:sp>
        <p:nvSpPr>
          <p:cNvPr id="5" name="Content Placeholder 4">
            <a:extLst>
              <a:ext uri="{FF2B5EF4-FFF2-40B4-BE49-F238E27FC236}">
                <a16:creationId xmlns:a16="http://schemas.microsoft.com/office/drawing/2014/main" id="{1527CB69-1318-4F82-01ED-D578BD892E58}"/>
              </a:ext>
            </a:extLst>
          </p:cNvPr>
          <p:cNvSpPr>
            <a:spLocks noGrp="1"/>
          </p:cNvSpPr>
          <p:nvPr>
            <p:ph idx="1"/>
          </p:nvPr>
        </p:nvSpPr>
        <p:spPr/>
        <p:txBody>
          <a:bodyPr/>
          <a:lstStyle/>
          <a:p>
            <a:endParaRPr lang="en-AU"/>
          </a:p>
        </p:txBody>
      </p:sp>
      <p:sp>
        <p:nvSpPr>
          <p:cNvPr id="3" name="Slide Number Placeholder 2">
            <a:extLst>
              <a:ext uri="{FF2B5EF4-FFF2-40B4-BE49-F238E27FC236}">
                <a16:creationId xmlns:a16="http://schemas.microsoft.com/office/drawing/2014/main" id="{225A7FEA-8E2F-503A-9C8D-6BC5EB7BC375}"/>
              </a:ext>
            </a:extLst>
          </p:cNvPr>
          <p:cNvSpPr>
            <a:spLocks noGrp="1"/>
          </p:cNvSpPr>
          <p:nvPr>
            <p:ph type="sldNum" sz="quarter" idx="12"/>
          </p:nvPr>
        </p:nvSpPr>
        <p:spPr>
          <a:prstGeom prst="rect">
            <a:avLst/>
          </a:prstGeom>
        </p:spPr>
        <p:txBody>
          <a:bodyPr/>
          <a:lstStyle/>
          <a:p>
            <a:fld id="{0E3EFDE0-F558-44BB-B79C-7D361318C721}" type="slidenum">
              <a:rPr lang="en-AU" smtClean="0"/>
              <a:pPr/>
              <a:t>21</a:t>
            </a:fld>
            <a:endParaRPr lang="en-AU"/>
          </a:p>
        </p:txBody>
      </p:sp>
      <p:sp>
        <p:nvSpPr>
          <p:cNvPr id="7" name="TextBox 6">
            <a:extLst>
              <a:ext uri="{FF2B5EF4-FFF2-40B4-BE49-F238E27FC236}">
                <a16:creationId xmlns:a16="http://schemas.microsoft.com/office/drawing/2014/main" id="{73540C2D-1044-D5DE-EF5F-E0C5E1E87BB1}"/>
              </a:ext>
            </a:extLst>
          </p:cNvPr>
          <p:cNvSpPr txBox="1"/>
          <p:nvPr/>
        </p:nvSpPr>
        <p:spPr>
          <a:xfrm>
            <a:off x="529446" y="1031437"/>
            <a:ext cx="5003677" cy="461665"/>
          </a:xfrm>
          <a:prstGeom prst="rect">
            <a:avLst/>
          </a:prstGeom>
        </p:spPr>
        <p:txBody>
          <a:bodyPr wrap="none" rtlCol="0">
            <a:spAutoFit/>
          </a:bodyPr>
          <a:lstStyle/>
          <a:p>
            <a:pPr marL="457189" indent="-457189">
              <a:spcBef>
                <a:spcPct val="20000"/>
              </a:spcBef>
            </a:pPr>
            <a:r>
              <a:rPr lang="en-US" sz="2400" dirty="0"/>
              <a:t>iii. Voltage Response (Fast Voltage Sag)</a:t>
            </a:r>
          </a:p>
        </p:txBody>
      </p:sp>
      <p:graphicFrame>
        <p:nvGraphicFramePr>
          <p:cNvPr id="4" name="Table 5">
            <a:extLst>
              <a:ext uri="{FF2B5EF4-FFF2-40B4-BE49-F238E27FC236}">
                <a16:creationId xmlns:a16="http://schemas.microsoft.com/office/drawing/2014/main" id="{CB12FF07-EB92-6A51-E1FF-D10B2361ABE2}"/>
              </a:ext>
            </a:extLst>
          </p:cNvPr>
          <p:cNvGraphicFramePr>
            <a:graphicFrameLocks noGrp="1"/>
          </p:cNvGraphicFramePr>
          <p:nvPr/>
        </p:nvGraphicFramePr>
        <p:xfrm>
          <a:off x="1803921" y="1668797"/>
          <a:ext cx="8260385" cy="3955624"/>
        </p:xfrm>
        <a:graphic>
          <a:graphicData uri="http://schemas.openxmlformats.org/drawingml/2006/table">
            <a:tbl>
              <a:tblPr firstRow="1" bandRow="1">
                <a:tableStyleId>{5C22544A-7EE6-4342-B048-85BDC9FD1C3A}</a:tableStyleId>
              </a:tblPr>
              <a:tblGrid>
                <a:gridCol w="667920">
                  <a:extLst>
                    <a:ext uri="{9D8B030D-6E8A-4147-A177-3AD203B41FA5}">
                      <a16:colId xmlns:a16="http://schemas.microsoft.com/office/drawing/2014/main" val="1170943774"/>
                    </a:ext>
                  </a:extLst>
                </a:gridCol>
                <a:gridCol w="3246596">
                  <a:extLst>
                    <a:ext uri="{9D8B030D-6E8A-4147-A177-3AD203B41FA5}">
                      <a16:colId xmlns:a16="http://schemas.microsoft.com/office/drawing/2014/main" val="1590282078"/>
                    </a:ext>
                  </a:extLst>
                </a:gridCol>
                <a:gridCol w="1426909">
                  <a:extLst>
                    <a:ext uri="{9D8B030D-6E8A-4147-A177-3AD203B41FA5}">
                      <a16:colId xmlns:a16="http://schemas.microsoft.com/office/drawing/2014/main" val="1516425111"/>
                    </a:ext>
                  </a:extLst>
                </a:gridCol>
                <a:gridCol w="1430960">
                  <a:extLst>
                    <a:ext uri="{9D8B030D-6E8A-4147-A177-3AD203B41FA5}">
                      <a16:colId xmlns:a16="http://schemas.microsoft.com/office/drawing/2014/main" val="1186235412"/>
                    </a:ext>
                  </a:extLst>
                </a:gridCol>
                <a:gridCol w="1488000">
                  <a:extLst>
                    <a:ext uri="{9D8B030D-6E8A-4147-A177-3AD203B41FA5}">
                      <a16:colId xmlns:a16="http://schemas.microsoft.com/office/drawing/2014/main" val="1229802352"/>
                    </a:ext>
                  </a:extLst>
                </a:gridCol>
              </a:tblGrid>
              <a:tr h="494453">
                <a:tc>
                  <a:txBody>
                    <a:bodyPr/>
                    <a:lstStyle/>
                    <a:p>
                      <a:r>
                        <a:rPr lang="en-US" sz="2400" dirty="0"/>
                        <a:t>Sr.</a:t>
                      </a:r>
                    </a:p>
                  </a:txBody>
                  <a:tcPr marL="121920" marR="121920" marT="60960" marB="60960"/>
                </a:tc>
                <a:tc>
                  <a:txBody>
                    <a:bodyPr/>
                    <a:lstStyle/>
                    <a:p>
                      <a:r>
                        <a:rPr lang="en-US" sz="2400" dirty="0"/>
                        <a:t>Sag Magnitude (</a:t>
                      </a:r>
                      <a:r>
                        <a:rPr lang="en-US" sz="2400" dirty="0" err="1"/>
                        <a:t>pu</a:t>
                      </a:r>
                      <a:r>
                        <a:rPr lang="en-US" sz="2400" dirty="0"/>
                        <a:t>)</a:t>
                      </a:r>
                    </a:p>
                  </a:txBody>
                  <a:tcPr marL="121920" marR="121920" marT="60960" marB="60960"/>
                </a:tc>
                <a:tc gridSpan="3">
                  <a:txBody>
                    <a:bodyPr/>
                    <a:lstStyle/>
                    <a:p>
                      <a:pPr algn="ctr"/>
                      <a:r>
                        <a:rPr lang="en-US" sz="2400" dirty="0"/>
                        <a:t>Duration (</a:t>
                      </a:r>
                      <a:r>
                        <a:rPr lang="en-US" sz="2400" dirty="0" err="1"/>
                        <a:t>ms</a:t>
                      </a:r>
                      <a:r>
                        <a:rPr lang="en-US" sz="2400" dirty="0"/>
                        <a:t>)</a:t>
                      </a:r>
                    </a:p>
                  </a:txBody>
                  <a:tcPr marL="121920" marR="121920" marT="60960" marB="60960"/>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09617693"/>
                  </a:ext>
                </a:extLst>
              </a:tr>
              <a:tr h="494453">
                <a:tc>
                  <a:txBody>
                    <a:bodyPr/>
                    <a:lstStyle/>
                    <a:p>
                      <a:pPr algn="ctr"/>
                      <a:r>
                        <a:rPr lang="en-US" sz="2400" dirty="0"/>
                        <a:t>1.</a:t>
                      </a:r>
                    </a:p>
                  </a:txBody>
                  <a:tcPr marL="121920" marR="121920" marT="60960" marB="60960"/>
                </a:tc>
                <a:tc>
                  <a:txBody>
                    <a:bodyPr/>
                    <a:lstStyle/>
                    <a:p>
                      <a:pPr algn="ctr"/>
                      <a:r>
                        <a:rPr lang="en-US" sz="2400" dirty="0"/>
                        <a:t>0.8</a:t>
                      </a:r>
                    </a:p>
                  </a:txBody>
                  <a:tcPr marL="121920" marR="121920" marT="60960" marB="60960"/>
                </a:tc>
                <a:tc>
                  <a:txBody>
                    <a:bodyPr/>
                    <a:lstStyle/>
                    <a:p>
                      <a:pPr algn="ctr"/>
                      <a:r>
                        <a:rPr lang="en-US" sz="2400" dirty="0"/>
                        <a:t>80</a:t>
                      </a:r>
                    </a:p>
                  </a:txBody>
                  <a:tcPr marL="121920" marR="121920" marT="60960" marB="60960"/>
                </a:tc>
                <a:tc>
                  <a:txBody>
                    <a:bodyPr/>
                    <a:lstStyle/>
                    <a:p>
                      <a:pPr algn="ctr"/>
                      <a:r>
                        <a:rPr lang="en-US" sz="2400" dirty="0"/>
                        <a:t>120</a:t>
                      </a:r>
                    </a:p>
                  </a:txBody>
                  <a:tcPr marL="121920" marR="121920" marT="60960" marB="60960"/>
                </a:tc>
                <a:tc>
                  <a:txBody>
                    <a:bodyPr/>
                    <a:lstStyle/>
                    <a:p>
                      <a:pPr algn="ctr"/>
                      <a:r>
                        <a:rPr lang="en-US" sz="2400" dirty="0"/>
                        <a:t>220</a:t>
                      </a:r>
                    </a:p>
                  </a:txBody>
                  <a:tcPr marL="121920" marR="121920" marT="60960" marB="60960"/>
                </a:tc>
                <a:extLst>
                  <a:ext uri="{0D108BD9-81ED-4DB2-BD59-A6C34878D82A}">
                    <a16:rowId xmlns:a16="http://schemas.microsoft.com/office/drawing/2014/main" val="3633408456"/>
                  </a:ext>
                </a:extLst>
              </a:tr>
              <a:tr h="494453">
                <a:tc>
                  <a:txBody>
                    <a:bodyPr/>
                    <a:lstStyle/>
                    <a:p>
                      <a:pPr algn="ctr"/>
                      <a:r>
                        <a:rPr lang="en-US" sz="2400" dirty="0"/>
                        <a:t>2.</a:t>
                      </a:r>
                    </a:p>
                  </a:txBody>
                  <a:tcPr marL="121920" marR="121920" marT="60960" marB="60960"/>
                </a:tc>
                <a:tc>
                  <a:txBody>
                    <a:bodyPr/>
                    <a:lstStyle/>
                    <a:p>
                      <a:pPr algn="ctr"/>
                      <a:r>
                        <a:rPr lang="en-US" sz="2400" dirty="0"/>
                        <a:t>0.7</a:t>
                      </a:r>
                    </a:p>
                  </a:txBody>
                  <a:tcPr marL="121920" marR="121920" marT="60960" marB="60960"/>
                </a:tc>
                <a:tc>
                  <a:txBody>
                    <a:bodyPr/>
                    <a:lstStyle/>
                    <a:p>
                      <a:pPr algn="ctr"/>
                      <a:r>
                        <a:rPr lang="en-US" sz="2400" dirty="0"/>
                        <a:t>80</a:t>
                      </a:r>
                    </a:p>
                  </a:txBody>
                  <a:tcPr marL="121920" marR="121920" marT="60960" marB="60960"/>
                </a:tc>
                <a:tc>
                  <a:txBody>
                    <a:bodyPr/>
                    <a:lstStyle/>
                    <a:p>
                      <a:pPr algn="ctr"/>
                      <a:r>
                        <a:rPr lang="en-US" sz="2400" dirty="0"/>
                        <a:t>120</a:t>
                      </a:r>
                    </a:p>
                  </a:txBody>
                  <a:tcPr marL="121920" marR="121920" marT="60960" marB="60960"/>
                </a:tc>
                <a:tc>
                  <a:txBody>
                    <a:bodyPr/>
                    <a:lstStyle/>
                    <a:p>
                      <a:pPr algn="ctr"/>
                      <a:r>
                        <a:rPr lang="en-US" sz="2400" dirty="0"/>
                        <a:t>220</a:t>
                      </a:r>
                    </a:p>
                  </a:txBody>
                  <a:tcPr marL="121920" marR="121920" marT="60960" marB="60960"/>
                </a:tc>
                <a:extLst>
                  <a:ext uri="{0D108BD9-81ED-4DB2-BD59-A6C34878D82A}">
                    <a16:rowId xmlns:a16="http://schemas.microsoft.com/office/drawing/2014/main" val="1169866803"/>
                  </a:ext>
                </a:extLst>
              </a:tr>
              <a:tr h="494453">
                <a:tc>
                  <a:txBody>
                    <a:bodyPr/>
                    <a:lstStyle/>
                    <a:p>
                      <a:pPr algn="ctr"/>
                      <a:r>
                        <a:rPr lang="en-US" sz="2400" dirty="0"/>
                        <a:t>3.</a:t>
                      </a:r>
                    </a:p>
                  </a:txBody>
                  <a:tcPr marL="121920" marR="121920" marT="60960" marB="60960"/>
                </a:tc>
                <a:tc>
                  <a:txBody>
                    <a:bodyPr/>
                    <a:lstStyle/>
                    <a:p>
                      <a:pPr algn="ctr"/>
                      <a:r>
                        <a:rPr lang="en-US" sz="2400" dirty="0"/>
                        <a:t>0.6</a:t>
                      </a:r>
                    </a:p>
                  </a:txBody>
                  <a:tcPr marL="121920" marR="121920" marT="60960" marB="60960"/>
                </a:tc>
                <a:tc>
                  <a:txBody>
                    <a:bodyPr/>
                    <a:lstStyle/>
                    <a:p>
                      <a:pPr algn="ctr"/>
                      <a:r>
                        <a:rPr lang="en-US" sz="2400" dirty="0"/>
                        <a:t>80</a:t>
                      </a:r>
                    </a:p>
                  </a:txBody>
                  <a:tcPr marL="121920" marR="121920" marT="60960" marB="60960"/>
                </a:tc>
                <a:tc>
                  <a:txBody>
                    <a:bodyPr/>
                    <a:lstStyle/>
                    <a:p>
                      <a:pPr algn="ctr"/>
                      <a:r>
                        <a:rPr lang="en-US" sz="2400" dirty="0"/>
                        <a:t>120</a:t>
                      </a:r>
                    </a:p>
                  </a:txBody>
                  <a:tcPr marL="121920" marR="121920" marT="60960" marB="60960"/>
                </a:tc>
                <a:tc>
                  <a:txBody>
                    <a:bodyPr/>
                    <a:lstStyle/>
                    <a:p>
                      <a:pPr algn="ctr"/>
                      <a:r>
                        <a:rPr lang="en-US" sz="2400" dirty="0"/>
                        <a:t>220</a:t>
                      </a:r>
                    </a:p>
                  </a:txBody>
                  <a:tcPr marL="121920" marR="121920" marT="60960" marB="60960"/>
                </a:tc>
                <a:extLst>
                  <a:ext uri="{0D108BD9-81ED-4DB2-BD59-A6C34878D82A}">
                    <a16:rowId xmlns:a16="http://schemas.microsoft.com/office/drawing/2014/main" val="3590321947"/>
                  </a:ext>
                </a:extLst>
              </a:tr>
              <a:tr h="494453">
                <a:tc>
                  <a:txBody>
                    <a:bodyPr/>
                    <a:lstStyle/>
                    <a:p>
                      <a:pPr algn="ctr"/>
                      <a:r>
                        <a:rPr lang="en-US" sz="2400" dirty="0"/>
                        <a:t>4.</a:t>
                      </a:r>
                    </a:p>
                  </a:txBody>
                  <a:tcPr marL="121920" marR="121920" marT="60960" marB="60960"/>
                </a:tc>
                <a:tc>
                  <a:txBody>
                    <a:bodyPr/>
                    <a:lstStyle/>
                    <a:p>
                      <a:pPr algn="ctr"/>
                      <a:r>
                        <a:rPr lang="en-US" sz="2400" dirty="0"/>
                        <a:t>0.5</a:t>
                      </a:r>
                    </a:p>
                  </a:txBody>
                  <a:tcPr marL="121920" marR="121920" marT="60960" marB="60960"/>
                </a:tc>
                <a:tc>
                  <a:txBody>
                    <a:bodyPr/>
                    <a:lstStyle/>
                    <a:p>
                      <a:pPr algn="ctr"/>
                      <a:r>
                        <a:rPr lang="en-US" sz="2400" dirty="0"/>
                        <a:t>80</a:t>
                      </a:r>
                    </a:p>
                  </a:txBody>
                  <a:tcPr marL="121920" marR="121920" marT="60960" marB="60960"/>
                </a:tc>
                <a:tc>
                  <a:txBody>
                    <a:bodyPr/>
                    <a:lstStyle/>
                    <a:p>
                      <a:pPr algn="ctr"/>
                      <a:r>
                        <a:rPr lang="en-US" sz="2400" dirty="0"/>
                        <a:t>120</a:t>
                      </a:r>
                    </a:p>
                  </a:txBody>
                  <a:tcPr marL="121920" marR="121920" marT="60960" marB="60960"/>
                </a:tc>
                <a:tc>
                  <a:txBody>
                    <a:bodyPr/>
                    <a:lstStyle/>
                    <a:p>
                      <a:pPr algn="ctr"/>
                      <a:r>
                        <a:rPr lang="en-US" sz="2400" dirty="0"/>
                        <a:t>220</a:t>
                      </a:r>
                    </a:p>
                  </a:txBody>
                  <a:tcPr marL="121920" marR="121920" marT="60960" marB="60960"/>
                </a:tc>
                <a:extLst>
                  <a:ext uri="{0D108BD9-81ED-4DB2-BD59-A6C34878D82A}">
                    <a16:rowId xmlns:a16="http://schemas.microsoft.com/office/drawing/2014/main" val="4229565348"/>
                  </a:ext>
                </a:extLst>
              </a:tr>
              <a:tr h="494453">
                <a:tc>
                  <a:txBody>
                    <a:bodyPr/>
                    <a:lstStyle/>
                    <a:p>
                      <a:pPr algn="ctr"/>
                      <a:r>
                        <a:rPr lang="en-US" sz="2400" dirty="0"/>
                        <a:t>5.</a:t>
                      </a:r>
                    </a:p>
                  </a:txBody>
                  <a:tcPr marL="121920" marR="121920" marT="60960" marB="60960"/>
                </a:tc>
                <a:tc>
                  <a:txBody>
                    <a:bodyPr/>
                    <a:lstStyle/>
                    <a:p>
                      <a:pPr algn="ctr"/>
                      <a:r>
                        <a:rPr lang="en-US" sz="2400" dirty="0"/>
                        <a:t>0.4</a:t>
                      </a:r>
                    </a:p>
                  </a:txBody>
                  <a:tcPr marL="121920" marR="121920" marT="60960" marB="60960"/>
                </a:tc>
                <a:tc>
                  <a:txBody>
                    <a:bodyPr/>
                    <a:lstStyle/>
                    <a:p>
                      <a:pPr algn="ctr"/>
                      <a:r>
                        <a:rPr lang="en-US" sz="2400" dirty="0"/>
                        <a:t>80</a:t>
                      </a:r>
                    </a:p>
                  </a:txBody>
                  <a:tcPr marL="121920" marR="121920" marT="60960" marB="60960"/>
                </a:tc>
                <a:tc>
                  <a:txBody>
                    <a:bodyPr/>
                    <a:lstStyle/>
                    <a:p>
                      <a:pPr algn="ctr"/>
                      <a:r>
                        <a:rPr lang="en-US" sz="2400" dirty="0"/>
                        <a:t>120</a:t>
                      </a:r>
                    </a:p>
                  </a:txBody>
                  <a:tcPr marL="121920" marR="121920" marT="60960" marB="60960"/>
                </a:tc>
                <a:tc>
                  <a:txBody>
                    <a:bodyPr/>
                    <a:lstStyle/>
                    <a:p>
                      <a:pPr algn="ctr"/>
                      <a:r>
                        <a:rPr lang="en-US" sz="2400" dirty="0"/>
                        <a:t>220</a:t>
                      </a:r>
                    </a:p>
                  </a:txBody>
                  <a:tcPr marL="121920" marR="121920" marT="60960" marB="60960"/>
                </a:tc>
                <a:extLst>
                  <a:ext uri="{0D108BD9-81ED-4DB2-BD59-A6C34878D82A}">
                    <a16:rowId xmlns:a16="http://schemas.microsoft.com/office/drawing/2014/main" val="1304107869"/>
                  </a:ext>
                </a:extLst>
              </a:tr>
              <a:tr h="494453">
                <a:tc>
                  <a:txBody>
                    <a:bodyPr/>
                    <a:lstStyle/>
                    <a:p>
                      <a:pPr algn="ctr"/>
                      <a:r>
                        <a:rPr lang="en-US" sz="2400" dirty="0"/>
                        <a:t>6.</a:t>
                      </a:r>
                    </a:p>
                  </a:txBody>
                  <a:tcPr marL="121920" marR="121920" marT="60960" marB="60960"/>
                </a:tc>
                <a:tc>
                  <a:txBody>
                    <a:bodyPr/>
                    <a:lstStyle/>
                    <a:p>
                      <a:pPr algn="ctr"/>
                      <a:r>
                        <a:rPr lang="en-US" sz="2400" dirty="0"/>
                        <a:t>0.3</a:t>
                      </a:r>
                    </a:p>
                  </a:txBody>
                  <a:tcPr marL="121920" marR="121920" marT="60960" marB="60960"/>
                </a:tc>
                <a:tc>
                  <a:txBody>
                    <a:bodyPr/>
                    <a:lstStyle/>
                    <a:p>
                      <a:pPr algn="ctr"/>
                      <a:r>
                        <a:rPr lang="en-US" sz="2400" dirty="0"/>
                        <a:t>80</a:t>
                      </a:r>
                    </a:p>
                  </a:txBody>
                  <a:tcPr marL="121920" marR="121920" marT="60960" marB="60960"/>
                </a:tc>
                <a:tc>
                  <a:txBody>
                    <a:bodyPr/>
                    <a:lstStyle/>
                    <a:p>
                      <a:pPr algn="ctr"/>
                      <a:r>
                        <a:rPr lang="en-US" sz="2400" dirty="0"/>
                        <a:t>120</a:t>
                      </a:r>
                    </a:p>
                  </a:txBody>
                  <a:tcPr marL="121920" marR="121920" marT="60960" marB="60960"/>
                </a:tc>
                <a:tc>
                  <a:txBody>
                    <a:bodyPr/>
                    <a:lstStyle/>
                    <a:p>
                      <a:pPr algn="ctr"/>
                      <a:r>
                        <a:rPr lang="en-US" sz="2400" dirty="0"/>
                        <a:t>220</a:t>
                      </a:r>
                    </a:p>
                  </a:txBody>
                  <a:tcPr marL="121920" marR="121920" marT="60960" marB="60960"/>
                </a:tc>
                <a:extLst>
                  <a:ext uri="{0D108BD9-81ED-4DB2-BD59-A6C34878D82A}">
                    <a16:rowId xmlns:a16="http://schemas.microsoft.com/office/drawing/2014/main" val="2221112119"/>
                  </a:ext>
                </a:extLst>
              </a:tr>
              <a:tr h="494453">
                <a:tc>
                  <a:txBody>
                    <a:bodyPr/>
                    <a:lstStyle/>
                    <a:p>
                      <a:pPr algn="ctr"/>
                      <a:r>
                        <a:rPr lang="en-US" sz="2400" dirty="0"/>
                        <a:t>7.</a:t>
                      </a:r>
                    </a:p>
                  </a:txBody>
                  <a:tcPr marL="121920" marR="121920" marT="60960" marB="60960"/>
                </a:tc>
                <a:tc>
                  <a:txBody>
                    <a:bodyPr/>
                    <a:lstStyle/>
                    <a:p>
                      <a:pPr algn="ctr"/>
                      <a:r>
                        <a:rPr lang="en-US" sz="2400" dirty="0"/>
                        <a:t>0.2</a:t>
                      </a:r>
                    </a:p>
                  </a:txBody>
                  <a:tcPr marL="121920" marR="121920" marT="60960" marB="60960"/>
                </a:tc>
                <a:tc>
                  <a:txBody>
                    <a:bodyPr/>
                    <a:lstStyle/>
                    <a:p>
                      <a:pPr algn="ctr"/>
                      <a:r>
                        <a:rPr lang="en-US" sz="2400" dirty="0"/>
                        <a:t>80</a:t>
                      </a:r>
                    </a:p>
                  </a:txBody>
                  <a:tcPr marL="121920" marR="121920" marT="60960" marB="60960"/>
                </a:tc>
                <a:tc>
                  <a:txBody>
                    <a:bodyPr/>
                    <a:lstStyle/>
                    <a:p>
                      <a:pPr algn="ctr"/>
                      <a:r>
                        <a:rPr lang="en-US" sz="2400" dirty="0"/>
                        <a:t>120</a:t>
                      </a:r>
                    </a:p>
                  </a:txBody>
                  <a:tcPr marL="121920" marR="121920" marT="60960" marB="60960"/>
                </a:tc>
                <a:tc>
                  <a:txBody>
                    <a:bodyPr/>
                    <a:lstStyle/>
                    <a:p>
                      <a:pPr algn="ctr"/>
                      <a:r>
                        <a:rPr lang="en-US" sz="2400" dirty="0"/>
                        <a:t>220</a:t>
                      </a:r>
                    </a:p>
                  </a:txBody>
                  <a:tcPr marL="121920" marR="121920" marT="60960" marB="60960"/>
                </a:tc>
                <a:extLst>
                  <a:ext uri="{0D108BD9-81ED-4DB2-BD59-A6C34878D82A}">
                    <a16:rowId xmlns:a16="http://schemas.microsoft.com/office/drawing/2014/main" val="2953519993"/>
                  </a:ext>
                </a:extLst>
              </a:tr>
            </a:tbl>
          </a:graphicData>
        </a:graphic>
      </p:graphicFrame>
      <p:sp>
        <p:nvSpPr>
          <p:cNvPr id="6" name="Footer Placeholder 5">
            <a:extLst>
              <a:ext uri="{FF2B5EF4-FFF2-40B4-BE49-F238E27FC236}">
                <a16:creationId xmlns:a16="http://schemas.microsoft.com/office/drawing/2014/main" id="{CB670134-A13B-0D09-4535-950D9000123E}"/>
              </a:ext>
            </a:extLst>
          </p:cNvPr>
          <p:cNvSpPr>
            <a:spLocks noGrp="1"/>
          </p:cNvSpPr>
          <p:nvPr>
            <p:ph type="ftr" sz="quarter" idx="11"/>
          </p:nvPr>
        </p:nvSpPr>
        <p:spPr/>
        <p:txBody>
          <a:bodyPr/>
          <a:lstStyle/>
          <a:p>
            <a:r>
              <a:rPr lang="en-US" dirty="0"/>
              <a:t>G-PST - Melbourne Workshop - October 2024</a:t>
            </a:r>
            <a:endParaRPr lang="en-AU" dirty="0"/>
          </a:p>
        </p:txBody>
      </p:sp>
    </p:spTree>
    <p:extLst>
      <p:ext uri="{BB962C8B-B14F-4D97-AF65-F5344CB8AC3E}">
        <p14:creationId xmlns:p14="http://schemas.microsoft.com/office/powerpoint/2010/main" val="2986817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28AA17C-D4D3-9284-D160-5CDB3F2E5B6F}"/>
              </a:ext>
            </a:extLst>
          </p:cNvPr>
          <p:cNvSpPr>
            <a:spLocks noGrp="1"/>
          </p:cNvSpPr>
          <p:nvPr>
            <p:ph type="body" idx="1"/>
          </p:nvPr>
        </p:nvSpPr>
        <p:spPr>
          <a:xfrm>
            <a:off x="269603" y="1076082"/>
            <a:ext cx="5507376" cy="452572"/>
          </a:xfrm>
        </p:spPr>
        <p:txBody>
          <a:bodyPr>
            <a:normAutofit/>
          </a:bodyPr>
          <a:lstStyle/>
          <a:p>
            <a:r>
              <a:rPr lang="en-US" sz="2000" dirty="0"/>
              <a:t>iii. Voltage Response (Fast Voltage Swell)</a:t>
            </a:r>
          </a:p>
        </p:txBody>
      </p:sp>
      <p:sp>
        <p:nvSpPr>
          <p:cNvPr id="14" name="Text Placeholder 13">
            <a:extLst>
              <a:ext uri="{FF2B5EF4-FFF2-40B4-BE49-F238E27FC236}">
                <a16:creationId xmlns:a16="http://schemas.microsoft.com/office/drawing/2014/main" id="{81DAB660-F7EC-F369-2DFA-ECD0C7D498EF}"/>
              </a:ext>
            </a:extLst>
          </p:cNvPr>
          <p:cNvSpPr>
            <a:spLocks noGrp="1"/>
          </p:cNvSpPr>
          <p:nvPr>
            <p:ph type="body" sz="quarter" idx="3"/>
          </p:nvPr>
        </p:nvSpPr>
        <p:spPr>
          <a:xfrm>
            <a:off x="4809615" y="1076082"/>
            <a:ext cx="5183188" cy="452572"/>
          </a:xfrm>
        </p:spPr>
        <p:txBody>
          <a:bodyPr>
            <a:normAutofit/>
          </a:bodyPr>
          <a:lstStyle/>
          <a:p>
            <a:r>
              <a:rPr lang="en-US" sz="1800" dirty="0"/>
              <a:t>iv. Voltage Phase-Angle Jump</a:t>
            </a:r>
          </a:p>
        </p:txBody>
      </p:sp>
      <p:sp>
        <p:nvSpPr>
          <p:cNvPr id="3" name="Slide Number Placeholder 2">
            <a:extLst>
              <a:ext uri="{FF2B5EF4-FFF2-40B4-BE49-F238E27FC236}">
                <a16:creationId xmlns:a16="http://schemas.microsoft.com/office/drawing/2014/main" id="{DF613E3A-4970-5A55-7049-316A16692ED3}"/>
              </a:ext>
            </a:extLst>
          </p:cNvPr>
          <p:cNvSpPr>
            <a:spLocks noGrp="1"/>
          </p:cNvSpPr>
          <p:nvPr>
            <p:ph type="sldNum" sz="quarter" idx="12"/>
          </p:nvPr>
        </p:nvSpPr>
        <p:spPr/>
        <p:txBody>
          <a:bodyPr/>
          <a:lstStyle/>
          <a:p>
            <a:fld id="{0E3EFDE0-F558-44BB-B79C-7D361318C721}" type="slidenum">
              <a:rPr lang="en-AU" smtClean="0"/>
              <a:pPr/>
              <a:t>22</a:t>
            </a:fld>
            <a:endParaRPr lang="en-AU"/>
          </a:p>
        </p:txBody>
      </p:sp>
      <p:sp>
        <p:nvSpPr>
          <p:cNvPr id="2" name="Title 1"/>
          <p:cNvSpPr>
            <a:spLocks noGrp="1"/>
          </p:cNvSpPr>
          <p:nvPr>
            <p:ph type="title"/>
          </p:nvPr>
        </p:nvSpPr>
        <p:spPr/>
        <p:txBody>
          <a:bodyPr>
            <a:normAutofit fontScale="90000"/>
          </a:bodyPr>
          <a:lstStyle/>
          <a:p>
            <a:r>
              <a:rPr lang="en-GB" dirty="0"/>
              <a:t>Bench Testing</a:t>
            </a:r>
          </a:p>
        </p:txBody>
      </p:sp>
      <p:graphicFrame>
        <p:nvGraphicFramePr>
          <p:cNvPr id="16" name="Table 5">
            <a:extLst>
              <a:ext uri="{FF2B5EF4-FFF2-40B4-BE49-F238E27FC236}">
                <a16:creationId xmlns:a16="http://schemas.microsoft.com/office/drawing/2014/main" id="{A999E3D9-AB75-E544-649B-823DBA638670}"/>
              </a:ext>
            </a:extLst>
          </p:cNvPr>
          <p:cNvGraphicFramePr>
            <a:graphicFrameLocks noGrp="1"/>
          </p:cNvGraphicFramePr>
          <p:nvPr>
            <p:ph sz="half" idx="2"/>
            <p:extLst>
              <p:ext uri="{D42A27DB-BD31-4B8C-83A1-F6EECF244321}">
                <p14:modId xmlns:p14="http://schemas.microsoft.com/office/powerpoint/2010/main" val="2472770684"/>
              </p:ext>
            </p:extLst>
          </p:nvPr>
        </p:nvGraphicFramePr>
        <p:xfrm>
          <a:off x="419375" y="1722120"/>
          <a:ext cx="3756175" cy="3413760"/>
        </p:xfrm>
        <a:graphic>
          <a:graphicData uri="http://schemas.openxmlformats.org/drawingml/2006/table">
            <a:tbl>
              <a:tblPr firstRow="1" bandRow="1">
                <a:tableStyleId>{5C22544A-7EE6-4342-B048-85BDC9FD1C3A}</a:tableStyleId>
              </a:tblPr>
              <a:tblGrid>
                <a:gridCol w="478412">
                  <a:extLst>
                    <a:ext uri="{9D8B030D-6E8A-4147-A177-3AD203B41FA5}">
                      <a16:colId xmlns:a16="http://schemas.microsoft.com/office/drawing/2014/main" val="1170943774"/>
                    </a:ext>
                  </a:extLst>
                </a:gridCol>
                <a:gridCol w="1347169">
                  <a:extLst>
                    <a:ext uri="{9D8B030D-6E8A-4147-A177-3AD203B41FA5}">
                      <a16:colId xmlns:a16="http://schemas.microsoft.com/office/drawing/2014/main" val="1590282078"/>
                    </a:ext>
                  </a:extLst>
                </a:gridCol>
                <a:gridCol w="603280">
                  <a:extLst>
                    <a:ext uri="{9D8B030D-6E8A-4147-A177-3AD203B41FA5}">
                      <a16:colId xmlns:a16="http://schemas.microsoft.com/office/drawing/2014/main" val="1516425111"/>
                    </a:ext>
                  </a:extLst>
                </a:gridCol>
                <a:gridCol w="650688">
                  <a:extLst>
                    <a:ext uri="{9D8B030D-6E8A-4147-A177-3AD203B41FA5}">
                      <a16:colId xmlns:a16="http://schemas.microsoft.com/office/drawing/2014/main" val="1186235412"/>
                    </a:ext>
                  </a:extLst>
                </a:gridCol>
                <a:gridCol w="676626">
                  <a:extLst>
                    <a:ext uri="{9D8B030D-6E8A-4147-A177-3AD203B41FA5}">
                      <a16:colId xmlns:a16="http://schemas.microsoft.com/office/drawing/2014/main" val="1229802352"/>
                    </a:ext>
                  </a:extLst>
                </a:gridCol>
              </a:tblGrid>
              <a:tr h="440947">
                <a:tc>
                  <a:txBody>
                    <a:bodyPr/>
                    <a:lstStyle/>
                    <a:p>
                      <a:r>
                        <a:rPr lang="en-US" sz="1600" b="0" dirty="0"/>
                        <a:t>Sr.</a:t>
                      </a:r>
                    </a:p>
                  </a:txBody>
                  <a:tcPr marL="121920" marR="121920" marT="60960" marB="60960"/>
                </a:tc>
                <a:tc>
                  <a:txBody>
                    <a:bodyPr/>
                    <a:lstStyle/>
                    <a:p>
                      <a:r>
                        <a:rPr lang="en-US" sz="1600" b="0" dirty="0"/>
                        <a:t>Swell Magnitude (</a:t>
                      </a:r>
                      <a:r>
                        <a:rPr lang="en-US" sz="1600" b="0" dirty="0" err="1"/>
                        <a:t>pu</a:t>
                      </a:r>
                      <a:r>
                        <a:rPr lang="en-US" sz="1600" b="0" dirty="0"/>
                        <a:t>)</a:t>
                      </a:r>
                    </a:p>
                  </a:txBody>
                  <a:tcPr marL="121920" marR="121920" marT="60960" marB="60960"/>
                </a:tc>
                <a:tc gridSpan="3">
                  <a:txBody>
                    <a:bodyPr/>
                    <a:lstStyle/>
                    <a:p>
                      <a:pPr algn="ctr"/>
                      <a:r>
                        <a:rPr lang="en-US" sz="1600" b="0" dirty="0"/>
                        <a:t>Duration (</a:t>
                      </a:r>
                      <a:r>
                        <a:rPr lang="en-US" sz="1600" b="0" dirty="0" err="1"/>
                        <a:t>ms</a:t>
                      </a:r>
                      <a:r>
                        <a:rPr lang="en-US" sz="1600" b="0" dirty="0"/>
                        <a:t>)</a:t>
                      </a:r>
                    </a:p>
                  </a:txBody>
                  <a:tcPr marL="121920" marR="121920" marT="60960" marB="60960"/>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09617693"/>
                  </a:ext>
                </a:extLst>
              </a:tr>
              <a:tr h="298047">
                <a:tc>
                  <a:txBody>
                    <a:bodyPr/>
                    <a:lstStyle/>
                    <a:p>
                      <a:pPr algn="ctr"/>
                      <a:r>
                        <a:rPr lang="en-US" sz="2000" dirty="0"/>
                        <a:t>1</a:t>
                      </a:r>
                    </a:p>
                  </a:txBody>
                  <a:tcPr marL="121920" marR="121920" marT="60960" marB="60960"/>
                </a:tc>
                <a:tc>
                  <a:txBody>
                    <a:bodyPr/>
                    <a:lstStyle/>
                    <a:p>
                      <a:pPr algn="ctr"/>
                      <a:r>
                        <a:rPr lang="en-US" sz="2000" dirty="0"/>
                        <a:t>1.05</a:t>
                      </a:r>
                    </a:p>
                  </a:txBody>
                  <a:tcPr marL="121920" marR="121920" marT="60960" marB="60960"/>
                </a:tc>
                <a:tc>
                  <a:txBody>
                    <a:bodyPr/>
                    <a:lstStyle/>
                    <a:p>
                      <a:pPr algn="ctr"/>
                      <a:r>
                        <a:rPr lang="en-US" sz="2000" dirty="0"/>
                        <a:t>80</a:t>
                      </a:r>
                    </a:p>
                  </a:txBody>
                  <a:tcPr marL="121920" marR="121920" marT="60960" marB="60960"/>
                </a:tc>
                <a:tc>
                  <a:txBody>
                    <a:bodyPr/>
                    <a:lstStyle/>
                    <a:p>
                      <a:pPr algn="ctr"/>
                      <a:r>
                        <a:rPr lang="en-US" sz="2000" dirty="0"/>
                        <a:t>120</a:t>
                      </a:r>
                    </a:p>
                  </a:txBody>
                  <a:tcPr marL="121920" marR="121920" marT="60960" marB="60960"/>
                </a:tc>
                <a:tc>
                  <a:txBody>
                    <a:bodyPr/>
                    <a:lstStyle/>
                    <a:p>
                      <a:pPr algn="ctr"/>
                      <a:r>
                        <a:rPr lang="en-US" sz="2000" dirty="0"/>
                        <a:t>220</a:t>
                      </a:r>
                    </a:p>
                  </a:txBody>
                  <a:tcPr marL="121920" marR="121920" marT="60960" marB="60960"/>
                </a:tc>
                <a:extLst>
                  <a:ext uri="{0D108BD9-81ED-4DB2-BD59-A6C34878D82A}">
                    <a16:rowId xmlns:a16="http://schemas.microsoft.com/office/drawing/2014/main" val="3633408456"/>
                  </a:ext>
                </a:extLst>
              </a:tr>
              <a:tr h="298047">
                <a:tc>
                  <a:txBody>
                    <a:bodyPr/>
                    <a:lstStyle/>
                    <a:p>
                      <a:pPr algn="ctr"/>
                      <a:r>
                        <a:rPr lang="en-US" sz="2000" dirty="0"/>
                        <a:t>2</a:t>
                      </a:r>
                    </a:p>
                  </a:txBody>
                  <a:tcPr marL="121920" marR="121920" marT="60960" marB="60960"/>
                </a:tc>
                <a:tc>
                  <a:txBody>
                    <a:bodyPr/>
                    <a:lstStyle/>
                    <a:p>
                      <a:pPr algn="ctr"/>
                      <a:r>
                        <a:rPr lang="en-US" sz="2000" dirty="0"/>
                        <a:t>1.1</a:t>
                      </a:r>
                    </a:p>
                  </a:txBody>
                  <a:tcPr marL="121920" marR="121920" marT="60960" marB="60960"/>
                </a:tc>
                <a:tc>
                  <a:txBody>
                    <a:bodyPr/>
                    <a:lstStyle/>
                    <a:p>
                      <a:pPr algn="ctr"/>
                      <a:r>
                        <a:rPr lang="en-US" sz="2000" dirty="0"/>
                        <a:t>80</a:t>
                      </a:r>
                    </a:p>
                  </a:txBody>
                  <a:tcPr marL="121920" marR="121920" marT="60960" marB="60960"/>
                </a:tc>
                <a:tc>
                  <a:txBody>
                    <a:bodyPr/>
                    <a:lstStyle/>
                    <a:p>
                      <a:pPr algn="ctr"/>
                      <a:r>
                        <a:rPr lang="en-US" sz="2000" dirty="0"/>
                        <a:t>120</a:t>
                      </a:r>
                    </a:p>
                  </a:txBody>
                  <a:tcPr marL="121920" marR="121920" marT="60960" marB="60960"/>
                </a:tc>
                <a:tc>
                  <a:txBody>
                    <a:bodyPr/>
                    <a:lstStyle/>
                    <a:p>
                      <a:pPr algn="ctr"/>
                      <a:r>
                        <a:rPr lang="en-US" sz="2000" dirty="0"/>
                        <a:t>220</a:t>
                      </a:r>
                    </a:p>
                  </a:txBody>
                  <a:tcPr marL="121920" marR="121920" marT="60960" marB="60960"/>
                </a:tc>
                <a:extLst>
                  <a:ext uri="{0D108BD9-81ED-4DB2-BD59-A6C34878D82A}">
                    <a16:rowId xmlns:a16="http://schemas.microsoft.com/office/drawing/2014/main" val="1169866803"/>
                  </a:ext>
                </a:extLst>
              </a:tr>
              <a:tr h="298047">
                <a:tc>
                  <a:txBody>
                    <a:bodyPr/>
                    <a:lstStyle/>
                    <a:p>
                      <a:pPr algn="ctr"/>
                      <a:r>
                        <a:rPr lang="en-US" sz="2000" dirty="0"/>
                        <a:t>3</a:t>
                      </a:r>
                    </a:p>
                  </a:txBody>
                  <a:tcPr marL="121920" marR="121920" marT="60960" marB="60960"/>
                </a:tc>
                <a:tc>
                  <a:txBody>
                    <a:bodyPr/>
                    <a:lstStyle/>
                    <a:p>
                      <a:pPr algn="ctr"/>
                      <a:r>
                        <a:rPr lang="en-US" sz="2000" dirty="0"/>
                        <a:t>1.125</a:t>
                      </a:r>
                    </a:p>
                  </a:txBody>
                  <a:tcPr marL="121920" marR="121920" marT="60960" marB="60960"/>
                </a:tc>
                <a:tc>
                  <a:txBody>
                    <a:bodyPr/>
                    <a:lstStyle/>
                    <a:p>
                      <a:pPr algn="ctr"/>
                      <a:r>
                        <a:rPr lang="en-US" sz="2000" dirty="0"/>
                        <a:t>80</a:t>
                      </a:r>
                    </a:p>
                  </a:txBody>
                  <a:tcPr marL="121920" marR="121920" marT="60960" marB="60960"/>
                </a:tc>
                <a:tc>
                  <a:txBody>
                    <a:bodyPr/>
                    <a:lstStyle/>
                    <a:p>
                      <a:pPr algn="ctr"/>
                      <a:r>
                        <a:rPr lang="en-US" sz="2000" dirty="0"/>
                        <a:t>120</a:t>
                      </a:r>
                    </a:p>
                  </a:txBody>
                  <a:tcPr marL="121920" marR="121920" marT="60960" marB="60960"/>
                </a:tc>
                <a:tc>
                  <a:txBody>
                    <a:bodyPr/>
                    <a:lstStyle/>
                    <a:p>
                      <a:pPr algn="ctr"/>
                      <a:r>
                        <a:rPr lang="en-US" sz="2000" dirty="0"/>
                        <a:t>220</a:t>
                      </a:r>
                    </a:p>
                  </a:txBody>
                  <a:tcPr marL="121920" marR="121920" marT="60960" marB="60960"/>
                </a:tc>
                <a:extLst>
                  <a:ext uri="{0D108BD9-81ED-4DB2-BD59-A6C34878D82A}">
                    <a16:rowId xmlns:a16="http://schemas.microsoft.com/office/drawing/2014/main" val="3590321947"/>
                  </a:ext>
                </a:extLst>
              </a:tr>
              <a:tr h="298047">
                <a:tc>
                  <a:txBody>
                    <a:bodyPr/>
                    <a:lstStyle/>
                    <a:p>
                      <a:pPr algn="ctr"/>
                      <a:r>
                        <a:rPr lang="en-US" sz="2000" dirty="0"/>
                        <a:t>4</a:t>
                      </a:r>
                    </a:p>
                  </a:txBody>
                  <a:tcPr marL="121920" marR="121920" marT="60960" marB="60960"/>
                </a:tc>
                <a:tc>
                  <a:txBody>
                    <a:bodyPr/>
                    <a:lstStyle/>
                    <a:p>
                      <a:pPr algn="ctr"/>
                      <a:r>
                        <a:rPr lang="en-US" sz="2000" dirty="0"/>
                        <a:t>1.15</a:t>
                      </a:r>
                    </a:p>
                  </a:txBody>
                  <a:tcPr marL="121920" marR="121920" marT="60960" marB="60960"/>
                </a:tc>
                <a:tc>
                  <a:txBody>
                    <a:bodyPr/>
                    <a:lstStyle/>
                    <a:p>
                      <a:pPr algn="ctr"/>
                      <a:r>
                        <a:rPr lang="en-US" sz="2000" dirty="0"/>
                        <a:t>80</a:t>
                      </a:r>
                    </a:p>
                  </a:txBody>
                  <a:tcPr marL="121920" marR="121920" marT="60960" marB="60960"/>
                </a:tc>
                <a:tc>
                  <a:txBody>
                    <a:bodyPr/>
                    <a:lstStyle/>
                    <a:p>
                      <a:pPr algn="ctr"/>
                      <a:r>
                        <a:rPr lang="en-US" sz="2000" dirty="0"/>
                        <a:t>120</a:t>
                      </a:r>
                    </a:p>
                  </a:txBody>
                  <a:tcPr marL="121920" marR="121920" marT="60960" marB="60960"/>
                </a:tc>
                <a:tc>
                  <a:txBody>
                    <a:bodyPr/>
                    <a:lstStyle/>
                    <a:p>
                      <a:pPr algn="ctr"/>
                      <a:r>
                        <a:rPr lang="en-US" sz="2000" dirty="0"/>
                        <a:t>220</a:t>
                      </a:r>
                    </a:p>
                  </a:txBody>
                  <a:tcPr marL="121920" marR="121920" marT="60960" marB="60960"/>
                </a:tc>
                <a:extLst>
                  <a:ext uri="{0D108BD9-81ED-4DB2-BD59-A6C34878D82A}">
                    <a16:rowId xmlns:a16="http://schemas.microsoft.com/office/drawing/2014/main" val="4229565348"/>
                  </a:ext>
                </a:extLst>
              </a:tr>
              <a:tr h="298047">
                <a:tc>
                  <a:txBody>
                    <a:bodyPr/>
                    <a:lstStyle/>
                    <a:p>
                      <a:pPr algn="ctr"/>
                      <a:r>
                        <a:rPr lang="en-US" sz="2000" dirty="0"/>
                        <a:t>5</a:t>
                      </a:r>
                    </a:p>
                  </a:txBody>
                  <a:tcPr marL="121920" marR="121920" marT="60960" marB="60960"/>
                </a:tc>
                <a:tc>
                  <a:txBody>
                    <a:bodyPr/>
                    <a:lstStyle/>
                    <a:p>
                      <a:pPr algn="ctr"/>
                      <a:r>
                        <a:rPr lang="en-US" sz="2000" dirty="0"/>
                        <a:t>1.175</a:t>
                      </a:r>
                    </a:p>
                  </a:txBody>
                  <a:tcPr marL="121920" marR="121920" marT="60960" marB="60960"/>
                </a:tc>
                <a:tc>
                  <a:txBody>
                    <a:bodyPr/>
                    <a:lstStyle/>
                    <a:p>
                      <a:pPr algn="ctr"/>
                      <a:r>
                        <a:rPr lang="en-US" sz="2000" dirty="0"/>
                        <a:t>80</a:t>
                      </a:r>
                    </a:p>
                  </a:txBody>
                  <a:tcPr marL="121920" marR="121920" marT="60960" marB="60960"/>
                </a:tc>
                <a:tc>
                  <a:txBody>
                    <a:bodyPr/>
                    <a:lstStyle/>
                    <a:p>
                      <a:pPr algn="ctr"/>
                      <a:r>
                        <a:rPr lang="en-US" sz="2000" dirty="0"/>
                        <a:t>120</a:t>
                      </a:r>
                    </a:p>
                  </a:txBody>
                  <a:tcPr marL="121920" marR="121920" marT="60960" marB="60960"/>
                </a:tc>
                <a:tc>
                  <a:txBody>
                    <a:bodyPr/>
                    <a:lstStyle/>
                    <a:p>
                      <a:pPr algn="ctr"/>
                      <a:r>
                        <a:rPr lang="en-US" sz="2000" dirty="0"/>
                        <a:t>220</a:t>
                      </a:r>
                    </a:p>
                  </a:txBody>
                  <a:tcPr marL="121920" marR="121920" marT="60960" marB="60960"/>
                </a:tc>
                <a:extLst>
                  <a:ext uri="{0D108BD9-81ED-4DB2-BD59-A6C34878D82A}">
                    <a16:rowId xmlns:a16="http://schemas.microsoft.com/office/drawing/2014/main" val="1304107869"/>
                  </a:ext>
                </a:extLst>
              </a:tr>
              <a:tr h="298047">
                <a:tc>
                  <a:txBody>
                    <a:bodyPr/>
                    <a:lstStyle/>
                    <a:p>
                      <a:pPr algn="ctr"/>
                      <a:r>
                        <a:rPr lang="en-US" sz="2000" dirty="0"/>
                        <a:t>6</a:t>
                      </a:r>
                    </a:p>
                  </a:txBody>
                  <a:tcPr marL="121920" marR="121920" marT="60960" marB="60960"/>
                </a:tc>
                <a:tc>
                  <a:txBody>
                    <a:bodyPr/>
                    <a:lstStyle/>
                    <a:p>
                      <a:pPr algn="ctr"/>
                      <a:r>
                        <a:rPr lang="en-US" sz="2000" dirty="0"/>
                        <a:t>1.2</a:t>
                      </a:r>
                    </a:p>
                  </a:txBody>
                  <a:tcPr marL="121920" marR="121920" marT="60960" marB="60960"/>
                </a:tc>
                <a:tc>
                  <a:txBody>
                    <a:bodyPr/>
                    <a:lstStyle/>
                    <a:p>
                      <a:pPr algn="ctr"/>
                      <a:r>
                        <a:rPr lang="en-US" sz="2000" dirty="0"/>
                        <a:t>80</a:t>
                      </a:r>
                    </a:p>
                  </a:txBody>
                  <a:tcPr marL="121920" marR="121920" marT="60960" marB="60960"/>
                </a:tc>
                <a:tc>
                  <a:txBody>
                    <a:bodyPr/>
                    <a:lstStyle/>
                    <a:p>
                      <a:pPr algn="ctr"/>
                      <a:r>
                        <a:rPr lang="en-US" sz="2000" dirty="0"/>
                        <a:t>120</a:t>
                      </a:r>
                    </a:p>
                  </a:txBody>
                  <a:tcPr marL="121920" marR="121920" marT="60960" marB="60960"/>
                </a:tc>
                <a:tc>
                  <a:txBody>
                    <a:bodyPr/>
                    <a:lstStyle/>
                    <a:p>
                      <a:pPr algn="ctr"/>
                      <a:r>
                        <a:rPr lang="en-US" sz="2000" dirty="0"/>
                        <a:t>220</a:t>
                      </a:r>
                    </a:p>
                  </a:txBody>
                  <a:tcPr marL="121920" marR="121920" marT="60960" marB="60960"/>
                </a:tc>
                <a:extLst>
                  <a:ext uri="{0D108BD9-81ED-4DB2-BD59-A6C34878D82A}">
                    <a16:rowId xmlns:a16="http://schemas.microsoft.com/office/drawing/2014/main" val="2221112119"/>
                  </a:ext>
                </a:extLst>
              </a:tr>
            </a:tbl>
          </a:graphicData>
        </a:graphic>
      </p:graphicFrame>
      <p:graphicFrame>
        <p:nvGraphicFramePr>
          <p:cNvPr id="17" name="Table 7">
            <a:extLst>
              <a:ext uri="{FF2B5EF4-FFF2-40B4-BE49-F238E27FC236}">
                <a16:creationId xmlns:a16="http://schemas.microsoft.com/office/drawing/2014/main" id="{E3D89427-1E13-9BDD-349C-C75BC7DF6062}"/>
              </a:ext>
            </a:extLst>
          </p:cNvPr>
          <p:cNvGraphicFramePr>
            <a:graphicFrameLocks noGrp="1"/>
          </p:cNvGraphicFramePr>
          <p:nvPr>
            <p:ph sz="quarter" idx="4"/>
            <p:extLst>
              <p:ext uri="{D42A27DB-BD31-4B8C-83A1-F6EECF244321}">
                <p14:modId xmlns:p14="http://schemas.microsoft.com/office/powerpoint/2010/main" val="638414486"/>
              </p:ext>
            </p:extLst>
          </p:nvPr>
        </p:nvGraphicFramePr>
        <p:xfrm>
          <a:off x="4797490" y="1722120"/>
          <a:ext cx="3355910" cy="2928000"/>
        </p:xfrm>
        <a:graphic>
          <a:graphicData uri="http://schemas.openxmlformats.org/drawingml/2006/table">
            <a:tbl>
              <a:tblPr firstRow="1" bandRow="1">
                <a:tableStyleId>{5C22544A-7EE6-4342-B048-85BDC9FD1C3A}</a:tableStyleId>
              </a:tblPr>
              <a:tblGrid>
                <a:gridCol w="557793">
                  <a:extLst>
                    <a:ext uri="{9D8B030D-6E8A-4147-A177-3AD203B41FA5}">
                      <a16:colId xmlns:a16="http://schemas.microsoft.com/office/drawing/2014/main" val="1362710901"/>
                    </a:ext>
                  </a:extLst>
                </a:gridCol>
                <a:gridCol w="2798117">
                  <a:extLst>
                    <a:ext uri="{9D8B030D-6E8A-4147-A177-3AD203B41FA5}">
                      <a16:colId xmlns:a16="http://schemas.microsoft.com/office/drawing/2014/main" val="133880410"/>
                    </a:ext>
                  </a:extLst>
                </a:gridCol>
              </a:tblGrid>
              <a:tr h="487680">
                <a:tc>
                  <a:txBody>
                    <a:bodyPr/>
                    <a:lstStyle/>
                    <a:p>
                      <a:r>
                        <a:rPr lang="en-US" sz="1800" dirty="0"/>
                        <a:t>Sr.</a:t>
                      </a:r>
                    </a:p>
                  </a:txBody>
                  <a:tcPr marL="121920" marR="121920" marT="60960" marB="60960"/>
                </a:tc>
                <a:tc>
                  <a:txBody>
                    <a:bodyPr/>
                    <a:lstStyle/>
                    <a:p>
                      <a:pPr algn="ctr"/>
                      <a:r>
                        <a:rPr lang="en-AU" sz="1800" b="0" i="0" kern="1200" dirty="0">
                          <a:solidFill>
                            <a:schemeClr val="lt1"/>
                          </a:solidFill>
                          <a:effectLst/>
                          <a:latin typeface="+mn-lt"/>
                          <a:ea typeface="+mn-ea"/>
                          <a:cs typeface="+mn-cs"/>
                        </a:rPr>
                        <a:t>Phase Shift (</a:t>
                      </a:r>
                      <a:r>
                        <a:rPr lang="el-GR" sz="1800" b="0" i="0" kern="1200" dirty="0" err="1">
                          <a:solidFill>
                            <a:schemeClr val="lt1"/>
                          </a:solidFill>
                          <a:effectLst/>
                          <a:latin typeface="+mn-lt"/>
                          <a:ea typeface="+mn-ea"/>
                          <a:cs typeface="+mn-cs"/>
                        </a:rPr>
                        <a:t>Δθ</a:t>
                      </a:r>
                      <a:r>
                        <a:rPr lang="el-GR" sz="1800" b="0" i="0" kern="1200" dirty="0">
                          <a:solidFill>
                            <a:schemeClr val="lt1"/>
                          </a:solidFill>
                          <a:effectLst/>
                          <a:latin typeface="+mn-lt"/>
                          <a:ea typeface="+mn-ea"/>
                          <a:cs typeface="+mn-cs"/>
                        </a:rPr>
                        <a:t>)</a:t>
                      </a:r>
                      <a:endParaRPr lang="en-US" sz="1800" dirty="0"/>
                    </a:p>
                  </a:txBody>
                  <a:tcPr marL="121920" marR="121920" marT="60960" marB="60960"/>
                </a:tc>
                <a:extLst>
                  <a:ext uri="{0D108BD9-81ED-4DB2-BD59-A6C34878D82A}">
                    <a16:rowId xmlns:a16="http://schemas.microsoft.com/office/drawing/2014/main" val="2730945073"/>
                  </a:ext>
                </a:extLst>
              </a:tr>
              <a:tr h="489600">
                <a:tc>
                  <a:txBody>
                    <a:bodyPr/>
                    <a:lstStyle/>
                    <a:p>
                      <a:pPr algn="ctr"/>
                      <a:r>
                        <a:rPr lang="en-US" sz="1800" dirty="0"/>
                        <a:t>1.</a:t>
                      </a:r>
                    </a:p>
                  </a:txBody>
                  <a:tcPr marL="121920" marR="121920" marT="60960" marB="60960"/>
                </a:tc>
                <a:tc>
                  <a:txBody>
                    <a:bodyPr/>
                    <a:lstStyle/>
                    <a:p>
                      <a:pPr algn="ctr"/>
                      <a:r>
                        <a:rPr kumimoji="0" lang="en-US" sz="1800" b="0" i="0" u="none" strike="noStrike" kern="1200" cap="none" spc="0" normalizeH="0" baseline="0" noProof="0" dirty="0">
                          <a:ln>
                            <a:noFill/>
                          </a:ln>
                          <a:solidFill>
                            <a:srgbClr val="404040"/>
                          </a:solidFill>
                          <a:effectLst/>
                          <a:uLnTx/>
                          <a:uFillTx/>
                          <a:latin typeface="Arial"/>
                          <a:ea typeface="+mn-ea"/>
                          <a:cs typeface="+mn-cs"/>
                        </a:rPr>
                        <a:t>±</a:t>
                      </a:r>
                      <a:r>
                        <a:rPr lang="en-AU" sz="1800" b="0" i="0" kern="1200" dirty="0">
                          <a:solidFill>
                            <a:schemeClr val="dk1"/>
                          </a:solidFill>
                          <a:effectLst/>
                          <a:latin typeface="+mn-lt"/>
                          <a:ea typeface="+mn-ea"/>
                          <a:cs typeface="+mn-cs"/>
                        </a:rPr>
                        <a:t>15°</a:t>
                      </a:r>
                      <a:endParaRPr lang="en-US" sz="1800" dirty="0"/>
                    </a:p>
                  </a:txBody>
                  <a:tcPr marL="121920" marR="121920" marT="60960" marB="60960"/>
                </a:tc>
                <a:extLst>
                  <a:ext uri="{0D108BD9-81ED-4DB2-BD59-A6C34878D82A}">
                    <a16:rowId xmlns:a16="http://schemas.microsoft.com/office/drawing/2014/main" val="1186004895"/>
                  </a:ext>
                </a:extLst>
              </a:tr>
              <a:tr h="487680">
                <a:tc>
                  <a:txBody>
                    <a:bodyPr/>
                    <a:lstStyle/>
                    <a:p>
                      <a:pPr algn="ctr"/>
                      <a:r>
                        <a:rPr lang="en-US" sz="1800" dirty="0"/>
                        <a:t>2.</a:t>
                      </a:r>
                    </a:p>
                  </a:txBody>
                  <a:tcPr marL="121920" marR="121920" marT="60960" marB="60960"/>
                </a:tc>
                <a:tc>
                  <a:txBody>
                    <a:bodyPr/>
                    <a:lstStyle/>
                    <a:p>
                      <a:pPr algn="ctr"/>
                      <a:r>
                        <a:rPr kumimoji="0" lang="en-US" sz="1800" b="0" i="0" u="none" strike="noStrike" kern="1200" cap="none" spc="0" normalizeH="0" baseline="0" noProof="0" dirty="0">
                          <a:ln>
                            <a:noFill/>
                          </a:ln>
                          <a:solidFill>
                            <a:srgbClr val="404040"/>
                          </a:solidFill>
                          <a:effectLst/>
                          <a:uLnTx/>
                          <a:uFillTx/>
                          <a:latin typeface="Arial"/>
                          <a:ea typeface="+mn-ea"/>
                          <a:cs typeface="+mn-cs"/>
                        </a:rPr>
                        <a:t>±</a:t>
                      </a:r>
                      <a:r>
                        <a:rPr kumimoji="0" lang="en-AU" sz="1800" b="0" i="0" u="none" strike="noStrike" kern="1200" cap="none" spc="0" normalizeH="0" baseline="0" noProof="0" dirty="0">
                          <a:ln>
                            <a:noFill/>
                          </a:ln>
                          <a:solidFill>
                            <a:schemeClr val="dk1"/>
                          </a:solidFill>
                          <a:effectLst/>
                          <a:uLnTx/>
                          <a:uFillTx/>
                          <a:latin typeface="+mn-lt"/>
                          <a:ea typeface="+mn-ea"/>
                          <a:cs typeface="+mn-cs"/>
                        </a:rPr>
                        <a:t>30</a:t>
                      </a:r>
                      <a:r>
                        <a:rPr lang="en-AU" sz="1800" b="0" i="0" kern="1200" dirty="0">
                          <a:solidFill>
                            <a:schemeClr val="dk1"/>
                          </a:solidFill>
                          <a:effectLst/>
                          <a:latin typeface="+mn-lt"/>
                          <a:ea typeface="+mn-ea"/>
                          <a:cs typeface="+mn-cs"/>
                        </a:rPr>
                        <a:t>°</a:t>
                      </a:r>
                      <a:endParaRPr lang="en-US" sz="1800" dirty="0"/>
                    </a:p>
                  </a:txBody>
                  <a:tcPr marL="121920" marR="121920" marT="60960" marB="60960"/>
                </a:tc>
                <a:extLst>
                  <a:ext uri="{0D108BD9-81ED-4DB2-BD59-A6C34878D82A}">
                    <a16:rowId xmlns:a16="http://schemas.microsoft.com/office/drawing/2014/main" val="1856225316"/>
                  </a:ext>
                </a:extLst>
              </a:tr>
              <a:tr h="487680">
                <a:tc>
                  <a:txBody>
                    <a:bodyPr/>
                    <a:lstStyle/>
                    <a:p>
                      <a:pPr algn="ctr"/>
                      <a:r>
                        <a:rPr lang="en-US" sz="1800" dirty="0"/>
                        <a:t>3.</a:t>
                      </a:r>
                    </a:p>
                  </a:txBody>
                  <a:tcPr marL="121920" marR="121920" marT="60960" marB="60960"/>
                </a:tc>
                <a:tc>
                  <a:txBody>
                    <a:bodyPr/>
                    <a:lstStyle/>
                    <a:p>
                      <a:pPr algn="ctr"/>
                      <a:r>
                        <a:rPr kumimoji="0" lang="en-US" sz="1800" b="0" i="0" u="none" strike="noStrike" kern="1200" cap="none" spc="0" normalizeH="0" baseline="0" noProof="0" dirty="0">
                          <a:ln>
                            <a:noFill/>
                          </a:ln>
                          <a:solidFill>
                            <a:srgbClr val="404040"/>
                          </a:solidFill>
                          <a:effectLst/>
                          <a:uLnTx/>
                          <a:uFillTx/>
                          <a:latin typeface="Arial"/>
                          <a:ea typeface="+mn-ea"/>
                          <a:cs typeface="+mn-cs"/>
                        </a:rPr>
                        <a:t>±</a:t>
                      </a:r>
                      <a:r>
                        <a:rPr kumimoji="0" lang="en-AU" sz="1800" b="0" i="0" u="none" strike="noStrike" kern="1200" cap="none" spc="0" normalizeH="0" baseline="0" noProof="0" dirty="0">
                          <a:ln>
                            <a:noFill/>
                          </a:ln>
                          <a:solidFill>
                            <a:schemeClr val="dk1"/>
                          </a:solidFill>
                          <a:effectLst/>
                          <a:uLnTx/>
                          <a:uFillTx/>
                          <a:latin typeface="+mn-lt"/>
                          <a:ea typeface="+mn-ea"/>
                          <a:cs typeface="+mn-cs"/>
                        </a:rPr>
                        <a:t>45</a:t>
                      </a:r>
                      <a:r>
                        <a:rPr lang="en-AU" sz="1800" b="0" i="0" kern="1200" dirty="0">
                          <a:solidFill>
                            <a:schemeClr val="dk1"/>
                          </a:solidFill>
                          <a:effectLst/>
                          <a:latin typeface="+mn-lt"/>
                          <a:ea typeface="+mn-ea"/>
                          <a:cs typeface="+mn-cs"/>
                        </a:rPr>
                        <a:t>°</a:t>
                      </a:r>
                      <a:endParaRPr lang="en-US" sz="1800" dirty="0"/>
                    </a:p>
                  </a:txBody>
                  <a:tcPr marL="121920" marR="121920" marT="60960" marB="60960"/>
                </a:tc>
                <a:extLst>
                  <a:ext uri="{0D108BD9-81ED-4DB2-BD59-A6C34878D82A}">
                    <a16:rowId xmlns:a16="http://schemas.microsoft.com/office/drawing/2014/main" val="2128177804"/>
                  </a:ext>
                </a:extLst>
              </a:tr>
              <a:tr h="487680">
                <a:tc>
                  <a:txBody>
                    <a:bodyPr/>
                    <a:lstStyle/>
                    <a:p>
                      <a:pPr algn="ctr"/>
                      <a:r>
                        <a:rPr lang="en-US" sz="1800" dirty="0"/>
                        <a:t>4.</a:t>
                      </a:r>
                    </a:p>
                  </a:txBody>
                  <a:tcPr marL="121920" marR="121920" marT="60960" marB="60960"/>
                </a:tc>
                <a:tc>
                  <a:txBody>
                    <a:bodyPr/>
                    <a:lstStyle/>
                    <a:p>
                      <a:pPr algn="ctr"/>
                      <a:r>
                        <a:rPr kumimoji="0" lang="en-US" sz="1800" b="0" i="0" u="none" strike="noStrike" kern="1200" cap="none" spc="0" normalizeH="0" baseline="0" noProof="0" dirty="0">
                          <a:ln>
                            <a:noFill/>
                          </a:ln>
                          <a:solidFill>
                            <a:srgbClr val="404040"/>
                          </a:solidFill>
                          <a:effectLst/>
                          <a:uLnTx/>
                          <a:uFillTx/>
                          <a:latin typeface="Arial"/>
                          <a:ea typeface="+mn-ea"/>
                          <a:cs typeface="+mn-cs"/>
                        </a:rPr>
                        <a:t>±60</a:t>
                      </a:r>
                      <a:r>
                        <a:rPr lang="en-AU" sz="1800" b="0" i="0" kern="1200" dirty="0">
                          <a:solidFill>
                            <a:schemeClr val="dk1"/>
                          </a:solidFill>
                          <a:effectLst/>
                          <a:latin typeface="+mn-lt"/>
                          <a:ea typeface="+mn-ea"/>
                          <a:cs typeface="+mn-cs"/>
                        </a:rPr>
                        <a:t>°</a:t>
                      </a:r>
                      <a:endParaRPr lang="en-US" sz="1800" dirty="0"/>
                    </a:p>
                  </a:txBody>
                  <a:tcPr marL="121920" marR="121920" marT="60960" marB="60960"/>
                </a:tc>
                <a:extLst>
                  <a:ext uri="{0D108BD9-81ED-4DB2-BD59-A6C34878D82A}">
                    <a16:rowId xmlns:a16="http://schemas.microsoft.com/office/drawing/2014/main" val="1779644089"/>
                  </a:ext>
                </a:extLst>
              </a:tr>
              <a:tr h="487680">
                <a:tc>
                  <a:txBody>
                    <a:bodyPr/>
                    <a:lstStyle/>
                    <a:p>
                      <a:pPr algn="ctr"/>
                      <a:r>
                        <a:rPr lang="en-US" sz="1800" dirty="0"/>
                        <a:t>5.</a:t>
                      </a:r>
                    </a:p>
                  </a:txBody>
                  <a:tcPr marL="121920" marR="121920" marT="60960" marB="60960"/>
                </a:tc>
                <a:tc>
                  <a:txBody>
                    <a:bodyPr/>
                    <a:lstStyle/>
                    <a:p>
                      <a:pPr algn="ctr"/>
                      <a:r>
                        <a:rPr kumimoji="0" lang="en-US" sz="1800" b="0" i="0" u="none" strike="noStrike" kern="1200" cap="none" spc="0" normalizeH="0" baseline="0" noProof="0" dirty="0">
                          <a:ln>
                            <a:noFill/>
                          </a:ln>
                          <a:solidFill>
                            <a:srgbClr val="404040"/>
                          </a:solidFill>
                          <a:effectLst/>
                          <a:uLnTx/>
                          <a:uFillTx/>
                          <a:latin typeface="Arial"/>
                          <a:ea typeface="+mn-ea"/>
                          <a:cs typeface="+mn-cs"/>
                        </a:rPr>
                        <a:t>±</a:t>
                      </a:r>
                      <a:r>
                        <a:rPr kumimoji="0" lang="en-AU" sz="1800" b="0" i="0" u="none" strike="noStrike" kern="1200" cap="none" spc="0" normalizeH="0" baseline="0" noProof="0" dirty="0">
                          <a:ln>
                            <a:noFill/>
                          </a:ln>
                          <a:solidFill>
                            <a:schemeClr val="dk1"/>
                          </a:solidFill>
                          <a:effectLst/>
                          <a:uLnTx/>
                          <a:uFillTx/>
                          <a:latin typeface="+mn-lt"/>
                          <a:ea typeface="+mn-ea"/>
                          <a:cs typeface="+mn-cs"/>
                        </a:rPr>
                        <a:t>90</a:t>
                      </a:r>
                      <a:r>
                        <a:rPr lang="en-AU" sz="1800" b="0" i="0" kern="1200" dirty="0">
                          <a:solidFill>
                            <a:schemeClr val="dk1"/>
                          </a:solidFill>
                          <a:effectLst/>
                          <a:latin typeface="+mn-lt"/>
                          <a:ea typeface="+mn-ea"/>
                          <a:cs typeface="+mn-cs"/>
                        </a:rPr>
                        <a:t>°</a:t>
                      </a:r>
                      <a:endParaRPr lang="en-US" sz="1800" dirty="0"/>
                    </a:p>
                  </a:txBody>
                  <a:tcPr marL="121920" marR="121920" marT="60960" marB="60960"/>
                </a:tc>
                <a:extLst>
                  <a:ext uri="{0D108BD9-81ED-4DB2-BD59-A6C34878D82A}">
                    <a16:rowId xmlns:a16="http://schemas.microsoft.com/office/drawing/2014/main" val="3917978604"/>
                  </a:ext>
                </a:extLst>
              </a:tr>
            </a:tbl>
          </a:graphicData>
        </a:graphic>
      </p:graphicFrame>
      <p:pic>
        <p:nvPicPr>
          <p:cNvPr id="18" name="Content Placeholder 9">
            <a:extLst>
              <a:ext uri="{FF2B5EF4-FFF2-40B4-BE49-F238E27FC236}">
                <a16:creationId xmlns:a16="http://schemas.microsoft.com/office/drawing/2014/main" id="{CCE83E6D-C921-E8DE-1D7A-0940DEC773A6}"/>
              </a:ext>
            </a:extLst>
          </p:cNvPr>
          <p:cNvPicPr>
            <a:picLocks noChangeAspect="1"/>
          </p:cNvPicPr>
          <p:nvPr/>
        </p:nvPicPr>
        <p:blipFill>
          <a:blip r:embed="rId2"/>
          <a:stretch>
            <a:fillRect/>
          </a:stretch>
        </p:blipFill>
        <p:spPr>
          <a:xfrm>
            <a:off x="8362714" y="1182399"/>
            <a:ext cx="3260178" cy="4599519"/>
          </a:xfrm>
          <a:prstGeom prst="rect">
            <a:avLst/>
          </a:prstGeom>
          <a:ln>
            <a:solidFill>
              <a:schemeClr val="tx1"/>
            </a:solidFill>
          </a:ln>
          <a:effectLst>
            <a:outerShdw blurRad="50800" dist="38100" dir="2700000" algn="tl" rotWithShape="0">
              <a:prstClr val="black">
                <a:alpha val="40000"/>
              </a:prstClr>
            </a:outerShdw>
          </a:effectLst>
        </p:spPr>
      </p:pic>
      <p:sp>
        <p:nvSpPr>
          <p:cNvPr id="19" name="Footer Placeholder 18">
            <a:extLst>
              <a:ext uri="{FF2B5EF4-FFF2-40B4-BE49-F238E27FC236}">
                <a16:creationId xmlns:a16="http://schemas.microsoft.com/office/drawing/2014/main" id="{A005AD15-1954-497F-B3E9-8273DE880D9E}"/>
              </a:ext>
            </a:extLst>
          </p:cNvPr>
          <p:cNvSpPr>
            <a:spLocks noGrp="1"/>
          </p:cNvSpPr>
          <p:nvPr>
            <p:ph type="ftr" sz="quarter" idx="11"/>
          </p:nvPr>
        </p:nvSpPr>
        <p:spPr/>
        <p:txBody>
          <a:bodyPr/>
          <a:lstStyle/>
          <a:p>
            <a:r>
              <a:rPr lang="en-US" dirty="0"/>
              <a:t>G-PST - Melbourne Workshop - October 2024</a:t>
            </a:r>
            <a:endParaRPr lang="en-AU" dirty="0"/>
          </a:p>
        </p:txBody>
      </p:sp>
    </p:spTree>
    <p:extLst>
      <p:ext uri="{BB962C8B-B14F-4D97-AF65-F5344CB8AC3E}">
        <p14:creationId xmlns:p14="http://schemas.microsoft.com/office/powerpoint/2010/main" val="391622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t>Voltage Sag Tests: typical behaviours</a:t>
            </a:r>
          </a:p>
        </p:txBody>
      </p:sp>
      <p:sp>
        <p:nvSpPr>
          <p:cNvPr id="3" name="Text Placeholder 2"/>
          <p:cNvSpPr>
            <a:spLocks noGrp="1"/>
          </p:cNvSpPr>
          <p:nvPr>
            <p:ph idx="1"/>
          </p:nvPr>
        </p:nvSpPr>
        <p:spPr/>
        <p:txBody>
          <a:bodyPr>
            <a:normAutofit fontScale="77500" lnSpcReduction="20000"/>
          </a:bodyPr>
          <a:lstStyle/>
          <a:p>
            <a:pPr marL="0" indent="0" algn="just">
              <a:lnSpc>
                <a:spcPct val="120000"/>
              </a:lnSpc>
              <a:spcAft>
                <a:spcPts val="533"/>
              </a:spcAft>
            </a:pPr>
            <a:r>
              <a:rPr lang="en-US" b="1"/>
              <a:t>Momentary cessation (highly desired): </a:t>
            </a:r>
            <a:r>
              <a:rPr lang="en-US"/>
              <a:t>inverter stops power injection for the duration of the fault, and resumes power injection at the pre-disturbance level immediately after the fault is cleared  </a:t>
            </a:r>
          </a:p>
          <a:p>
            <a:pPr marL="0" indent="0" algn="just">
              <a:lnSpc>
                <a:spcPct val="120000"/>
              </a:lnSpc>
              <a:spcAft>
                <a:spcPts val="533"/>
              </a:spcAft>
            </a:pPr>
            <a:r>
              <a:rPr lang="en-US" b="1"/>
              <a:t>Ride-through (desired): </a:t>
            </a:r>
            <a:r>
              <a:rPr lang="en-US"/>
              <a:t>inverter does not necessarily stop power injection during undervoltage event. However, post-fault power immediately equals pre-fault power</a:t>
            </a:r>
          </a:p>
          <a:p>
            <a:pPr marL="0" indent="0" algn="just">
              <a:lnSpc>
                <a:spcPct val="120000"/>
              </a:lnSpc>
              <a:spcBef>
                <a:spcPts val="2667"/>
              </a:spcBef>
              <a:spcAft>
                <a:spcPts val="533"/>
              </a:spcAft>
            </a:pPr>
            <a:r>
              <a:rPr lang="en-US" b="1"/>
              <a:t>Power curtailment (undesired)</a:t>
            </a:r>
            <a:r>
              <a:rPr lang="en-US"/>
              <a:t>: post-fault power injected by the inverter is reduced and recovers to pre-disturbance value within a few seconds or a few minutes </a:t>
            </a:r>
          </a:p>
          <a:p>
            <a:pPr marL="0" indent="0" algn="just">
              <a:lnSpc>
                <a:spcPct val="120000"/>
              </a:lnSpc>
              <a:spcBef>
                <a:spcPts val="2667"/>
              </a:spcBef>
              <a:spcAft>
                <a:spcPts val="533"/>
              </a:spcAft>
            </a:pPr>
            <a:r>
              <a:rPr lang="en-US" b="1"/>
              <a:t>Disconnection (undesired)</a:t>
            </a:r>
            <a:r>
              <a:rPr lang="en-US"/>
              <a:t>: inverter disconnects, raising an alarm. It turns back on according to its start-up procedure and ramp rate (2005 inverters &lt;2 min, 2015 inverters ~</a:t>
            </a:r>
            <a:r>
              <a:rPr lang="en-US">
                <a:sym typeface="Symbol" panose="05050102010706020507" pitchFamily="18" charset="2"/>
              </a:rPr>
              <a:t>7 min</a:t>
            </a:r>
            <a:r>
              <a:rPr lang="en-US"/>
              <a:t>)</a:t>
            </a:r>
            <a:endParaRPr lang="en-US" i="1">
              <a:solidFill>
                <a:srgbClr val="FF0000"/>
              </a:solidFill>
            </a:endParaRPr>
          </a:p>
          <a:p>
            <a:endParaRPr lang="en-US"/>
          </a:p>
        </p:txBody>
      </p:sp>
      <p:sp>
        <p:nvSpPr>
          <p:cNvPr id="4" name="Slide Number Placeholder 3">
            <a:extLst>
              <a:ext uri="{FF2B5EF4-FFF2-40B4-BE49-F238E27FC236}">
                <a16:creationId xmlns:a16="http://schemas.microsoft.com/office/drawing/2014/main" id="{8249B4CD-0BE7-5E62-5562-AF2CEBEAEFDE}"/>
              </a:ext>
            </a:extLst>
          </p:cNvPr>
          <p:cNvSpPr>
            <a:spLocks noGrp="1"/>
          </p:cNvSpPr>
          <p:nvPr>
            <p:ph type="sldNum" sz="quarter" idx="12"/>
          </p:nvPr>
        </p:nvSpPr>
        <p:spPr>
          <a:prstGeom prst="rect">
            <a:avLst/>
          </a:prstGeom>
        </p:spPr>
        <p:txBody>
          <a:bodyPr/>
          <a:lstStyle/>
          <a:p>
            <a:fld id="{0E3EFDE0-F558-44BB-B79C-7D361318C721}" type="slidenum">
              <a:rPr lang="en-AU" smtClean="0"/>
              <a:pPr/>
              <a:t>23</a:t>
            </a:fld>
            <a:endParaRPr lang="en-AU"/>
          </a:p>
        </p:txBody>
      </p:sp>
      <p:sp>
        <p:nvSpPr>
          <p:cNvPr id="5" name="Footer Placeholder 4">
            <a:extLst>
              <a:ext uri="{FF2B5EF4-FFF2-40B4-BE49-F238E27FC236}">
                <a16:creationId xmlns:a16="http://schemas.microsoft.com/office/drawing/2014/main" id="{BDB152AB-F46E-FE4B-FFFD-43CDD7C73B40}"/>
              </a:ext>
            </a:extLst>
          </p:cNvPr>
          <p:cNvSpPr>
            <a:spLocks noGrp="1"/>
          </p:cNvSpPr>
          <p:nvPr>
            <p:ph type="ftr" sz="quarter" idx="11"/>
          </p:nvPr>
        </p:nvSpPr>
        <p:spPr/>
        <p:txBody>
          <a:bodyPr/>
          <a:lstStyle/>
          <a:p>
            <a:r>
              <a:rPr lang="en-US" dirty="0"/>
              <a:t>G-PST - Melbourne Workshop - October 2024</a:t>
            </a:r>
            <a:endParaRPr lang="en-AU" dirty="0"/>
          </a:p>
        </p:txBody>
      </p:sp>
    </p:spTree>
    <p:extLst>
      <p:ext uri="{BB962C8B-B14F-4D97-AF65-F5344CB8AC3E}">
        <p14:creationId xmlns:p14="http://schemas.microsoft.com/office/powerpoint/2010/main" val="3991299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93A5F-958E-4AFB-A448-028D55B54DFA}"/>
              </a:ext>
            </a:extLst>
          </p:cNvPr>
          <p:cNvSpPr>
            <a:spLocks noGrp="1"/>
          </p:cNvSpPr>
          <p:nvPr>
            <p:ph type="title"/>
          </p:nvPr>
        </p:nvSpPr>
        <p:spPr/>
        <p:txBody>
          <a:bodyPr>
            <a:normAutofit fontScale="90000"/>
          </a:bodyPr>
          <a:lstStyle/>
          <a:p>
            <a:r>
              <a:rPr lang="en-GB" dirty="0">
                <a:ea typeface="ＭＳ Ｐゴシック"/>
              </a:rPr>
              <a:t>Voltage Sag Tests</a:t>
            </a:r>
            <a:endParaRPr lang="en-GB" dirty="0"/>
          </a:p>
        </p:txBody>
      </p:sp>
      <p:sp>
        <p:nvSpPr>
          <p:cNvPr id="4" name="Content Placeholder 3">
            <a:extLst>
              <a:ext uri="{FF2B5EF4-FFF2-40B4-BE49-F238E27FC236}">
                <a16:creationId xmlns:a16="http://schemas.microsoft.com/office/drawing/2014/main" id="{2DB1C17C-174B-9558-8417-3327DB3D4A47}"/>
              </a:ext>
            </a:extLst>
          </p:cNvPr>
          <p:cNvSpPr>
            <a:spLocks noGrp="1"/>
          </p:cNvSpPr>
          <p:nvPr>
            <p:ph idx="1"/>
          </p:nvPr>
        </p:nvSpPr>
        <p:spPr/>
        <p:txBody>
          <a:bodyPr/>
          <a:lstStyle/>
          <a:p>
            <a:endParaRPr lang="en-AU"/>
          </a:p>
        </p:txBody>
      </p:sp>
      <p:sp>
        <p:nvSpPr>
          <p:cNvPr id="3" name="Slide Number Placeholder 2">
            <a:extLst>
              <a:ext uri="{FF2B5EF4-FFF2-40B4-BE49-F238E27FC236}">
                <a16:creationId xmlns:a16="http://schemas.microsoft.com/office/drawing/2014/main" id="{C3613049-A6A8-37CA-3CF6-A7A5155C9C54}"/>
              </a:ext>
            </a:extLst>
          </p:cNvPr>
          <p:cNvSpPr>
            <a:spLocks noGrp="1"/>
          </p:cNvSpPr>
          <p:nvPr>
            <p:ph type="sldNum" sz="quarter" idx="12"/>
          </p:nvPr>
        </p:nvSpPr>
        <p:spPr>
          <a:prstGeom prst="rect">
            <a:avLst/>
          </a:prstGeom>
        </p:spPr>
        <p:txBody>
          <a:bodyPr/>
          <a:lstStyle/>
          <a:p>
            <a:fld id="{0E3EFDE0-F558-44BB-B79C-7D361318C721}" type="slidenum">
              <a:rPr lang="en-AU" smtClean="0"/>
              <a:pPr/>
              <a:t>24</a:t>
            </a:fld>
            <a:endParaRPr lang="en-AU"/>
          </a:p>
        </p:txBody>
      </p:sp>
      <p:pic>
        <p:nvPicPr>
          <p:cNvPr id="5" name="Picture 4" descr="A screenshot of a cell phone&#10;&#10;Description automatically generated">
            <a:extLst>
              <a:ext uri="{FF2B5EF4-FFF2-40B4-BE49-F238E27FC236}">
                <a16:creationId xmlns:a16="http://schemas.microsoft.com/office/drawing/2014/main" id="{D1C185BE-1638-4E88-8CF4-BD207636B3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140" y="1094529"/>
            <a:ext cx="10224459" cy="2493273"/>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1944B9DB-C255-40A6-9587-B3C0DB19E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3569" y="2811382"/>
            <a:ext cx="9775291" cy="3314872"/>
          </a:xfrm>
          <a:prstGeom prst="rect">
            <a:avLst/>
          </a:prstGeom>
        </p:spPr>
      </p:pic>
      <p:sp>
        <p:nvSpPr>
          <p:cNvPr id="6" name="Footer Placeholder 5">
            <a:extLst>
              <a:ext uri="{FF2B5EF4-FFF2-40B4-BE49-F238E27FC236}">
                <a16:creationId xmlns:a16="http://schemas.microsoft.com/office/drawing/2014/main" id="{7A6AB3F0-1834-1273-6F7A-BDFDBA76E690}"/>
              </a:ext>
            </a:extLst>
          </p:cNvPr>
          <p:cNvSpPr>
            <a:spLocks noGrp="1"/>
          </p:cNvSpPr>
          <p:nvPr>
            <p:ph type="ftr" sz="quarter" idx="11"/>
          </p:nvPr>
        </p:nvSpPr>
        <p:spPr/>
        <p:txBody>
          <a:bodyPr/>
          <a:lstStyle/>
          <a:p>
            <a:r>
              <a:rPr lang="en-US" dirty="0"/>
              <a:t>G-PST - Melbourne Workshop - October 2024</a:t>
            </a:r>
            <a:endParaRPr lang="en-AU" dirty="0"/>
          </a:p>
        </p:txBody>
      </p:sp>
    </p:spTree>
    <p:extLst>
      <p:ext uri="{BB962C8B-B14F-4D97-AF65-F5344CB8AC3E}">
        <p14:creationId xmlns:p14="http://schemas.microsoft.com/office/powerpoint/2010/main" val="2660896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B3344D-1992-4AE8-9153-6B08F2A79941}"/>
              </a:ext>
            </a:extLst>
          </p:cNvPr>
          <p:cNvPicPr>
            <a:picLocks noChangeAspect="1"/>
          </p:cNvPicPr>
          <p:nvPr/>
        </p:nvPicPr>
        <p:blipFill rotWithShape="1">
          <a:blip r:embed="rId3"/>
          <a:srcRect r="1517"/>
          <a:stretch/>
        </p:blipFill>
        <p:spPr>
          <a:xfrm>
            <a:off x="1403839" y="1865063"/>
            <a:ext cx="8916630" cy="3946156"/>
          </a:xfrm>
          <a:prstGeom prst="rect">
            <a:avLst/>
          </a:prstGeom>
        </p:spPr>
      </p:pic>
      <p:sp>
        <p:nvSpPr>
          <p:cNvPr id="2" name="Title 1">
            <a:extLst>
              <a:ext uri="{FF2B5EF4-FFF2-40B4-BE49-F238E27FC236}">
                <a16:creationId xmlns:a16="http://schemas.microsoft.com/office/drawing/2014/main" id="{A104F29F-42E9-4F41-98A6-742C0FA97C5E}"/>
              </a:ext>
            </a:extLst>
          </p:cNvPr>
          <p:cNvSpPr>
            <a:spLocks noGrp="1"/>
          </p:cNvSpPr>
          <p:nvPr>
            <p:ph type="title"/>
          </p:nvPr>
        </p:nvSpPr>
        <p:spPr/>
        <p:txBody>
          <a:bodyPr>
            <a:normAutofit fontScale="90000"/>
          </a:bodyPr>
          <a:lstStyle/>
          <a:p>
            <a:r>
              <a:rPr lang="en-GB" dirty="0"/>
              <a:t>Voltage Sag Response</a:t>
            </a:r>
            <a:r>
              <a:rPr lang="en-AU" dirty="0"/>
              <a:t>:</a:t>
            </a:r>
            <a:endParaRPr lang="en-GB" sz="2667" dirty="0"/>
          </a:p>
        </p:txBody>
      </p:sp>
      <p:sp>
        <p:nvSpPr>
          <p:cNvPr id="4" name="Content Placeholder 3">
            <a:extLst>
              <a:ext uri="{FF2B5EF4-FFF2-40B4-BE49-F238E27FC236}">
                <a16:creationId xmlns:a16="http://schemas.microsoft.com/office/drawing/2014/main" id="{7FFF53C0-5E57-266C-4D12-626415D35FED}"/>
              </a:ext>
            </a:extLst>
          </p:cNvPr>
          <p:cNvSpPr>
            <a:spLocks noGrp="1"/>
          </p:cNvSpPr>
          <p:nvPr>
            <p:ph idx="1"/>
          </p:nvPr>
        </p:nvSpPr>
        <p:spPr>
          <a:xfrm>
            <a:off x="821809" y="1046781"/>
            <a:ext cx="10515600" cy="782073"/>
          </a:xfrm>
        </p:spPr>
        <p:txBody>
          <a:bodyPr>
            <a:normAutofit fontScale="92500" lnSpcReduction="10000"/>
          </a:bodyPr>
          <a:lstStyle/>
          <a:p>
            <a:pPr marL="0" indent="0">
              <a:buNone/>
            </a:pPr>
            <a:r>
              <a:rPr lang="en-AU" sz="2800" dirty="0"/>
              <a:t>Inverter 1, Ride-through with momentary cessation behaviour, sag with voltage of 0.2 </a:t>
            </a:r>
            <a:r>
              <a:rPr lang="en-AU" sz="2800" dirty="0" err="1"/>
              <a:t>p.u</a:t>
            </a:r>
            <a:r>
              <a:rPr lang="en-AU" sz="2800" dirty="0"/>
              <a:t>. for 220ms</a:t>
            </a:r>
            <a:endParaRPr lang="en-AU" dirty="0"/>
          </a:p>
        </p:txBody>
      </p:sp>
      <p:sp>
        <p:nvSpPr>
          <p:cNvPr id="5" name="Slide Number Placeholder 4">
            <a:extLst>
              <a:ext uri="{FF2B5EF4-FFF2-40B4-BE49-F238E27FC236}">
                <a16:creationId xmlns:a16="http://schemas.microsoft.com/office/drawing/2014/main" id="{194199D4-5C5C-F719-7A77-009E9668295A}"/>
              </a:ext>
            </a:extLst>
          </p:cNvPr>
          <p:cNvSpPr>
            <a:spLocks noGrp="1"/>
          </p:cNvSpPr>
          <p:nvPr>
            <p:ph type="sldNum" sz="quarter" idx="12"/>
          </p:nvPr>
        </p:nvSpPr>
        <p:spPr>
          <a:prstGeom prst="rect">
            <a:avLst/>
          </a:prstGeom>
        </p:spPr>
        <p:txBody>
          <a:bodyPr/>
          <a:lstStyle/>
          <a:p>
            <a:fld id="{0E3EFDE0-F558-44BB-B79C-7D361318C721}" type="slidenum">
              <a:rPr lang="en-AU" smtClean="0"/>
              <a:pPr/>
              <a:t>25</a:t>
            </a:fld>
            <a:endParaRPr lang="en-AU"/>
          </a:p>
        </p:txBody>
      </p:sp>
      <p:cxnSp>
        <p:nvCxnSpPr>
          <p:cNvPr id="6" name="Straight Connector 5">
            <a:extLst>
              <a:ext uri="{FF2B5EF4-FFF2-40B4-BE49-F238E27FC236}">
                <a16:creationId xmlns:a16="http://schemas.microsoft.com/office/drawing/2014/main" id="{9EA5B8C0-E179-4760-9161-86105CB258F7}"/>
              </a:ext>
            </a:extLst>
          </p:cNvPr>
          <p:cNvCxnSpPr/>
          <p:nvPr/>
        </p:nvCxnSpPr>
        <p:spPr>
          <a:xfrm>
            <a:off x="6384032" y="-123395"/>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7DB0A8A-5E17-4313-83F9-0F8E1A037268}"/>
              </a:ext>
            </a:extLst>
          </p:cNvPr>
          <p:cNvSpPr txBox="1"/>
          <p:nvPr/>
        </p:nvSpPr>
        <p:spPr>
          <a:xfrm>
            <a:off x="3128482" y="1839449"/>
            <a:ext cx="864096" cy="328231"/>
          </a:xfrm>
          <a:prstGeom prst="rect">
            <a:avLst/>
          </a:prstGeom>
        </p:spPr>
        <p:txBody>
          <a:bodyPr wrap="square" rtlCol="0">
            <a:spAutoFit/>
          </a:bodyPr>
          <a:lstStyle/>
          <a:p>
            <a:pPr marL="457189" indent="-457189" defTabSz="1219170">
              <a:spcBef>
                <a:spcPct val="20000"/>
              </a:spcBef>
            </a:pPr>
            <a:r>
              <a:rPr lang="en-US" sz="1533" b="1" dirty="0" err="1">
                <a:solidFill>
                  <a:srgbClr val="FF0000"/>
                </a:solidFill>
                <a:latin typeface="Sommet bold"/>
              </a:rPr>
              <a:t>ig</a:t>
            </a:r>
            <a:endParaRPr lang="en-AU" sz="1533" b="1" dirty="0">
              <a:solidFill>
                <a:srgbClr val="FF0000"/>
              </a:solidFill>
              <a:latin typeface="Sommet bold"/>
            </a:endParaRPr>
          </a:p>
        </p:txBody>
      </p:sp>
      <p:sp>
        <p:nvSpPr>
          <p:cNvPr id="12" name="TextBox 11">
            <a:extLst>
              <a:ext uri="{FF2B5EF4-FFF2-40B4-BE49-F238E27FC236}">
                <a16:creationId xmlns:a16="http://schemas.microsoft.com/office/drawing/2014/main" id="{D660865C-88CA-466F-B9B9-BE57663C7C70}"/>
              </a:ext>
            </a:extLst>
          </p:cNvPr>
          <p:cNvSpPr txBox="1"/>
          <p:nvPr/>
        </p:nvSpPr>
        <p:spPr>
          <a:xfrm>
            <a:off x="3560530" y="2543815"/>
            <a:ext cx="864096" cy="328231"/>
          </a:xfrm>
          <a:prstGeom prst="rect">
            <a:avLst/>
          </a:prstGeom>
        </p:spPr>
        <p:txBody>
          <a:bodyPr wrap="square" rtlCol="0">
            <a:spAutoFit/>
          </a:bodyPr>
          <a:lstStyle/>
          <a:p>
            <a:pPr marL="457189" indent="-457189" defTabSz="1219170">
              <a:spcBef>
                <a:spcPct val="20000"/>
              </a:spcBef>
            </a:pPr>
            <a:r>
              <a:rPr lang="en-US" sz="1533" b="1" dirty="0">
                <a:solidFill>
                  <a:srgbClr val="0070C0"/>
                </a:solidFill>
                <a:latin typeface="Sommet bold"/>
              </a:rPr>
              <a:t>vg</a:t>
            </a:r>
            <a:endParaRPr lang="en-AU" sz="1533" b="1" dirty="0">
              <a:solidFill>
                <a:srgbClr val="0070C0"/>
              </a:solidFill>
              <a:latin typeface="Sommet bold"/>
            </a:endParaRPr>
          </a:p>
        </p:txBody>
      </p:sp>
      <p:sp>
        <p:nvSpPr>
          <p:cNvPr id="13" name="TextBox 12">
            <a:extLst>
              <a:ext uri="{FF2B5EF4-FFF2-40B4-BE49-F238E27FC236}">
                <a16:creationId xmlns:a16="http://schemas.microsoft.com/office/drawing/2014/main" id="{7F855747-C57C-4447-8370-9B8070B3D2C7}"/>
              </a:ext>
            </a:extLst>
          </p:cNvPr>
          <p:cNvSpPr txBox="1"/>
          <p:nvPr/>
        </p:nvSpPr>
        <p:spPr>
          <a:xfrm>
            <a:off x="3708094" y="3565142"/>
            <a:ext cx="864096" cy="328231"/>
          </a:xfrm>
          <a:prstGeom prst="rect">
            <a:avLst/>
          </a:prstGeom>
        </p:spPr>
        <p:txBody>
          <a:bodyPr wrap="square" rtlCol="0">
            <a:spAutoFit/>
          </a:bodyPr>
          <a:lstStyle/>
          <a:p>
            <a:pPr marL="457189" indent="-457189" defTabSz="1219170">
              <a:spcBef>
                <a:spcPct val="20000"/>
              </a:spcBef>
            </a:pPr>
            <a:r>
              <a:rPr lang="en-US" sz="1533" b="1" err="1">
                <a:solidFill>
                  <a:srgbClr val="FF0000"/>
                </a:solidFill>
                <a:latin typeface="Sommet bold"/>
              </a:rPr>
              <a:t>Ipv</a:t>
            </a:r>
            <a:endParaRPr lang="en-AU" sz="1533" b="1">
              <a:solidFill>
                <a:srgbClr val="FF0000"/>
              </a:solidFill>
              <a:latin typeface="Sommet bold"/>
            </a:endParaRPr>
          </a:p>
        </p:txBody>
      </p:sp>
      <p:sp>
        <p:nvSpPr>
          <p:cNvPr id="14" name="TextBox 13">
            <a:extLst>
              <a:ext uri="{FF2B5EF4-FFF2-40B4-BE49-F238E27FC236}">
                <a16:creationId xmlns:a16="http://schemas.microsoft.com/office/drawing/2014/main" id="{606648BF-8B44-47A9-A577-7B53624D43A8}"/>
              </a:ext>
            </a:extLst>
          </p:cNvPr>
          <p:cNvSpPr txBox="1"/>
          <p:nvPr/>
        </p:nvSpPr>
        <p:spPr>
          <a:xfrm>
            <a:off x="3560530" y="4320521"/>
            <a:ext cx="864096" cy="328231"/>
          </a:xfrm>
          <a:prstGeom prst="rect">
            <a:avLst/>
          </a:prstGeom>
        </p:spPr>
        <p:txBody>
          <a:bodyPr wrap="square" rtlCol="0">
            <a:spAutoFit/>
          </a:bodyPr>
          <a:lstStyle/>
          <a:p>
            <a:pPr marL="457189" indent="-457189" defTabSz="1219170">
              <a:spcBef>
                <a:spcPct val="20000"/>
              </a:spcBef>
            </a:pPr>
            <a:r>
              <a:rPr lang="en-US" sz="1533" b="1" err="1">
                <a:solidFill>
                  <a:srgbClr val="0070C0"/>
                </a:solidFill>
                <a:latin typeface="Sommet bold"/>
              </a:rPr>
              <a:t>Vpv</a:t>
            </a:r>
            <a:endParaRPr lang="en-AU" sz="1533" b="1">
              <a:solidFill>
                <a:srgbClr val="0070C0"/>
              </a:solidFill>
              <a:latin typeface="Sommet bold"/>
            </a:endParaRPr>
          </a:p>
        </p:txBody>
      </p:sp>
      <p:sp>
        <p:nvSpPr>
          <p:cNvPr id="15" name="TextBox 14">
            <a:extLst>
              <a:ext uri="{FF2B5EF4-FFF2-40B4-BE49-F238E27FC236}">
                <a16:creationId xmlns:a16="http://schemas.microsoft.com/office/drawing/2014/main" id="{6485C491-DF60-4F91-AD7B-9963C4930D8B}"/>
              </a:ext>
            </a:extLst>
          </p:cNvPr>
          <p:cNvSpPr txBox="1"/>
          <p:nvPr/>
        </p:nvSpPr>
        <p:spPr>
          <a:xfrm>
            <a:off x="5052243" y="5525785"/>
            <a:ext cx="864096" cy="328231"/>
          </a:xfrm>
          <a:prstGeom prst="rect">
            <a:avLst/>
          </a:prstGeom>
        </p:spPr>
        <p:txBody>
          <a:bodyPr wrap="square" rtlCol="0">
            <a:spAutoFit/>
          </a:bodyPr>
          <a:lstStyle/>
          <a:p>
            <a:pPr marL="457189" indent="-457189" defTabSz="1219170">
              <a:spcBef>
                <a:spcPct val="20000"/>
              </a:spcBef>
            </a:pPr>
            <a:r>
              <a:rPr lang="en-US" sz="1533" b="1" err="1">
                <a:solidFill>
                  <a:srgbClr val="FF0000"/>
                </a:solidFill>
                <a:latin typeface="Sommet bold"/>
              </a:rPr>
              <a:t>Qg</a:t>
            </a:r>
            <a:endParaRPr lang="en-AU" sz="1533" b="1">
              <a:solidFill>
                <a:srgbClr val="FF0000"/>
              </a:solidFill>
              <a:latin typeface="Sommet bold"/>
            </a:endParaRPr>
          </a:p>
        </p:txBody>
      </p:sp>
      <p:sp>
        <p:nvSpPr>
          <p:cNvPr id="16" name="TextBox 15">
            <a:extLst>
              <a:ext uri="{FF2B5EF4-FFF2-40B4-BE49-F238E27FC236}">
                <a16:creationId xmlns:a16="http://schemas.microsoft.com/office/drawing/2014/main" id="{71B56DAD-633C-4A4C-8C7A-9D684449FC44}"/>
              </a:ext>
            </a:extLst>
          </p:cNvPr>
          <p:cNvSpPr txBox="1"/>
          <p:nvPr/>
        </p:nvSpPr>
        <p:spPr>
          <a:xfrm>
            <a:off x="5052243" y="5058525"/>
            <a:ext cx="864096" cy="328231"/>
          </a:xfrm>
          <a:prstGeom prst="rect">
            <a:avLst/>
          </a:prstGeom>
        </p:spPr>
        <p:txBody>
          <a:bodyPr wrap="square" rtlCol="0">
            <a:spAutoFit/>
          </a:bodyPr>
          <a:lstStyle/>
          <a:p>
            <a:pPr marL="457189" indent="-457189" defTabSz="1219170">
              <a:spcBef>
                <a:spcPct val="20000"/>
              </a:spcBef>
            </a:pPr>
            <a:r>
              <a:rPr lang="en-US" sz="1533" b="1" err="1">
                <a:solidFill>
                  <a:srgbClr val="0070C0"/>
                </a:solidFill>
                <a:latin typeface="Sommet bold"/>
              </a:rPr>
              <a:t>Pg</a:t>
            </a:r>
            <a:endParaRPr lang="en-AU" sz="1533" b="1">
              <a:solidFill>
                <a:srgbClr val="0070C0"/>
              </a:solidFill>
              <a:latin typeface="Sommet bold"/>
            </a:endParaRPr>
          </a:p>
        </p:txBody>
      </p:sp>
      <p:sp>
        <p:nvSpPr>
          <p:cNvPr id="26" name="TextBox 25">
            <a:extLst>
              <a:ext uri="{FF2B5EF4-FFF2-40B4-BE49-F238E27FC236}">
                <a16:creationId xmlns:a16="http://schemas.microsoft.com/office/drawing/2014/main" id="{70C0DEF2-A5D8-41C6-B9A8-5CE3EB816540}"/>
              </a:ext>
            </a:extLst>
          </p:cNvPr>
          <p:cNvSpPr txBox="1"/>
          <p:nvPr/>
        </p:nvSpPr>
        <p:spPr>
          <a:xfrm>
            <a:off x="1871532" y="6491316"/>
            <a:ext cx="8448937" cy="307777"/>
          </a:xfrm>
          <a:prstGeom prst="rect">
            <a:avLst/>
          </a:prstGeom>
        </p:spPr>
        <p:txBody>
          <a:bodyPr wrap="square" rtlCol="0">
            <a:spAutoFit/>
          </a:bodyPr>
          <a:lstStyle/>
          <a:p>
            <a:pPr marL="457189" indent="-457189" defTabSz="1219170">
              <a:spcBef>
                <a:spcPct val="20000"/>
              </a:spcBef>
            </a:pPr>
            <a:r>
              <a:rPr lang="en-US" sz="1400"/>
              <a:t>Source: </a:t>
            </a:r>
            <a:r>
              <a:rPr lang="en-AU" sz="1400"/>
              <a:t>http://pvinverters.ee.unsw.edu.au/Sags (Inverter 1 AS 4777.2: 2015, test 23: 80% sag 220 </a:t>
            </a:r>
            <a:r>
              <a:rPr lang="en-AU" sz="1400" err="1"/>
              <a:t>ms</a:t>
            </a:r>
            <a:r>
              <a:rPr lang="en-AU" sz="1400"/>
              <a:t>)</a:t>
            </a:r>
            <a:endParaRPr lang="en-AU" sz="1533" b="1">
              <a:solidFill>
                <a:srgbClr val="0070C0"/>
              </a:solidFill>
              <a:latin typeface="Sommet bold"/>
            </a:endParaRPr>
          </a:p>
        </p:txBody>
      </p:sp>
      <p:sp>
        <p:nvSpPr>
          <p:cNvPr id="7" name="Footer Placeholder 6">
            <a:extLst>
              <a:ext uri="{FF2B5EF4-FFF2-40B4-BE49-F238E27FC236}">
                <a16:creationId xmlns:a16="http://schemas.microsoft.com/office/drawing/2014/main" id="{296FB95C-D19A-7908-7E68-C4BEF744C5C1}"/>
              </a:ext>
            </a:extLst>
          </p:cNvPr>
          <p:cNvSpPr>
            <a:spLocks noGrp="1"/>
          </p:cNvSpPr>
          <p:nvPr>
            <p:ph type="ftr" sz="quarter" idx="11"/>
          </p:nvPr>
        </p:nvSpPr>
        <p:spPr/>
        <p:txBody>
          <a:bodyPr/>
          <a:lstStyle/>
          <a:p>
            <a:r>
              <a:rPr lang="en-US" dirty="0"/>
              <a:t>G-PST - Melbourne Workshop - October 2024</a:t>
            </a:r>
            <a:endParaRPr lang="en-AU" dirty="0"/>
          </a:p>
        </p:txBody>
      </p:sp>
    </p:spTree>
    <p:extLst>
      <p:ext uri="{BB962C8B-B14F-4D97-AF65-F5344CB8AC3E}">
        <p14:creationId xmlns:p14="http://schemas.microsoft.com/office/powerpoint/2010/main" val="2356692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4267"/>
              <a:t>Grid voltage phase angle jump</a:t>
            </a:r>
          </a:p>
        </p:txBody>
      </p:sp>
      <p:sp>
        <p:nvSpPr>
          <p:cNvPr id="6" name="Text Placeholder 5"/>
          <p:cNvSpPr>
            <a:spLocks noGrp="1"/>
          </p:cNvSpPr>
          <p:nvPr>
            <p:ph idx="1"/>
          </p:nvPr>
        </p:nvSpPr>
        <p:spPr/>
        <p:txBody>
          <a:bodyPr>
            <a:normAutofit/>
          </a:bodyPr>
          <a:lstStyle/>
          <a:p>
            <a:pPr marL="0" indent="0"/>
            <a:r>
              <a:rPr lang="en-US" sz="1867"/>
              <a:t>Example of phase angle jump on a 500 kV transmission line, due to a fault in Southern California (Blue Cut Fire event 2016) [1]</a:t>
            </a:r>
          </a:p>
          <a:p>
            <a:pPr marL="0" indent="0"/>
            <a:endParaRPr lang="en-US" sz="1400"/>
          </a:p>
          <a:p>
            <a:pPr marL="0" indent="0"/>
            <a:endParaRPr lang="en-US" sz="1400"/>
          </a:p>
          <a:p>
            <a:pPr marL="0" indent="0"/>
            <a:endParaRPr lang="en-US" sz="1400"/>
          </a:p>
          <a:p>
            <a:pPr marL="0" indent="0"/>
            <a:endParaRPr lang="en-US" sz="1400"/>
          </a:p>
          <a:p>
            <a:pPr marL="0" indent="0"/>
            <a:endParaRPr lang="en-US" sz="1400"/>
          </a:p>
          <a:p>
            <a:pPr marL="0" indent="0"/>
            <a:endParaRPr lang="en-US" sz="1400"/>
          </a:p>
          <a:p>
            <a:pPr marL="0" indent="0"/>
            <a:endParaRPr lang="en-US" sz="1400"/>
          </a:p>
          <a:p>
            <a:pPr marL="0" indent="0"/>
            <a:endParaRPr lang="en-US" sz="1400"/>
          </a:p>
          <a:p>
            <a:pPr marL="0" indent="0"/>
            <a:endParaRPr lang="en-US" sz="1400"/>
          </a:p>
          <a:p>
            <a:pPr marL="0" indent="0"/>
            <a:endParaRPr lang="en-US" sz="1400"/>
          </a:p>
          <a:p>
            <a:pPr marL="0" indent="0"/>
            <a:endParaRPr lang="en-US" sz="1400"/>
          </a:p>
          <a:p>
            <a:pPr marL="0" indent="0"/>
            <a:endParaRPr lang="en-US" sz="1400"/>
          </a:p>
        </p:txBody>
      </p:sp>
      <p:sp>
        <p:nvSpPr>
          <p:cNvPr id="3" name="Slide Number Placeholder 2">
            <a:extLst>
              <a:ext uri="{FF2B5EF4-FFF2-40B4-BE49-F238E27FC236}">
                <a16:creationId xmlns:a16="http://schemas.microsoft.com/office/drawing/2014/main" id="{F37C02DC-FEE3-3603-4CF0-641E8A28C933}"/>
              </a:ext>
            </a:extLst>
          </p:cNvPr>
          <p:cNvSpPr>
            <a:spLocks noGrp="1"/>
          </p:cNvSpPr>
          <p:nvPr>
            <p:ph type="sldNum" sz="quarter" idx="12"/>
          </p:nvPr>
        </p:nvSpPr>
        <p:spPr>
          <a:prstGeom prst="rect">
            <a:avLst/>
          </a:prstGeom>
        </p:spPr>
        <p:txBody>
          <a:bodyPr/>
          <a:lstStyle/>
          <a:p>
            <a:fld id="{0E3EFDE0-F558-44BB-B79C-7D361318C721}" type="slidenum">
              <a:rPr lang="en-AU" smtClean="0"/>
              <a:pPr/>
              <a:t>26</a:t>
            </a:fld>
            <a:endParaRPr lang="en-AU"/>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750" y="1985809"/>
            <a:ext cx="7795989" cy="3857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341346" y="5922584"/>
            <a:ext cx="8856984" cy="307777"/>
          </a:xfrm>
          <a:prstGeom prst="rect">
            <a:avLst/>
          </a:prstGeom>
        </p:spPr>
        <p:txBody>
          <a:bodyPr wrap="square">
            <a:spAutoFit/>
          </a:bodyPr>
          <a:lstStyle/>
          <a:p>
            <a:r>
              <a:rPr lang="en-GB" sz="1400" dirty="0">
                <a:latin typeface="NimbusRomNo9L-Regu"/>
              </a:rPr>
              <a:t>[1] IEEE PES, "</a:t>
            </a:r>
            <a:r>
              <a:rPr lang="en-US" sz="1400" dirty="0">
                <a:latin typeface="NimbusRomNo9L-Regu"/>
              </a:rPr>
              <a:t>Impact of IEEE 1547 Standard on Smart Inverters</a:t>
            </a:r>
            <a:r>
              <a:rPr lang="en-GB" sz="1400" dirty="0">
                <a:latin typeface="NimbusRomNo9L-Regu"/>
              </a:rPr>
              <a:t>," Technical Report PES -R67, May 2018</a:t>
            </a:r>
          </a:p>
        </p:txBody>
      </p:sp>
      <p:sp>
        <p:nvSpPr>
          <p:cNvPr id="2" name="Footer Placeholder 1">
            <a:extLst>
              <a:ext uri="{FF2B5EF4-FFF2-40B4-BE49-F238E27FC236}">
                <a16:creationId xmlns:a16="http://schemas.microsoft.com/office/drawing/2014/main" id="{60BA474D-03A5-3465-622B-486E759FCDAB}"/>
              </a:ext>
            </a:extLst>
          </p:cNvPr>
          <p:cNvSpPr>
            <a:spLocks noGrp="1"/>
          </p:cNvSpPr>
          <p:nvPr>
            <p:ph type="ftr" sz="quarter" idx="11"/>
          </p:nvPr>
        </p:nvSpPr>
        <p:spPr/>
        <p:txBody>
          <a:bodyPr/>
          <a:lstStyle/>
          <a:p>
            <a:r>
              <a:rPr lang="en-US" dirty="0"/>
              <a:t>G-PST - Melbourne Workshop - October 2024</a:t>
            </a:r>
            <a:endParaRPr lang="en-AU" dirty="0"/>
          </a:p>
        </p:txBody>
      </p:sp>
    </p:spTree>
    <p:extLst>
      <p:ext uri="{BB962C8B-B14F-4D97-AF65-F5344CB8AC3E}">
        <p14:creationId xmlns:p14="http://schemas.microsoft.com/office/powerpoint/2010/main" val="2622371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544" y="1608138"/>
            <a:ext cx="8439925" cy="1676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normAutofit fontScale="90000"/>
          </a:bodyPr>
          <a:lstStyle/>
          <a:p>
            <a:r>
              <a:rPr lang="en-US" dirty="0"/>
              <a:t>Grid voltage phase angle jump test</a:t>
            </a:r>
          </a:p>
        </p:txBody>
      </p:sp>
      <p:sp>
        <p:nvSpPr>
          <p:cNvPr id="7" name="Slide Number Placeholder 6">
            <a:extLst>
              <a:ext uri="{FF2B5EF4-FFF2-40B4-BE49-F238E27FC236}">
                <a16:creationId xmlns:a16="http://schemas.microsoft.com/office/drawing/2014/main" id="{FAD96D01-9C80-1425-90E6-C661006EBF41}"/>
              </a:ext>
            </a:extLst>
          </p:cNvPr>
          <p:cNvSpPr>
            <a:spLocks noGrp="1"/>
          </p:cNvSpPr>
          <p:nvPr>
            <p:ph type="sldNum" sz="quarter" idx="12"/>
          </p:nvPr>
        </p:nvSpPr>
        <p:spPr>
          <a:prstGeom prst="rect">
            <a:avLst/>
          </a:prstGeom>
        </p:spPr>
        <p:txBody>
          <a:bodyPr/>
          <a:lstStyle/>
          <a:p>
            <a:fld id="{0E3EFDE0-F558-44BB-B79C-7D361318C721}" type="slidenum">
              <a:rPr lang="en-AU" smtClean="0"/>
              <a:pPr/>
              <a:t>27</a:t>
            </a:fld>
            <a:endParaRPr lang="en-AU"/>
          </a:p>
        </p:txBody>
      </p:sp>
      <p:sp>
        <p:nvSpPr>
          <p:cNvPr id="6" name="Text Placeholder 5"/>
          <p:cNvSpPr>
            <a:spLocks noGrp="1"/>
          </p:cNvSpPr>
          <p:nvPr>
            <p:ph idx="4294967295"/>
          </p:nvPr>
        </p:nvSpPr>
        <p:spPr>
          <a:xfrm>
            <a:off x="698015" y="1107566"/>
            <a:ext cx="10515600" cy="4714875"/>
          </a:xfrm>
        </p:spPr>
        <p:txBody>
          <a:bodyPr/>
          <a:lstStyle/>
          <a:p>
            <a:pPr marL="0" indent="0"/>
            <a:r>
              <a:rPr lang="en-US" dirty="0"/>
              <a:t>Test profile:</a:t>
            </a:r>
          </a:p>
          <a:p>
            <a:pPr marL="0" indent="0"/>
            <a:endParaRPr lang="en-US" sz="1400" dirty="0"/>
          </a:p>
          <a:p>
            <a:pPr marL="0" indent="0"/>
            <a:endParaRPr lang="en-US" sz="1400" dirty="0"/>
          </a:p>
          <a:p>
            <a:pPr marL="0" indent="0"/>
            <a:endParaRPr lang="en-US" sz="1400" dirty="0"/>
          </a:p>
          <a:p>
            <a:pPr marL="0" indent="0"/>
            <a:endParaRPr lang="en-US" sz="1400" dirty="0"/>
          </a:p>
          <a:p>
            <a:pPr marL="0" indent="0"/>
            <a:endParaRPr lang="en-US" sz="1400" dirty="0"/>
          </a:p>
          <a:p>
            <a:pPr marL="0" indent="0"/>
            <a:endParaRPr lang="en-US" sz="1400" dirty="0"/>
          </a:p>
          <a:p>
            <a:pPr marL="0" indent="0"/>
            <a:endParaRPr lang="en-US" sz="1400" dirty="0"/>
          </a:p>
          <a:p>
            <a:pPr marL="0" indent="0"/>
            <a:endParaRPr lang="en-US" sz="1400" dirty="0"/>
          </a:p>
          <a:p>
            <a:pPr marL="0" indent="0"/>
            <a:endParaRPr lang="en-US" sz="1400" dirty="0"/>
          </a:p>
          <a:p>
            <a:pPr marL="0" indent="0"/>
            <a:endParaRPr lang="en-US" sz="1400" dirty="0"/>
          </a:p>
          <a:p>
            <a:pPr marL="0" indent="0"/>
            <a:endParaRPr lang="en-US" sz="1400" dirty="0"/>
          </a:p>
          <a:p>
            <a:pPr marL="0" indent="0"/>
            <a:endParaRPr lang="en-US" sz="1400" dirty="0"/>
          </a:p>
          <a:p>
            <a:pPr marL="0" indent="0"/>
            <a:endParaRPr lang="en-US" sz="1400" dirty="0"/>
          </a:p>
          <a:p>
            <a:pPr marL="0" indent="0"/>
            <a:endParaRPr lang="en-US" sz="1400" dirty="0"/>
          </a:p>
          <a:p>
            <a:pPr marL="0" indent="0"/>
            <a:endParaRPr lang="en-US" sz="1400" dirty="0"/>
          </a:p>
          <a:p>
            <a:pPr marL="0" indent="0"/>
            <a:endParaRPr lang="en-US" sz="1400" dirty="0"/>
          </a:p>
          <a:p>
            <a:pPr marL="0" indent="0"/>
            <a:endParaRPr lang="en-US" sz="1400" dirty="0"/>
          </a:p>
          <a:p>
            <a:pPr marL="0" indent="0"/>
            <a:endParaRPr lang="en-US" sz="1400" dirty="0"/>
          </a:p>
          <a:p>
            <a:pPr marL="0" indent="0"/>
            <a:endParaRPr lang="en-US" sz="1400" dirty="0"/>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65291" y="3297206"/>
            <a:ext cx="3497255" cy="2954335"/>
          </a:xfrm>
          <a:prstGeom prst="rect">
            <a:avLst/>
          </a:prstGeom>
        </p:spPr>
      </p:pic>
      <p:sp>
        <p:nvSpPr>
          <p:cNvPr id="2" name="Oval 1"/>
          <p:cNvSpPr/>
          <p:nvPr/>
        </p:nvSpPr>
        <p:spPr>
          <a:xfrm>
            <a:off x="4799856" y="3789040"/>
            <a:ext cx="360040"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 name="Rectangle 2"/>
          <p:cNvSpPr/>
          <p:nvPr/>
        </p:nvSpPr>
        <p:spPr>
          <a:xfrm>
            <a:off x="1919536" y="1608138"/>
            <a:ext cx="8568952" cy="14608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9" name="Straight Arrow Connector 8"/>
          <p:cNvCxnSpPr/>
          <p:nvPr/>
        </p:nvCxnSpPr>
        <p:spPr>
          <a:xfrm flipV="1">
            <a:off x="5159896" y="3140968"/>
            <a:ext cx="720080" cy="648072"/>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669546E2-CB1D-E375-2503-806E158EA2C5}"/>
              </a:ext>
            </a:extLst>
          </p:cNvPr>
          <p:cNvSpPr>
            <a:spLocks noGrp="1"/>
          </p:cNvSpPr>
          <p:nvPr>
            <p:ph type="ftr" sz="quarter" idx="11"/>
          </p:nvPr>
        </p:nvSpPr>
        <p:spPr/>
        <p:txBody>
          <a:bodyPr/>
          <a:lstStyle/>
          <a:p>
            <a:r>
              <a:rPr lang="en-US" dirty="0"/>
              <a:t>G-PST - Melbourne Workshop - October 2024</a:t>
            </a:r>
            <a:endParaRPr lang="en-AU" dirty="0"/>
          </a:p>
        </p:txBody>
      </p:sp>
    </p:spTree>
    <p:extLst>
      <p:ext uri="{BB962C8B-B14F-4D97-AF65-F5344CB8AC3E}">
        <p14:creationId xmlns:p14="http://schemas.microsoft.com/office/powerpoint/2010/main" val="1168331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4"/>
          <p:cNvSpPr>
            <a:spLocks noGrp="1"/>
          </p:cNvSpPr>
          <p:nvPr>
            <p:ph type="title"/>
          </p:nvPr>
        </p:nvSpPr>
        <p:spPr/>
        <p:txBody>
          <a:bodyPr/>
          <a:lstStyle/>
          <a:p>
            <a:r>
              <a:rPr lang="en-AU" altLang="en-US" sz="3733" dirty="0"/>
              <a:t>15</a:t>
            </a:r>
            <a:r>
              <a:rPr lang="en-AU" altLang="en-US" sz="3733" dirty="0">
                <a:sym typeface="Symbol"/>
              </a:rPr>
              <a:t> grid voltage phase angle jump </a:t>
            </a:r>
            <a:r>
              <a:rPr lang="en-AU" altLang="en-US" sz="3733" dirty="0"/>
              <a:t>: </a:t>
            </a:r>
            <a:r>
              <a:rPr lang="en-AU" altLang="en-US" sz="3733" dirty="0">
                <a:sym typeface="Symbol"/>
              </a:rPr>
              <a:t>Ride-through</a:t>
            </a:r>
            <a:endParaRPr altLang="en-US" sz="3733" dirty="0"/>
          </a:p>
        </p:txBody>
      </p:sp>
      <p:sp>
        <p:nvSpPr>
          <p:cNvPr id="2" name="Slide Number Placeholder 1">
            <a:extLst>
              <a:ext uri="{FF2B5EF4-FFF2-40B4-BE49-F238E27FC236}">
                <a16:creationId xmlns:a16="http://schemas.microsoft.com/office/drawing/2014/main" id="{0DF10AB8-7A13-BED3-F69F-50A0BEAFC6FA}"/>
              </a:ext>
            </a:extLst>
          </p:cNvPr>
          <p:cNvSpPr>
            <a:spLocks noGrp="1"/>
          </p:cNvSpPr>
          <p:nvPr>
            <p:ph type="sldNum" sz="quarter" idx="12"/>
          </p:nvPr>
        </p:nvSpPr>
        <p:spPr>
          <a:prstGeom prst="rect">
            <a:avLst/>
          </a:prstGeom>
        </p:spPr>
        <p:txBody>
          <a:bodyPr/>
          <a:lstStyle/>
          <a:p>
            <a:fld id="{0E3EFDE0-F558-44BB-B79C-7D361318C721}" type="slidenum">
              <a:rPr lang="en-AU" smtClean="0"/>
              <a:pPr/>
              <a:t>28</a:t>
            </a:fld>
            <a:endParaRPr lang="en-AU"/>
          </a:p>
        </p:txBody>
      </p:sp>
      <p:sp>
        <p:nvSpPr>
          <p:cNvPr id="6" name="Text Placeholder 3"/>
          <p:cNvSpPr txBox="1">
            <a:spLocks/>
          </p:cNvSpPr>
          <p:nvPr/>
        </p:nvSpPr>
        <p:spPr bwMode="auto">
          <a:xfrm>
            <a:off x="2721344" y="1634537"/>
            <a:ext cx="5668352" cy="386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342900" indent="-342900" algn="l" rtl="0" eaLnBrk="1" fontAlgn="base" hangingPunct="1">
              <a:spcBef>
                <a:spcPts val="1200"/>
              </a:spcBef>
              <a:spcAft>
                <a:spcPct val="0"/>
              </a:spcAft>
              <a:buFont typeface="Arial" charset="0"/>
              <a:defRPr sz="1600" kern="1200">
                <a:solidFill>
                  <a:schemeClr val="tx1"/>
                </a:solidFill>
                <a:latin typeface="+mn-lt"/>
                <a:ea typeface="ＭＳ Ｐゴシック" charset="-128"/>
                <a:cs typeface="ＭＳ Ｐゴシック" charset="-128"/>
              </a:defRPr>
            </a:lvl1pPr>
            <a:lvl2pPr marL="269875" indent="-269875" algn="l" rtl="0" eaLnBrk="1" fontAlgn="base" hangingPunct="1">
              <a:spcBef>
                <a:spcPts val="900"/>
              </a:spcBef>
              <a:spcAft>
                <a:spcPct val="0"/>
              </a:spcAft>
              <a:buFont typeface="Arial" charset="0"/>
              <a:buChar char="•"/>
              <a:defRPr sz="1600" kern="1200">
                <a:solidFill>
                  <a:schemeClr val="tx1"/>
                </a:solidFill>
                <a:latin typeface="+mn-lt"/>
                <a:ea typeface="ＭＳ Ｐゴシック" charset="-128"/>
                <a:cs typeface="+mn-cs"/>
              </a:defRPr>
            </a:lvl2pPr>
            <a:lvl3pPr marL="539750" indent="-269875" algn="l" rtl="0" eaLnBrk="1" fontAlgn="base" hangingPunct="1">
              <a:spcBef>
                <a:spcPts val="600"/>
              </a:spcBef>
              <a:spcAft>
                <a:spcPct val="0"/>
              </a:spcAft>
              <a:buFont typeface="Lucida Grande" charset="0"/>
              <a:buChar char="–"/>
              <a:defRPr sz="1600" kern="1200">
                <a:solidFill>
                  <a:schemeClr val="tx1"/>
                </a:solidFill>
                <a:latin typeface="+mn-lt"/>
                <a:ea typeface="ヒラギノ角ゴ Pro W3" pitchFamily="-60" charset="-128"/>
                <a:cs typeface="ヒラギノ角ゴ Pro W3" charset="-128"/>
              </a:defRPr>
            </a:lvl3pPr>
            <a:lvl4pPr marL="809625" indent="-269875" algn="l" rtl="0" eaLnBrk="1" fontAlgn="base" hangingPunct="1">
              <a:spcBef>
                <a:spcPts val="600"/>
              </a:spcBef>
              <a:spcAft>
                <a:spcPct val="0"/>
              </a:spcAft>
              <a:buFont typeface="Lucida Grande" charset="0"/>
              <a:buChar char="»"/>
              <a:defRPr sz="1600" kern="1200">
                <a:solidFill>
                  <a:schemeClr val="tx1"/>
                </a:solidFill>
                <a:latin typeface="+mn-lt"/>
                <a:ea typeface="ヒラギノ角ゴ Pro W3" pitchFamily="-60" charset="-128"/>
                <a:cs typeface="ヒラギノ角ゴ Pro W3" charset="-128"/>
              </a:defRPr>
            </a:lvl4pPr>
            <a:lvl5pPr marL="1095375" indent="-285750" algn="l" rtl="0" eaLnBrk="1" fontAlgn="base" hangingPunct="1">
              <a:spcBef>
                <a:spcPts val="600"/>
              </a:spcBef>
              <a:spcAft>
                <a:spcPct val="0"/>
              </a:spcAft>
              <a:buFont typeface="Wingdings" charset="2"/>
              <a:buChar char="§"/>
              <a:defRPr sz="1600" kern="1200">
                <a:solidFill>
                  <a:schemeClr val="tx1"/>
                </a:solidFill>
                <a:latin typeface="+mn-lt"/>
                <a:ea typeface="ヒラギノ角ゴ Pro W3" pitchFamily="-60"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514338">
              <a:buNone/>
            </a:pPr>
            <a:endParaRPr lang="en-US" altLang="en-US" sz="1051">
              <a:solidFill>
                <a:srgbClr val="404040"/>
              </a:solidFill>
            </a:endParaRPr>
          </a:p>
          <a:p>
            <a:pPr marL="0" lvl="1" indent="0" defTabSz="514338">
              <a:buNone/>
            </a:pPr>
            <a:endParaRPr lang="en-US" altLang="en-US" sz="1051">
              <a:solidFill>
                <a:srgbClr val="404040"/>
              </a:solidFill>
            </a:endParaRPr>
          </a:p>
          <a:p>
            <a:pPr marL="0" lvl="1" indent="0" defTabSz="514338">
              <a:buNone/>
            </a:pPr>
            <a:endParaRPr lang="en-US" altLang="en-US" sz="1051">
              <a:solidFill>
                <a:srgbClr val="404040"/>
              </a:solidFill>
            </a:endParaRPr>
          </a:p>
          <a:p>
            <a:pPr marL="0" lvl="1" indent="0" defTabSz="514338">
              <a:buNone/>
            </a:pPr>
            <a:endParaRPr lang="en-US" altLang="en-US" sz="1051">
              <a:solidFill>
                <a:srgbClr val="404040"/>
              </a:solidFill>
            </a:endParaRPr>
          </a:p>
          <a:p>
            <a:pPr marL="0" lvl="1" indent="0" defTabSz="514338">
              <a:buNone/>
            </a:pPr>
            <a:endParaRPr lang="en-US" altLang="en-US" sz="1051">
              <a:solidFill>
                <a:srgbClr val="404040"/>
              </a:solidFill>
            </a:endParaRPr>
          </a:p>
          <a:p>
            <a:pPr marL="0" lvl="1" indent="0" defTabSz="514338">
              <a:buNone/>
            </a:pPr>
            <a:endParaRPr lang="en-US" altLang="en-US" sz="1051">
              <a:solidFill>
                <a:srgbClr val="404040"/>
              </a:solidFill>
            </a:endParaRPr>
          </a:p>
          <a:p>
            <a:pPr marL="0" lvl="1" indent="0" defTabSz="514338">
              <a:buNone/>
            </a:pPr>
            <a:endParaRPr lang="en-US" altLang="en-US" sz="1051">
              <a:solidFill>
                <a:srgbClr val="404040"/>
              </a:solidFill>
            </a:endParaRPr>
          </a:p>
          <a:p>
            <a:pPr marL="0" lvl="1" indent="0" defTabSz="514338">
              <a:buNone/>
            </a:pPr>
            <a:endParaRPr lang="en-US" altLang="en-US" sz="1051">
              <a:solidFill>
                <a:srgbClr val="404040"/>
              </a:solidFill>
            </a:endParaRPr>
          </a:p>
        </p:txBody>
      </p:sp>
      <p:cxnSp>
        <p:nvCxnSpPr>
          <p:cNvPr id="7" name="Straight Arrow Connector 6"/>
          <p:cNvCxnSpPr/>
          <p:nvPr/>
        </p:nvCxnSpPr>
        <p:spPr>
          <a:xfrm>
            <a:off x="4557544" y="2285407"/>
            <a:ext cx="778643" cy="0"/>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365264" y="2291204"/>
            <a:ext cx="1209139" cy="254044"/>
          </a:xfrm>
          <a:prstGeom prst="rect">
            <a:avLst/>
          </a:prstGeom>
        </p:spPr>
        <p:txBody>
          <a:bodyPr wrap="square" rtlCol="0">
            <a:spAutoFit/>
          </a:bodyPr>
          <a:lstStyle/>
          <a:p>
            <a:pPr marL="257168" indent="-257168" algn="ctr">
              <a:spcBef>
                <a:spcPct val="20000"/>
              </a:spcBef>
            </a:pPr>
            <a:r>
              <a:rPr lang="en-US" sz="1051">
                <a:solidFill>
                  <a:srgbClr val="404040"/>
                </a:solidFill>
                <a:ea typeface="ＭＳ Ｐゴシック" charset="-128"/>
                <a:cs typeface="ＭＳ Ｐゴシック" charset="-128"/>
              </a:rPr>
              <a:t>100 </a:t>
            </a:r>
            <a:r>
              <a:rPr lang="en-US" sz="1051" err="1">
                <a:solidFill>
                  <a:srgbClr val="404040"/>
                </a:solidFill>
                <a:ea typeface="ＭＳ Ｐゴシック" charset="-128"/>
                <a:cs typeface="ＭＳ Ｐゴシック" charset="-128"/>
              </a:rPr>
              <a:t>ms</a:t>
            </a:r>
            <a:r>
              <a:rPr lang="en-US" sz="1051">
                <a:solidFill>
                  <a:srgbClr val="404040"/>
                </a:solidFill>
                <a:ea typeface="ＭＳ Ｐゴシック" charset="-128"/>
                <a:cs typeface="ＭＳ Ｐゴシック" charset="-128"/>
              </a:rPr>
              <a:t> sag</a:t>
            </a:r>
            <a:endParaRPr lang="en-GB" sz="1051">
              <a:solidFill>
                <a:srgbClr val="404040"/>
              </a:solidFill>
              <a:ea typeface="ＭＳ Ｐゴシック" charset="-128"/>
              <a:cs typeface="ＭＳ Ｐゴシック" charset="-128"/>
            </a:endParaRPr>
          </a:p>
        </p:txBody>
      </p:sp>
      <p:pic>
        <p:nvPicPr>
          <p:cNvPr id="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 b="358"/>
          <a:stretch/>
        </p:blipFill>
        <p:spPr bwMode="auto">
          <a:xfrm>
            <a:off x="1955001" y="982535"/>
            <a:ext cx="7978272" cy="5327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2342" y="1695867"/>
            <a:ext cx="4901893" cy="1319916"/>
          </a:xfrm>
          <a:prstGeom prst="rect">
            <a:avLst/>
          </a:prstGeom>
          <a:noFill/>
          <a:ln w="31750">
            <a:solidFill>
              <a:srgbClr val="92D050"/>
            </a:solidFill>
            <a:miter lim="800000"/>
            <a:headEnd/>
            <a:tailEnd/>
          </a:ln>
          <a:extLst>
            <a:ext uri="{909E8E84-426E-40DD-AFC4-6F175D3DCCD1}">
              <a14:hiddenFill xmlns:a14="http://schemas.microsoft.com/office/drawing/2010/main">
                <a:solidFill>
                  <a:schemeClr val="accent1"/>
                </a:solidFill>
              </a14:hiddenFill>
            </a:ext>
          </a:extLst>
        </p:spPr>
      </p:pic>
      <p:sp>
        <p:nvSpPr>
          <p:cNvPr id="11" name="Rectangle 10"/>
          <p:cNvSpPr/>
          <p:nvPr/>
        </p:nvSpPr>
        <p:spPr>
          <a:xfrm>
            <a:off x="3934310" y="1067068"/>
            <a:ext cx="228103" cy="128744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4165457" y="1334200"/>
            <a:ext cx="795707" cy="306259"/>
          </a:xfrm>
          <a:custGeom>
            <a:avLst/>
            <a:gdLst>
              <a:gd name="connsiteX0" fmla="*/ 0 w 947737"/>
              <a:gd name="connsiteY0" fmla="*/ 16279 h 365427"/>
              <a:gd name="connsiteX1" fmla="*/ 192881 w 947737"/>
              <a:gd name="connsiteY1" fmla="*/ 11517 h 365427"/>
              <a:gd name="connsiteX2" fmla="*/ 223837 w 947737"/>
              <a:gd name="connsiteY2" fmla="*/ 18661 h 365427"/>
              <a:gd name="connsiteX3" fmla="*/ 233362 w 947737"/>
              <a:gd name="connsiteY3" fmla="*/ 23423 h 365427"/>
              <a:gd name="connsiteX4" fmla="*/ 254793 w 947737"/>
              <a:gd name="connsiteY4" fmla="*/ 25804 h 365427"/>
              <a:gd name="connsiteX5" fmla="*/ 271462 w 947737"/>
              <a:gd name="connsiteY5" fmla="*/ 30567 h 365427"/>
              <a:gd name="connsiteX6" fmla="*/ 326231 w 947737"/>
              <a:gd name="connsiteY6" fmla="*/ 35329 h 365427"/>
              <a:gd name="connsiteX7" fmla="*/ 340518 w 947737"/>
              <a:gd name="connsiteY7" fmla="*/ 37711 h 365427"/>
              <a:gd name="connsiteX8" fmla="*/ 376237 w 947737"/>
              <a:gd name="connsiteY8" fmla="*/ 49617 h 365427"/>
              <a:gd name="connsiteX9" fmla="*/ 402431 w 947737"/>
              <a:gd name="connsiteY9" fmla="*/ 54379 h 365427"/>
              <a:gd name="connsiteX10" fmla="*/ 431006 w 947737"/>
              <a:gd name="connsiteY10" fmla="*/ 61523 h 365427"/>
              <a:gd name="connsiteX11" fmla="*/ 447675 w 947737"/>
              <a:gd name="connsiteY11" fmla="*/ 68667 h 365427"/>
              <a:gd name="connsiteX12" fmla="*/ 476250 w 947737"/>
              <a:gd name="connsiteY12" fmla="*/ 71048 h 365427"/>
              <a:gd name="connsiteX13" fmla="*/ 497681 w 947737"/>
              <a:gd name="connsiteY13" fmla="*/ 73429 h 365427"/>
              <a:gd name="connsiteX14" fmla="*/ 514350 w 947737"/>
              <a:gd name="connsiteY14" fmla="*/ 75811 h 365427"/>
              <a:gd name="connsiteX15" fmla="*/ 535781 w 947737"/>
              <a:gd name="connsiteY15" fmla="*/ 80573 h 365427"/>
              <a:gd name="connsiteX16" fmla="*/ 561975 w 947737"/>
              <a:gd name="connsiteY16" fmla="*/ 82954 h 365427"/>
              <a:gd name="connsiteX17" fmla="*/ 585787 w 947737"/>
              <a:gd name="connsiteY17" fmla="*/ 85336 h 365427"/>
              <a:gd name="connsiteX18" fmla="*/ 611981 w 947737"/>
              <a:gd name="connsiteY18" fmla="*/ 92479 h 365427"/>
              <a:gd name="connsiteX19" fmla="*/ 652462 w 947737"/>
              <a:gd name="connsiteY19" fmla="*/ 97242 h 365427"/>
              <a:gd name="connsiteX20" fmla="*/ 690562 w 947737"/>
              <a:gd name="connsiteY20" fmla="*/ 104386 h 365427"/>
              <a:gd name="connsiteX21" fmla="*/ 719137 w 947737"/>
              <a:gd name="connsiteY21" fmla="*/ 111529 h 365427"/>
              <a:gd name="connsiteX22" fmla="*/ 745331 w 947737"/>
              <a:gd name="connsiteY22" fmla="*/ 121054 h 365427"/>
              <a:gd name="connsiteX23" fmla="*/ 754856 w 947737"/>
              <a:gd name="connsiteY23" fmla="*/ 125817 h 365427"/>
              <a:gd name="connsiteX24" fmla="*/ 771525 w 947737"/>
              <a:gd name="connsiteY24" fmla="*/ 132961 h 365427"/>
              <a:gd name="connsiteX25" fmla="*/ 785812 w 947737"/>
              <a:gd name="connsiteY25" fmla="*/ 140104 h 365427"/>
              <a:gd name="connsiteX26" fmla="*/ 802481 w 947737"/>
              <a:gd name="connsiteY26" fmla="*/ 154392 h 365427"/>
              <a:gd name="connsiteX27" fmla="*/ 812006 w 947737"/>
              <a:gd name="connsiteY27" fmla="*/ 161536 h 365427"/>
              <a:gd name="connsiteX28" fmla="*/ 819150 w 947737"/>
              <a:gd name="connsiteY28" fmla="*/ 171061 h 365427"/>
              <a:gd name="connsiteX29" fmla="*/ 826293 w 947737"/>
              <a:gd name="connsiteY29" fmla="*/ 175823 h 365427"/>
              <a:gd name="connsiteX30" fmla="*/ 833437 w 947737"/>
              <a:gd name="connsiteY30" fmla="*/ 185348 h 365427"/>
              <a:gd name="connsiteX31" fmla="*/ 847725 w 947737"/>
              <a:gd name="connsiteY31" fmla="*/ 197254 h 365427"/>
              <a:gd name="connsiteX32" fmla="*/ 850106 w 947737"/>
              <a:gd name="connsiteY32" fmla="*/ 204398 h 365427"/>
              <a:gd name="connsiteX33" fmla="*/ 864393 w 947737"/>
              <a:gd name="connsiteY33" fmla="*/ 221067 h 365427"/>
              <a:gd name="connsiteX34" fmla="*/ 873918 w 947737"/>
              <a:gd name="connsiteY34" fmla="*/ 235354 h 365427"/>
              <a:gd name="connsiteX35" fmla="*/ 883443 w 947737"/>
              <a:gd name="connsiteY35" fmla="*/ 254404 h 365427"/>
              <a:gd name="connsiteX36" fmla="*/ 892968 w 947737"/>
              <a:gd name="connsiteY36" fmla="*/ 268692 h 365427"/>
              <a:gd name="connsiteX37" fmla="*/ 895350 w 947737"/>
              <a:gd name="connsiteY37" fmla="*/ 275836 h 365427"/>
              <a:gd name="connsiteX38" fmla="*/ 907256 w 947737"/>
              <a:gd name="connsiteY38" fmla="*/ 297267 h 365427"/>
              <a:gd name="connsiteX39" fmla="*/ 912018 w 947737"/>
              <a:gd name="connsiteY39" fmla="*/ 311554 h 365427"/>
              <a:gd name="connsiteX40" fmla="*/ 914400 w 947737"/>
              <a:gd name="connsiteY40" fmla="*/ 318698 h 365427"/>
              <a:gd name="connsiteX41" fmla="*/ 919162 w 947737"/>
              <a:gd name="connsiteY41" fmla="*/ 328223 h 365427"/>
              <a:gd name="connsiteX42" fmla="*/ 926306 w 947737"/>
              <a:gd name="connsiteY42" fmla="*/ 347273 h 365427"/>
              <a:gd name="connsiteX43" fmla="*/ 933450 w 947737"/>
              <a:gd name="connsiteY43" fmla="*/ 352036 h 365427"/>
              <a:gd name="connsiteX44" fmla="*/ 926306 w 947737"/>
              <a:gd name="connsiteY44" fmla="*/ 328223 h 365427"/>
              <a:gd name="connsiteX45" fmla="*/ 928687 w 947737"/>
              <a:gd name="connsiteY45" fmla="*/ 273454 h 365427"/>
              <a:gd name="connsiteX46" fmla="*/ 931068 w 947737"/>
              <a:gd name="connsiteY46" fmla="*/ 259167 h 365427"/>
              <a:gd name="connsiteX47" fmla="*/ 935831 w 947737"/>
              <a:gd name="connsiteY47" fmla="*/ 252023 h 365427"/>
              <a:gd name="connsiteX48" fmla="*/ 942975 w 947737"/>
              <a:gd name="connsiteY48" fmla="*/ 235354 h 365427"/>
              <a:gd name="connsiteX49" fmla="*/ 947737 w 947737"/>
              <a:gd name="connsiteY49" fmla="*/ 221067 h 365427"/>
              <a:gd name="connsiteX50" fmla="*/ 945356 w 947737"/>
              <a:gd name="connsiteY50" fmla="*/ 240117 h 365427"/>
              <a:gd name="connsiteX51" fmla="*/ 942975 w 947737"/>
              <a:gd name="connsiteY51" fmla="*/ 252023 h 365427"/>
              <a:gd name="connsiteX52" fmla="*/ 940593 w 947737"/>
              <a:gd name="connsiteY52" fmla="*/ 282979 h 365427"/>
              <a:gd name="connsiteX53" fmla="*/ 935831 w 947737"/>
              <a:gd name="connsiteY53" fmla="*/ 309173 h 365427"/>
              <a:gd name="connsiteX54" fmla="*/ 933450 w 947737"/>
              <a:gd name="connsiteY54" fmla="*/ 363942 h 365427"/>
              <a:gd name="connsiteX55" fmla="*/ 921543 w 947737"/>
              <a:gd name="connsiteY55" fmla="*/ 361561 h 365427"/>
              <a:gd name="connsiteX56" fmla="*/ 914400 w 947737"/>
              <a:gd name="connsiteY56" fmla="*/ 356798 h 365427"/>
              <a:gd name="connsiteX57" fmla="*/ 902493 w 947737"/>
              <a:gd name="connsiteY57" fmla="*/ 354417 h 365427"/>
              <a:gd name="connsiteX58" fmla="*/ 888206 w 947737"/>
              <a:gd name="connsiteY58" fmla="*/ 349654 h 365427"/>
              <a:gd name="connsiteX59" fmla="*/ 873918 w 947737"/>
              <a:gd name="connsiteY59" fmla="*/ 340129 h 365427"/>
              <a:gd name="connsiteX60" fmla="*/ 850106 w 947737"/>
              <a:gd name="connsiteY60" fmla="*/ 332986 h 365427"/>
              <a:gd name="connsiteX61" fmla="*/ 840581 w 947737"/>
              <a:gd name="connsiteY61" fmla="*/ 328223 h 365427"/>
              <a:gd name="connsiteX62" fmla="*/ 833437 w 947737"/>
              <a:gd name="connsiteY62" fmla="*/ 323461 h 365427"/>
              <a:gd name="connsiteX63" fmla="*/ 826293 w 947737"/>
              <a:gd name="connsiteY63" fmla="*/ 321079 h 365427"/>
              <a:gd name="connsiteX64" fmla="*/ 812006 w 947737"/>
              <a:gd name="connsiteY64" fmla="*/ 311554 h 365427"/>
              <a:gd name="connsiteX65" fmla="*/ 797718 w 947737"/>
              <a:gd name="connsiteY65" fmla="*/ 302029 h 365427"/>
              <a:gd name="connsiteX66" fmla="*/ 790575 w 947737"/>
              <a:gd name="connsiteY66" fmla="*/ 297267 h 365427"/>
              <a:gd name="connsiteX67" fmla="*/ 783431 w 947737"/>
              <a:gd name="connsiteY67" fmla="*/ 294886 h 365427"/>
              <a:gd name="connsiteX68" fmla="*/ 790575 w 947737"/>
              <a:gd name="connsiteY68" fmla="*/ 292504 h 365427"/>
              <a:gd name="connsiteX69" fmla="*/ 814387 w 947737"/>
              <a:gd name="connsiteY69" fmla="*/ 297267 h 365427"/>
              <a:gd name="connsiteX70" fmla="*/ 821531 w 947737"/>
              <a:gd name="connsiteY70" fmla="*/ 302029 h 365427"/>
              <a:gd name="connsiteX71" fmla="*/ 828675 w 947737"/>
              <a:gd name="connsiteY71" fmla="*/ 304411 h 365427"/>
              <a:gd name="connsiteX72" fmla="*/ 842962 w 947737"/>
              <a:gd name="connsiteY72" fmla="*/ 313936 h 365427"/>
              <a:gd name="connsiteX73" fmla="*/ 866775 w 947737"/>
              <a:gd name="connsiteY73" fmla="*/ 321079 h 365427"/>
              <a:gd name="connsiteX74" fmla="*/ 873918 w 947737"/>
              <a:gd name="connsiteY74" fmla="*/ 323461 h 365427"/>
              <a:gd name="connsiteX75" fmla="*/ 888206 w 947737"/>
              <a:gd name="connsiteY75" fmla="*/ 335367 h 365427"/>
              <a:gd name="connsiteX76" fmla="*/ 904875 w 947737"/>
              <a:gd name="connsiteY76" fmla="*/ 342511 h 365427"/>
              <a:gd name="connsiteX77" fmla="*/ 914400 w 947737"/>
              <a:gd name="connsiteY77" fmla="*/ 347273 h 365427"/>
              <a:gd name="connsiteX78" fmla="*/ 923925 w 947737"/>
              <a:gd name="connsiteY78" fmla="*/ 354417 h 36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47737" h="365427">
                <a:moveTo>
                  <a:pt x="0" y="16279"/>
                </a:moveTo>
                <a:cubicBezTo>
                  <a:pt x="76158" y="-14185"/>
                  <a:pt x="15267" y="6513"/>
                  <a:pt x="192881" y="11517"/>
                </a:cubicBezTo>
                <a:cubicBezTo>
                  <a:pt x="208839" y="13796"/>
                  <a:pt x="209306" y="12849"/>
                  <a:pt x="223837" y="18661"/>
                </a:cubicBezTo>
                <a:cubicBezTo>
                  <a:pt x="227133" y="19979"/>
                  <a:pt x="229903" y="22625"/>
                  <a:pt x="233362" y="23423"/>
                </a:cubicBezTo>
                <a:cubicBezTo>
                  <a:pt x="240366" y="25039"/>
                  <a:pt x="247649" y="25010"/>
                  <a:pt x="254793" y="25804"/>
                </a:cubicBezTo>
                <a:cubicBezTo>
                  <a:pt x="260349" y="27392"/>
                  <a:pt x="265782" y="29502"/>
                  <a:pt x="271462" y="30567"/>
                </a:cubicBezTo>
                <a:cubicBezTo>
                  <a:pt x="282572" y="32650"/>
                  <a:pt x="318884" y="34804"/>
                  <a:pt x="326231" y="35329"/>
                </a:cubicBezTo>
                <a:cubicBezTo>
                  <a:pt x="330993" y="36123"/>
                  <a:pt x="335876" y="36385"/>
                  <a:pt x="340518" y="37711"/>
                </a:cubicBezTo>
                <a:cubicBezTo>
                  <a:pt x="352585" y="41159"/>
                  <a:pt x="363857" y="47554"/>
                  <a:pt x="376237" y="49617"/>
                </a:cubicBezTo>
                <a:cubicBezTo>
                  <a:pt x="380903" y="50395"/>
                  <a:pt x="397202" y="52953"/>
                  <a:pt x="402431" y="54379"/>
                </a:cubicBezTo>
                <a:cubicBezTo>
                  <a:pt x="432081" y="62466"/>
                  <a:pt x="401395" y="56589"/>
                  <a:pt x="431006" y="61523"/>
                </a:cubicBezTo>
                <a:cubicBezTo>
                  <a:pt x="436562" y="63904"/>
                  <a:pt x="441760" y="67422"/>
                  <a:pt x="447675" y="68667"/>
                </a:cubicBezTo>
                <a:cubicBezTo>
                  <a:pt x="457028" y="70636"/>
                  <a:pt x="466735" y="70142"/>
                  <a:pt x="476250" y="71048"/>
                </a:cubicBezTo>
                <a:cubicBezTo>
                  <a:pt x="483405" y="71729"/>
                  <a:pt x="490549" y="72537"/>
                  <a:pt x="497681" y="73429"/>
                </a:cubicBezTo>
                <a:cubicBezTo>
                  <a:pt x="503250" y="74125"/>
                  <a:pt x="508833" y="74777"/>
                  <a:pt x="514350" y="75811"/>
                </a:cubicBezTo>
                <a:cubicBezTo>
                  <a:pt x="521543" y="77160"/>
                  <a:pt x="528544" y="79488"/>
                  <a:pt x="535781" y="80573"/>
                </a:cubicBezTo>
                <a:cubicBezTo>
                  <a:pt x="544451" y="81873"/>
                  <a:pt x="553247" y="82123"/>
                  <a:pt x="561975" y="82954"/>
                </a:cubicBezTo>
                <a:lnTo>
                  <a:pt x="585787" y="85336"/>
                </a:lnTo>
                <a:cubicBezTo>
                  <a:pt x="594518" y="87717"/>
                  <a:pt x="603125" y="90615"/>
                  <a:pt x="611981" y="92479"/>
                </a:cubicBezTo>
                <a:cubicBezTo>
                  <a:pt x="617812" y="93707"/>
                  <a:pt x="647528" y="96453"/>
                  <a:pt x="652462" y="97242"/>
                </a:cubicBezTo>
                <a:cubicBezTo>
                  <a:pt x="665221" y="99283"/>
                  <a:pt x="677927" y="101679"/>
                  <a:pt x="690562" y="104386"/>
                </a:cubicBezTo>
                <a:cubicBezTo>
                  <a:pt x="700162" y="106443"/>
                  <a:pt x="719137" y="111529"/>
                  <a:pt x="719137" y="111529"/>
                </a:cubicBezTo>
                <a:cubicBezTo>
                  <a:pt x="743216" y="125977"/>
                  <a:pt x="718097" y="112884"/>
                  <a:pt x="745331" y="121054"/>
                </a:cubicBezTo>
                <a:cubicBezTo>
                  <a:pt x="748731" y="122074"/>
                  <a:pt x="751593" y="124419"/>
                  <a:pt x="754856" y="125817"/>
                </a:cubicBezTo>
                <a:cubicBezTo>
                  <a:pt x="768219" y="131544"/>
                  <a:pt x="755722" y="123930"/>
                  <a:pt x="771525" y="132961"/>
                </a:cubicBezTo>
                <a:cubicBezTo>
                  <a:pt x="784447" y="140345"/>
                  <a:pt x="772716" y="135739"/>
                  <a:pt x="785812" y="140104"/>
                </a:cubicBezTo>
                <a:cubicBezTo>
                  <a:pt x="813666" y="160995"/>
                  <a:pt x="779264" y="134491"/>
                  <a:pt x="802481" y="154392"/>
                </a:cubicBezTo>
                <a:cubicBezTo>
                  <a:pt x="805494" y="156975"/>
                  <a:pt x="809200" y="158730"/>
                  <a:pt x="812006" y="161536"/>
                </a:cubicBezTo>
                <a:cubicBezTo>
                  <a:pt x="814812" y="164342"/>
                  <a:pt x="816344" y="168255"/>
                  <a:pt x="819150" y="171061"/>
                </a:cubicBezTo>
                <a:cubicBezTo>
                  <a:pt x="821173" y="173084"/>
                  <a:pt x="824270" y="173800"/>
                  <a:pt x="826293" y="175823"/>
                </a:cubicBezTo>
                <a:cubicBezTo>
                  <a:pt x="829099" y="178629"/>
                  <a:pt x="830854" y="182335"/>
                  <a:pt x="833437" y="185348"/>
                </a:cubicBezTo>
                <a:cubicBezTo>
                  <a:pt x="839550" y="192479"/>
                  <a:pt x="840375" y="192355"/>
                  <a:pt x="847725" y="197254"/>
                </a:cubicBezTo>
                <a:cubicBezTo>
                  <a:pt x="848519" y="199635"/>
                  <a:pt x="848861" y="202219"/>
                  <a:pt x="850106" y="204398"/>
                </a:cubicBezTo>
                <a:cubicBezTo>
                  <a:pt x="858258" y="218664"/>
                  <a:pt x="855303" y="209380"/>
                  <a:pt x="864393" y="221067"/>
                </a:cubicBezTo>
                <a:cubicBezTo>
                  <a:pt x="867907" y="225585"/>
                  <a:pt x="870743" y="230592"/>
                  <a:pt x="873918" y="235354"/>
                </a:cubicBezTo>
                <a:cubicBezTo>
                  <a:pt x="888851" y="257753"/>
                  <a:pt x="865970" y="222369"/>
                  <a:pt x="883443" y="254404"/>
                </a:cubicBezTo>
                <a:cubicBezTo>
                  <a:pt x="886184" y="259429"/>
                  <a:pt x="891157" y="263262"/>
                  <a:pt x="892968" y="268692"/>
                </a:cubicBezTo>
                <a:cubicBezTo>
                  <a:pt x="893762" y="271073"/>
                  <a:pt x="894227" y="273591"/>
                  <a:pt x="895350" y="275836"/>
                </a:cubicBezTo>
                <a:cubicBezTo>
                  <a:pt x="901385" y="287905"/>
                  <a:pt x="902674" y="285812"/>
                  <a:pt x="907256" y="297267"/>
                </a:cubicBezTo>
                <a:cubicBezTo>
                  <a:pt x="909120" y="301928"/>
                  <a:pt x="910431" y="306792"/>
                  <a:pt x="912018" y="311554"/>
                </a:cubicBezTo>
                <a:cubicBezTo>
                  <a:pt x="912812" y="313935"/>
                  <a:pt x="913277" y="316453"/>
                  <a:pt x="914400" y="318698"/>
                </a:cubicBezTo>
                <a:cubicBezTo>
                  <a:pt x="915987" y="321873"/>
                  <a:pt x="917916" y="324899"/>
                  <a:pt x="919162" y="328223"/>
                </a:cubicBezTo>
                <a:cubicBezTo>
                  <a:pt x="922221" y="336381"/>
                  <a:pt x="920278" y="340039"/>
                  <a:pt x="926306" y="347273"/>
                </a:cubicBezTo>
                <a:cubicBezTo>
                  <a:pt x="928138" y="349472"/>
                  <a:pt x="931069" y="350448"/>
                  <a:pt x="933450" y="352036"/>
                </a:cubicBezTo>
                <a:cubicBezTo>
                  <a:pt x="927652" y="334643"/>
                  <a:pt x="929904" y="342618"/>
                  <a:pt x="926306" y="328223"/>
                </a:cubicBezTo>
                <a:cubicBezTo>
                  <a:pt x="927100" y="309967"/>
                  <a:pt x="927430" y="291684"/>
                  <a:pt x="928687" y="273454"/>
                </a:cubicBezTo>
                <a:cubicBezTo>
                  <a:pt x="929019" y="268637"/>
                  <a:pt x="929541" y="263747"/>
                  <a:pt x="931068" y="259167"/>
                </a:cubicBezTo>
                <a:cubicBezTo>
                  <a:pt x="931973" y="256452"/>
                  <a:pt x="934243" y="254404"/>
                  <a:pt x="935831" y="252023"/>
                </a:cubicBezTo>
                <a:cubicBezTo>
                  <a:pt x="943494" y="229032"/>
                  <a:pt x="931207" y="264772"/>
                  <a:pt x="942975" y="235354"/>
                </a:cubicBezTo>
                <a:cubicBezTo>
                  <a:pt x="944839" y="230693"/>
                  <a:pt x="947737" y="221067"/>
                  <a:pt x="947737" y="221067"/>
                </a:cubicBezTo>
                <a:cubicBezTo>
                  <a:pt x="946943" y="227417"/>
                  <a:pt x="946329" y="233792"/>
                  <a:pt x="945356" y="240117"/>
                </a:cubicBezTo>
                <a:cubicBezTo>
                  <a:pt x="944741" y="244117"/>
                  <a:pt x="943422" y="248001"/>
                  <a:pt x="942975" y="252023"/>
                </a:cubicBezTo>
                <a:cubicBezTo>
                  <a:pt x="941832" y="262309"/>
                  <a:pt x="941623" y="272681"/>
                  <a:pt x="940593" y="282979"/>
                </a:cubicBezTo>
                <a:cubicBezTo>
                  <a:pt x="939171" y="297202"/>
                  <a:pt x="938744" y="297518"/>
                  <a:pt x="935831" y="309173"/>
                </a:cubicBezTo>
                <a:cubicBezTo>
                  <a:pt x="935037" y="327429"/>
                  <a:pt x="938258" y="346312"/>
                  <a:pt x="933450" y="363942"/>
                </a:cubicBezTo>
                <a:cubicBezTo>
                  <a:pt x="932385" y="367847"/>
                  <a:pt x="925333" y="362982"/>
                  <a:pt x="921543" y="361561"/>
                </a:cubicBezTo>
                <a:cubicBezTo>
                  <a:pt x="918863" y="360556"/>
                  <a:pt x="917080" y="357803"/>
                  <a:pt x="914400" y="356798"/>
                </a:cubicBezTo>
                <a:cubicBezTo>
                  <a:pt x="910610" y="355377"/>
                  <a:pt x="906398" y="355482"/>
                  <a:pt x="902493" y="354417"/>
                </a:cubicBezTo>
                <a:cubicBezTo>
                  <a:pt x="897650" y="353096"/>
                  <a:pt x="892383" y="352439"/>
                  <a:pt x="888206" y="349654"/>
                </a:cubicBezTo>
                <a:cubicBezTo>
                  <a:pt x="883443" y="346479"/>
                  <a:pt x="879471" y="341517"/>
                  <a:pt x="873918" y="340129"/>
                </a:cubicBezTo>
                <a:cubicBezTo>
                  <a:pt x="867083" y="338420"/>
                  <a:pt x="855902" y="335884"/>
                  <a:pt x="850106" y="332986"/>
                </a:cubicBezTo>
                <a:cubicBezTo>
                  <a:pt x="846931" y="331398"/>
                  <a:pt x="843663" y="329984"/>
                  <a:pt x="840581" y="328223"/>
                </a:cubicBezTo>
                <a:cubicBezTo>
                  <a:pt x="838096" y="326803"/>
                  <a:pt x="835997" y="324741"/>
                  <a:pt x="833437" y="323461"/>
                </a:cubicBezTo>
                <a:cubicBezTo>
                  <a:pt x="831192" y="322338"/>
                  <a:pt x="828487" y="322298"/>
                  <a:pt x="826293" y="321079"/>
                </a:cubicBezTo>
                <a:cubicBezTo>
                  <a:pt x="821290" y="318299"/>
                  <a:pt x="816768" y="314729"/>
                  <a:pt x="812006" y="311554"/>
                </a:cubicBezTo>
                <a:lnTo>
                  <a:pt x="797718" y="302029"/>
                </a:lnTo>
                <a:cubicBezTo>
                  <a:pt x="795337" y="300442"/>
                  <a:pt x="793290" y="298172"/>
                  <a:pt x="790575" y="297267"/>
                </a:cubicBezTo>
                <a:lnTo>
                  <a:pt x="783431" y="294886"/>
                </a:lnTo>
                <a:cubicBezTo>
                  <a:pt x="785812" y="294092"/>
                  <a:pt x="788065" y="292504"/>
                  <a:pt x="790575" y="292504"/>
                </a:cubicBezTo>
                <a:cubicBezTo>
                  <a:pt x="794960" y="292504"/>
                  <a:pt x="808523" y="294336"/>
                  <a:pt x="814387" y="297267"/>
                </a:cubicBezTo>
                <a:cubicBezTo>
                  <a:pt x="816947" y="298547"/>
                  <a:pt x="818971" y="300749"/>
                  <a:pt x="821531" y="302029"/>
                </a:cubicBezTo>
                <a:cubicBezTo>
                  <a:pt x="823776" y="303152"/>
                  <a:pt x="826481" y="303192"/>
                  <a:pt x="828675" y="304411"/>
                </a:cubicBezTo>
                <a:cubicBezTo>
                  <a:pt x="833678" y="307191"/>
                  <a:pt x="837409" y="312548"/>
                  <a:pt x="842962" y="313936"/>
                </a:cubicBezTo>
                <a:cubicBezTo>
                  <a:pt x="857349" y="317532"/>
                  <a:pt x="849395" y="315285"/>
                  <a:pt x="866775" y="321079"/>
                </a:cubicBezTo>
                <a:lnTo>
                  <a:pt x="873918" y="323461"/>
                </a:lnTo>
                <a:cubicBezTo>
                  <a:pt x="880483" y="330025"/>
                  <a:pt x="880472" y="330948"/>
                  <a:pt x="888206" y="335367"/>
                </a:cubicBezTo>
                <a:cubicBezTo>
                  <a:pt x="903989" y="344385"/>
                  <a:pt x="891526" y="336790"/>
                  <a:pt x="904875" y="342511"/>
                </a:cubicBezTo>
                <a:cubicBezTo>
                  <a:pt x="908138" y="343909"/>
                  <a:pt x="911225" y="345686"/>
                  <a:pt x="914400" y="347273"/>
                </a:cubicBezTo>
                <a:cubicBezTo>
                  <a:pt x="922104" y="354978"/>
                  <a:pt x="918176" y="354417"/>
                  <a:pt x="923925" y="354417"/>
                </a:cubicBezTo>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11B6DE75-75A5-7FE5-CEFB-EE34F90722DD}"/>
              </a:ext>
            </a:extLst>
          </p:cNvPr>
          <p:cNvSpPr>
            <a:spLocks noGrp="1"/>
          </p:cNvSpPr>
          <p:nvPr>
            <p:ph type="ftr" sz="quarter" idx="11"/>
          </p:nvPr>
        </p:nvSpPr>
        <p:spPr/>
        <p:txBody>
          <a:bodyPr/>
          <a:lstStyle/>
          <a:p>
            <a:r>
              <a:rPr lang="en-US" dirty="0"/>
              <a:t>G-PST - Melbourne Workshop - October 2024</a:t>
            </a:r>
            <a:endParaRPr lang="en-AU" dirty="0"/>
          </a:p>
        </p:txBody>
      </p:sp>
    </p:spTree>
    <p:extLst>
      <p:ext uri="{BB962C8B-B14F-4D97-AF65-F5344CB8AC3E}">
        <p14:creationId xmlns:p14="http://schemas.microsoft.com/office/powerpoint/2010/main" val="2965306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4"/>
          <p:cNvSpPr>
            <a:spLocks noGrp="1"/>
          </p:cNvSpPr>
          <p:nvPr>
            <p:ph type="title"/>
          </p:nvPr>
        </p:nvSpPr>
        <p:spPr/>
        <p:txBody>
          <a:bodyPr>
            <a:normAutofit/>
          </a:bodyPr>
          <a:lstStyle/>
          <a:p>
            <a:r>
              <a:rPr lang="en-AU" altLang="en-US" sz="3733" dirty="0"/>
              <a:t>30</a:t>
            </a:r>
            <a:r>
              <a:rPr lang="en-AU" altLang="en-US" sz="3733" dirty="0">
                <a:sym typeface="Symbol"/>
              </a:rPr>
              <a:t> </a:t>
            </a:r>
            <a:r>
              <a:rPr lang="en-AU" altLang="en-US" sz="3733" dirty="0"/>
              <a:t>grid voltage phase angle jump : </a:t>
            </a:r>
            <a:r>
              <a:rPr lang="en-AU" altLang="en-US" sz="3733" dirty="0">
                <a:sym typeface="Symbol"/>
              </a:rPr>
              <a:t>Disconnect</a:t>
            </a:r>
            <a:endParaRPr altLang="en-US" sz="3733" dirty="0"/>
          </a:p>
        </p:txBody>
      </p:sp>
      <p:sp>
        <p:nvSpPr>
          <p:cNvPr id="2" name="Slide Number Placeholder 1">
            <a:extLst>
              <a:ext uri="{FF2B5EF4-FFF2-40B4-BE49-F238E27FC236}">
                <a16:creationId xmlns:a16="http://schemas.microsoft.com/office/drawing/2014/main" id="{A5481CC5-8963-18EC-26A0-65A9AEDD403B}"/>
              </a:ext>
            </a:extLst>
          </p:cNvPr>
          <p:cNvSpPr>
            <a:spLocks noGrp="1"/>
          </p:cNvSpPr>
          <p:nvPr>
            <p:ph type="sldNum" sz="quarter" idx="12"/>
          </p:nvPr>
        </p:nvSpPr>
        <p:spPr>
          <a:prstGeom prst="rect">
            <a:avLst/>
          </a:prstGeom>
        </p:spPr>
        <p:txBody>
          <a:bodyPr/>
          <a:lstStyle/>
          <a:p>
            <a:fld id="{0E3EFDE0-F558-44BB-B79C-7D361318C721}" type="slidenum">
              <a:rPr lang="en-AU" smtClean="0"/>
              <a:pPr/>
              <a:t>29</a:t>
            </a:fld>
            <a:endParaRPr lang="en-AU"/>
          </a:p>
        </p:txBody>
      </p:sp>
      <p:sp>
        <p:nvSpPr>
          <p:cNvPr id="6" name="Text Placeholder 3"/>
          <p:cNvSpPr txBox="1">
            <a:spLocks/>
          </p:cNvSpPr>
          <p:nvPr/>
        </p:nvSpPr>
        <p:spPr bwMode="auto">
          <a:xfrm>
            <a:off x="3298859" y="1908237"/>
            <a:ext cx="5063524" cy="3455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342900" indent="-342900" algn="l" rtl="0" eaLnBrk="1" fontAlgn="base" hangingPunct="1">
              <a:spcBef>
                <a:spcPts val="1200"/>
              </a:spcBef>
              <a:spcAft>
                <a:spcPct val="0"/>
              </a:spcAft>
              <a:buFont typeface="Arial" charset="0"/>
              <a:defRPr sz="1600" kern="1200">
                <a:solidFill>
                  <a:schemeClr val="tx1"/>
                </a:solidFill>
                <a:latin typeface="+mn-lt"/>
                <a:ea typeface="ＭＳ Ｐゴシック" charset="-128"/>
                <a:cs typeface="ＭＳ Ｐゴシック" charset="-128"/>
              </a:defRPr>
            </a:lvl1pPr>
            <a:lvl2pPr marL="269875" indent="-269875" algn="l" rtl="0" eaLnBrk="1" fontAlgn="base" hangingPunct="1">
              <a:spcBef>
                <a:spcPts val="900"/>
              </a:spcBef>
              <a:spcAft>
                <a:spcPct val="0"/>
              </a:spcAft>
              <a:buFont typeface="Arial" charset="0"/>
              <a:buChar char="•"/>
              <a:defRPr sz="1600" kern="1200">
                <a:solidFill>
                  <a:schemeClr val="tx1"/>
                </a:solidFill>
                <a:latin typeface="+mn-lt"/>
                <a:ea typeface="ＭＳ Ｐゴシック" charset="-128"/>
                <a:cs typeface="+mn-cs"/>
              </a:defRPr>
            </a:lvl2pPr>
            <a:lvl3pPr marL="539750" indent="-269875" algn="l" rtl="0" eaLnBrk="1" fontAlgn="base" hangingPunct="1">
              <a:spcBef>
                <a:spcPts val="600"/>
              </a:spcBef>
              <a:spcAft>
                <a:spcPct val="0"/>
              </a:spcAft>
              <a:buFont typeface="Lucida Grande" charset="0"/>
              <a:buChar char="–"/>
              <a:defRPr sz="1600" kern="1200">
                <a:solidFill>
                  <a:schemeClr val="tx1"/>
                </a:solidFill>
                <a:latin typeface="+mn-lt"/>
                <a:ea typeface="ヒラギノ角ゴ Pro W3" pitchFamily="-60" charset="-128"/>
                <a:cs typeface="ヒラギノ角ゴ Pro W3" charset="-128"/>
              </a:defRPr>
            </a:lvl3pPr>
            <a:lvl4pPr marL="809625" indent="-269875" algn="l" rtl="0" eaLnBrk="1" fontAlgn="base" hangingPunct="1">
              <a:spcBef>
                <a:spcPts val="600"/>
              </a:spcBef>
              <a:spcAft>
                <a:spcPct val="0"/>
              </a:spcAft>
              <a:buFont typeface="Lucida Grande" charset="0"/>
              <a:buChar char="»"/>
              <a:defRPr sz="1600" kern="1200">
                <a:solidFill>
                  <a:schemeClr val="tx1"/>
                </a:solidFill>
                <a:latin typeface="+mn-lt"/>
                <a:ea typeface="ヒラギノ角ゴ Pro W3" pitchFamily="-60" charset="-128"/>
                <a:cs typeface="ヒラギノ角ゴ Pro W3" charset="-128"/>
              </a:defRPr>
            </a:lvl4pPr>
            <a:lvl5pPr marL="1095375" indent="-285750" algn="l" rtl="0" eaLnBrk="1" fontAlgn="base" hangingPunct="1">
              <a:spcBef>
                <a:spcPts val="600"/>
              </a:spcBef>
              <a:spcAft>
                <a:spcPct val="0"/>
              </a:spcAft>
              <a:buFont typeface="Wingdings" charset="2"/>
              <a:buChar char="§"/>
              <a:defRPr sz="1600" kern="1200">
                <a:solidFill>
                  <a:schemeClr val="tx1"/>
                </a:solidFill>
                <a:latin typeface="+mn-lt"/>
                <a:ea typeface="ヒラギノ角ゴ Pro W3" pitchFamily="-60"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514338">
              <a:buNone/>
            </a:pPr>
            <a:endParaRPr lang="en-US" altLang="en-US" sz="1051">
              <a:solidFill>
                <a:srgbClr val="404040"/>
              </a:solidFill>
            </a:endParaRPr>
          </a:p>
          <a:p>
            <a:pPr marL="0" lvl="1" indent="0" defTabSz="514338">
              <a:buNone/>
            </a:pPr>
            <a:endParaRPr lang="en-US" altLang="en-US" sz="1051">
              <a:solidFill>
                <a:srgbClr val="404040"/>
              </a:solidFill>
            </a:endParaRPr>
          </a:p>
          <a:p>
            <a:pPr marL="0" lvl="1" indent="0" defTabSz="514338">
              <a:buNone/>
            </a:pPr>
            <a:endParaRPr lang="en-US" altLang="en-US" sz="1051">
              <a:solidFill>
                <a:srgbClr val="404040"/>
              </a:solidFill>
            </a:endParaRPr>
          </a:p>
          <a:p>
            <a:pPr marL="0" lvl="1" indent="0" defTabSz="514338">
              <a:buNone/>
            </a:pPr>
            <a:endParaRPr lang="en-US" altLang="en-US" sz="1051">
              <a:solidFill>
                <a:srgbClr val="404040"/>
              </a:solidFill>
            </a:endParaRPr>
          </a:p>
          <a:p>
            <a:pPr marL="0" lvl="1" indent="0" defTabSz="514338">
              <a:buNone/>
            </a:pPr>
            <a:endParaRPr lang="en-US" altLang="en-US" sz="1051">
              <a:solidFill>
                <a:srgbClr val="404040"/>
              </a:solidFill>
            </a:endParaRPr>
          </a:p>
          <a:p>
            <a:pPr marL="0" lvl="1" indent="0" defTabSz="514338">
              <a:buNone/>
            </a:pPr>
            <a:endParaRPr lang="en-US" altLang="en-US" sz="1051">
              <a:solidFill>
                <a:srgbClr val="404040"/>
              </a:solidFill>
            </a:endParaRPr>
          </a:p>
          <a:p>
            <a:pPr marL="0" lvl="1" indent="0" defTabSz="514338">
              <a:buNone/>
            </a:pPr>
            <a:endParaRPr lang="en-US" altLang="en-US" sz="1051">
              <a:solidFill>
                <a:srgbClr val="404040"/>
              </a:solidFill>
            </a:endParaRPr>
          </a:p>
          <a:p>
            <a:pPr marL="0" lvl="1" indent="0" defTabSz="514338">
              <a:buNone/>
            </a:pPr>
            <a:endParaRPr lang="en-US" altLang="en-US" sz="1051">
              <a:solidFill>
                <a:srgbClr val="404040"/>
              </a:solidFill>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4939" y="1505485"/>
            <a:ext cx="7642123" cy="4443796"/>
          </a:xfrm>
          <a:prstGeom prst="rect">
            <a:avLst/>
          </a:prstGeom>
          <a:solidFill>
            <a:schemeClr val="bg1">
              <a:alpha val="32000"/>
            </a:schemeClr>
          </a:solidFill>
          <a:ln>
            <a:noFill/>
          </a:ln>
        </p:spPr>
      </p:pic>
      <p:cxnSp>
        <p:nvCxnSpPr>
          <p:cNvPr id="14" name="Straight Arrow Connector 13"/>
          <p:cNvCxnSpPr/>
          <p:nvPr/>
        </p:nvCxnSpPr>
        <p:spPr>
          <a:xfrm>
            <a:off x="3386701" y="1531753"/>
            <a:ext cx="567063" cy="565507"/>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518103" y="1268760"/>
            <a:ext cx="2304256" cy="307777"/>
          </a:xfrm>
          <a:prstGeom prst="rect">
            <a:avLst/>
          </a:prstGeom>
        </p:spPr>
        <p:txBody>
          <a:bodyPr wrap="square" rtlCol="0">
            <a:spAutoFit/>
          </a:bodyPr>
          <a:lstStyle/>
          <a:p>
            <a:pPr marL="257168" indent="-257168" algn="ctr">
              <a:spcBef>
                <a:spcPct val="20000"/>
              </a:spcBef>
            </a:pPr>
            <a:r>
              <a:rPr lang="en-US" sz="1400">
                <a:ea typeface="ＭＳ Ｐゴシック" charset="-128"/>
                <a:cs typeface="ＭＳ Ｐゴシック" charset="-128"/>
              </a:rPr>
              <a:t>Voltage phase angle jump</a:t>
            </a:r>
            <a:endParaRPr lang="en-GB" sz="1400">
              <a:ea typeface="ＭＳ Ｐゴシック" charset="-128"/>
              <a:cs typeface="ＭＳ Ｐゴシック" charset="-128"/>
            </a:endParaRPr>
          </a:p>
        </p:txBody>
      </p:sp>
      <p:cxnSp>
        <p:nvCxnSpPr>
          <p:cNvPr id="16" name="Straight Arrow Connector 15"/>
          <p:cNvCxnSpPr/>
          <p:nvPr/>
        </p:nvCxnSpPr>
        <p:spPr>
          <a:xfrm flipH="1">
            <a:off x="5591944" y="4941168"/>
            <a:ext cx="288032" cy="144016"/>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519936" y="4736167"/>
            <a:ext cx="3744416" cy="307777"/>
          </a:xfrm>
          <a:prstGeom prst="rect">
            <a:avLst/>
          </a:prstGeom>
        </p:spPr>
        <p:txBody>
          <a:bodyPr wrap="square" rtlCol="0">
            <a:spAutoFit/>
          </a:bodyPr>
          <a:lstStyle/>
          <a:p>
            <a:pPr marL="257168" indent="-257168" algn="ctr">
              <a:spcBef>
                <a:spcPct val="20000"/>
              </a:spcBef>
            </a:pPr>
            <a:r>
              <a:rPr lang="en-US" sz="1400">
                <a:ea typeface="ＭＳ Ｐゴシック" charset="-128"/>
                <a:cs typeface="ＭＳ Ｐゴシック" charset="-128"/>
              </a:rPr>
              <a:t>Disconnection and ~6min to full power</a:t>
            </a:r>
            <a:endParaRPr lang="en-GB" sz="1400">
              <a:ea typeface="ＭＳ Ｐゴシック" charset="-128"/>
              <a:cs typeface="ＭＳ Ｐゴシック" charset="-128"/>
            </a:endParaRPr>
          </a:p>
        </p:txBody>
      </p:sp>
      <p:sp>
        <p:nvSpPr>
          <p:cNvPr id="4" name="Footer Placeholder 3">
            <a:extLst>
              <a:ext uri="{FF2B5EF4-FFF2-40B4-BE49-F238E27FC236}">
                <a16:creationId xmlns:a16="http://schemas.microsoft.com/office/drawing/2014/main" id="{07A11BCE-C7C2-FFA7-5E91-4A526E80C8CB}"/>
              </a:ext>
            </a:extLst>
          </p:cNvPr>
          <p:cNvSpPr>
            <a:spLocks noGrp="1"/>
          </p:cNvSpPr>
          <p:nvPr>
            <p:ph type="ftr" sz="quarter" idx="11"/>
          </p:nvPr>
        </p:nvSpPr>
        <p:spPr/>
        <p:txBody>
          <a:bodyPr/>
          <a:lstStyle/>
          <a:p>
            <a:r>
              <a:rPr lang="en-US" dirty="0"/>
              <a:t>G-PST - Melbourne Workshop - October 2024</a:t>
            </a:r>
            <a:endParaRPr lang="en-AU" dirty="0"/>
          </a:p>
        </p:txBody>
      </p:sp>
    </p:spTree>
    <p:extLst>
      <p:ext uri="{BB962C8B-B14F-4D97-AF65-F5344CB8AC3E}">
        <p14:creationId xmlns:p14="http://schemas.microsoft.com/office/powerpoint/2010/main" val="653718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F0332-AD78-45B7-13FA-7EAF04A2AF9F}"/>
            </a:ext>
          </a:extLst>
        </p:cNvPr>
        <p:cNvGrpSpPr/>
        <p:nvPr/>
      </p:nvGrpSpPr>
      <p:grpSpPr>
        <a:xfrm>
          <a:off x="0" y="0"/>
          <a:ext cx="0" cy="0"/>
          <a:chOff x="0" y="0"/>
          <a:chExt cx="0" cy="0"/>
        </a:xfrm>
      </p:grpSpPr>
      <p:pic>
        <p:nvPicPr>
          <p:cNvPr id="19" name="Picture Placeholder 18" descr="A person standing in a room with many computers&#10;&#10;Description automatically generated">
            <a:extLst>
              <a:ext uri="{FF2B5EF4-FFF2-40B4-BE49-F238E27FC236}">
                <a16:creationId xmlns:a16="http://schemas.microsoft.com/office/drawing/2014/main" id="{E0D2CBD4-3885-A14A-EF41-79BECA3F5CEC}"/>
              </a:ext>
            </a:extLst>
          </p:cNvPr>
          <p:cNvPicPr>
            <a:picLocks noGrp="1" noChangeAspect="1"/>
          </p:cNvPicPr>
          <p:nvPr>
            <p:ph type="pic" sz="quarter" idx="10"/>
          </p:nvPr>
        </p:nvPicPr>
        <p:blipFill>
          <a:blip r:embed="rId3">
            <a:alphaModFix amt="25000"/>
            <a:extLst>
              <a:ext uri="{28A0092B-C50C-407E-A947-70E740481C1C}">
                <a14:useLocalDpi xmlns:a14="http://schemas.microsoft.com/office/drawing/2010/main" val="0"/>
              </a:ext>
            </a:extLst>
          </a:blip>
          <a:srcRect l="1013" r="1013"/>
          <a:stretch>
            <a:fillRect/>
          </a:stretch>
        </p:blipFill>
        <p:spPr>
          <a:xfrm>
            <a:off x="0" y="-640079"/>
            <a:ext cx="12435114" cy="6841553"/>
          </a:xfrm>
          <a:effectLst>
            <a:outerShdw blurRad="50800" dist="50800" dir="5400000" algn="ctr" rotWithShape="0">
              <a:srgbClr val="000000">
                <a:alpha val="20000"/>
              </a:srgbClr>
            </a:outerShdw>
          </a:effectLst>
        </p:spPr>
      </p:pic>
      <p:sp>
        <p:nvSpPr>
          <p:cNvPr id="7" name="Title 6">
            <a:extLst>
              <a:ext uri="{FF2B5EF4-FFF2-40B4-BE49-F238E27FC236}">
                <a16:creationId xmlns:a16="http://schemas.microsoft.com/office/drawing/2014/main" id="{27624D5A-F0C7-0041-DD94-82BC85AF0B5C}"/>
              </a:ext>
            </a:extLst>
          </p:cNvPr>
          <p:cNvSpPr>
            <a:spLocks noGrp="1"/>
          </p:cNvSpPr>
          <p:nvPr>
            <p:ph type="title"/>
          </p:nvPr>
        </p:nvSpPr>
        <p:spPr/>
        <p:txBody>
          <a:bodyPr/>
          <a:lstStyle/>
          <a:p>
            <a:r>
              <a:rPr lang="en-AU" dirty="0"/>
              <a:t>Total System Approach</a:t>
            </a:r>
          </a:p>
        </p:txBody>
      </p:sp>
      <p:sp>
        <p:nvSpPr>
          <p:cNvPr id="5" name="Footer Placeholder 4">
            <a:extLst>
              <a:ext uri="{FF2B5EF4-FFF2-40B4-BE49-F238E27FC236}">
                <a16:creationId xmlns:a16="http://schemas.microsoft.com/office/drawing/2014/main" id="{68779B9F-E5BE-DB9E-3B53-67490106EE71}"/>
              </a:ext>
            </a:extLst>
          </p:cNvPr>
          <p:cNvSpPr>
            <a:spLocks noGrp="1"/>
          </p:cNvSpPr>
          <p:nvPr>
            <p:ph type="ftr" sz="quarter" idx="4294967295"/>
          </p:nvPr>
        </p:nvSpPr>
        <p:spPr>
          <a:xfrm>
            <a:off x="0" y="6356350"/>
            <a:ext cx="4114800" cy="365125"/>
          </a:xfrm>
        </p:spPr>
        <p:txBody>
          <a:bodyPr/>
          <a:lstStyle/>
          <a:p>
            <a:r>
              <a:rPr lang="en-US" dirty="0"/>
              <a:t>G-PST - Melbourne Workshop - October 2024</a:t>
            </a:r>
            <a:endParaRPr lang="en-AU" dirty="0"/>
          </a:p>
        </p:txBody>
      </p:sp>
      <p:sp>
        <p:nvSpPr>
          <p:cNvPr id="6" name="Slide Number Placeholder 5">
            <a:extLst>
              <a:ext uri="{FF2B5EF4-FFF2-40B4-BE49-F238E27FC236}">
                <a16:creationId xmlns:a16="http://schemas.microsoft.com/office/drawing/2014/main" id="{715AFE58-37E0-CC5C-42F3-2F925EACA1F4}"/>
              </a:ext>
            </a:extLst>
          </p:cNvPr>
          <p:cNvSpPr>
            <a:spLocks noGrp="1"/>
          </p:cNvSpPr>
          <p:nvPr>
            <p:ph type="sldNum" sz="quarter" idx="4294967295"/>
          </p:nvPr>
        </p:nvSpPr>
        <p:spPr>
          <a:xfrm>
            <a:off x="0" y="6365875"/>
            <a:ext cx="1803400" cy="365125"/>
          </a:xfrm>
        </p:spPr>
        <p:txBody>
          <a:bodyPr/>
          <a:lstStyle/>
          <a:p>
            <a:fld id="{A8998135-7374-448B-882E-175897ED0F01}" type="slidenum">
              <a:rPr lang="en-AU" smtClean="0"/>
              <a:t>3</a:t>
            </a:fld>
            <a:endParaRPr lang="en-AU"/>
          </a:p>
        </p:txBody>
      </p:sp>
    </p:spTree>
    <p:extLst>
      <p:ext uri="{BB962C8B-B14F-4D97-AF65-F5344CB8AC3E}">
        <p14:creationId xmlns:p14="http://schemas.microsoft.com/office/powerpoint/2010/main" val="867232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p:txBody>
          <a:bodyPr/>
          <a:lstStyle/>
          <a:p>
            <a:r>
              <a:rPr lang="en-AU" altLang="en-US" sz="3733" dirty="0"/>
              <a:t>30</a:t>
            </a:r>
            <a:r>
              <a:rPr lang="en-AU" altLang="en-US" sz="3733" dirty="0">
                <a:sym typeface="Symbol"/>
              </a:rPr>
              <a:t> grid voltage phase angle jump </a:t>
            </a:r>
            <a:r>
              <a:rPr lang="en-AU" altLang="en-US" sz="3733" dirty="0"/>
              <a:t>: Power </a:t>
            </a:r>
            <a:r>
              <a:rPr lang="en-AU" altLang="en-US" sz="3733" dirty="0">
                <a:sym typeface="Symbol"/>
              </a:rPr>
              <a:t>curtail</a:t>
            </a:r>
            <a:endParaRPr lang="en-AU" altLang="en-US" sz="3733" dirty="0"/>
          </a:p>
        </p:txBody>
      </p:sp>
      <p:sp>
        <p:nvSpPr>
          <p:cNvPr id="3" name="Content Placeholder 2">
            <a:extLst>
              <a:ext uri="{FF2B5EF4-FFF2-40B4-BE49-F238E27FC236}">
                <a16:creationId xmlns:a16="http://schemas.microsoft.com/office/drawing/2014/main" id="{362C0930-700B-D83E-7082-FCEA4788C7EA}"/>
              </a:ext>
            </a:extLst>
          </p:cNvPr>
          <p:cNvSpPr>
            <a:spLocks noGrp="1"/>
          </p:cNvSpPr>
          <p:nvPr>
            <p:ph idx="1"/>
          </p:nvPr>
        </p:nvSpPr>
        <p:spPr/>
        <p:txBody>
          <a:bodyPr/>
          <a:lstStyle/>
          <a:p>
            <a:endParaRPr lang="en-AU"/>
          </a:p>
        </p:txBody>
      </p:sp>
      <p:sp>
        <p:nvSpPr>
          <p:cNvPr id="2" name="Slide Number Placeholder 1">
            <a:extLst>
              <a:ext uri="{FF2B5EF4-FFF2-40B4-BE49-F238E27FC236}">
                <a16:creationId xmlns:a16="http://schemas.microsoft.com/office/drawing/2014/main" id="{A3D64926-2E9B-D7E9-913F-94CF2B20AFAC}"/>
              </a:ext>
            </a:extLst>
          </p:cNvPr>
          <p:cNvSpPr>
            <a:spLocks noGrp="1"/>
          </p:cNvSpPr>
          <p:nvPr>
            <p:ph type="sldNum" sz="quarter" idx="12"/>
          </p:nvPr>
        </p:nvSpPr>
        <p:spPr>
          <a:prstGeom prst="rect">
            <a:avLst/>
          </a:prstGeom>
        </p:spPr>
        <p:txBody>
          <a:bodyPr/>
          <a:lstStyle/>
          <a:p>
            <a:fld id="{0E3EFDE0-F558-44BB-B79C-7D361318C721}" type="slidenum">
              <a:rPr lang="en-AU" smtClean="0"/>
              <a:pPr/>
              <a:t>30</a:t>
            </a:fld>
            <a:endParaRPr lang="en-AU"/>
          </a:p>
        </p:txBody>
      </p:sp>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47"/>
          <a:stretch/>
        </p:blipFill>
        <p:spPr bwMode="auto">
          <a:xfrm>
            <a:off x="1944695" y="1334581"/>
            <a:ext cx="8302612" cy="4542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022367" y="1484785"/>
            <a:ext cx="174523" cy="995809"/>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3952" y="1792029"/>
            <a:ext cx="3976027" cy="1180800"/>
          </a:xfrm>
          <a:prstGeom prst="rect">
            <a:avLst/>
          </a:prstGeom>
          <a:noFill/>
          <a:ln w="31750">
            <a:solidFill>
              <a:srgbClr val="92D050"/>
            </a:solidFill>
            <a:miter lim="800000"/>
            <a:headEnd/>
            <a:tailEnd/>
          </a:ln>
          <a:extLst>
            <a:ext uri="{909E8E84-426E-40DD-AFC4-6F175D3DCCD1}">
              <a14:hiddenFill xmlns:a14="http://schemas.microsoft.com/office/drawing/2010/main">
                <a:solidFill>
                  <a:schemeClr val="accent1"/>
                </a:solidFill>
              </a14:hiddenFill>
            </a:ext>
          </a:extLst>
        </p:spPr>
      </p:pic>
      <p:sp>
        <p:nvSpPr>
          <p:cNvPr id="7" name="Freeform 6"/>
          <p:cNvSpPr/>
          <p:nvPr/>
        </p:nvSpPr>
        <p:spPr>
          <a:xfrm>
            <a:off x="5196890" y="2204864"/>
            <a:ext cx="395055" cy="370181"/>
          </a:xfrm>
          <a:custGeom>
            <a:avLst/>
            <a:gdLst>
              <a:gd name="connsiteX0" fmla="*/ 7143 w 654843"/>
              <a:gd name="connsiteY0" fmla="*/ 0 h 493574"/>
              <a:gd name="connsiteX1" fmla="*/ 4762 w 654843"/>
              <a:gd name="connsiteY1" fmla="*/ 14288 h 493574"/>
              <a:gd name="connsiteX2" fmla="*/ 2381 w 654843"/>
              <a:gd name="connsiteY2" fmla="*/ 35719 h 493574"/>
              <a:gd name="connsiteX3" fmla="*/ 0 w 654843"/>
              <a:gd name="connsiteY3" fmla="*/ 45244 h 493574"/>
              <a:gd name="connsiteX4" fmla="*/ 2381 w 654843"/>
              <a:gd name="connsiteY4" fmla="*/ 123825 h 493574"/>
              <a:gd name="connsiteX5" fmla="*/ 11906 w 654843"/>
              <a:gd name="connsiteY5" fmla="*/ 142875 h 493574"/>
              <a:gd name="connsiteX6" fmla="*/ 23812 w 654843"/>
              <a:gd name="connsiteY6" fmla="*/ 161925 h 493574"/>
              <a:gd name="connsiteX7" fmla="*/ 28575 w 654843"/>
              <a:gd name="connsiteY7" fmla="*/ 169069 h 493574"/>
              <a:gd name="connsiteX8" fmla="*/ 35718 w 654843"/>
              <a:gd name="connsiteY8" fmla="*/ 176213 h 493574"/>
              <a:gd name="connsiteX9" fmla="*/ 42862 w 654843"/>
              <a:gd name="connsiteY9" fmla="*/ 185738 h 493574"/>
              <a:gd name="connsiteX10" fmla="*/ 57150 w 654843"/>
              <a:gd name="connsiteY10" fmla="*/ 200025 h 493574"/>
              <a:gd name="connsiteX11" fmla="*/ 64293 w 654843"/>
              <a:gd name="connsiteY11" fmla="*/ 207169 h 493574"/>
              <a:gd name="connsiteX12" fmla="*/ 83343 w 654843"/>
              <a:gd name="connsiteY12" fmla="*/ 228600 h 493574"/>
              <a:gd name="connsiteX13" fmla="*/ 90487 w 654843"/>
              <a:gd name="connsiteY13" fmla="*/ 235744 h 493574"/>
              <a:gd name="connsiteX14" fmla="*/ 97631 w 654843"/>
              <a:gd name="connsiteY14" fmla="*/ 242888 h 493574"/>
              <a:gd name="connsiteX15" fmla="*/ 107156 w 654843"/>
              <a:gd name="connsiteY15" fmla="*/ 250032 h 493574"/>
              <a:gd name="connsiteX16" fmla="*/ 116681 w 654843"/>
              <a:gd name="connsiteY16" fmla="*/ 259557 h 493574"/>
              <a:gd name="connsiteX17" fmla="*/ 123825 w 654843"/>
              <a:gd name="connsiteY17" fmla="*/ 264319 h 493574"/>
              <a:gd name="connsiteX18" fmla="*/ 140493 w 654843"/>
              <a:gd name="connsiteY18" fmla="*/ 278607 h 493574"/>
              <a:gd name="connsiteX19" fmla="*/ 164306 w 654843"/>
              <a:gd name="connsiteY19" fmla="*/ 292894 h 493574"/>
              <a:gd name="connsiteX20" fmla="*/ 176212 w 654843"/>
              <a:gd name="connsiteY20" fmla="*/ 300038 h 493574"/>
              <a:gd name="connsiteX21" fmla="*/ 185737 w 654843"/>
              <a:gd name="connsiteY21" fmla="*/ 304800 h 493574"/>
              <a:gd name="connsiteX22" fmla="*/ 200025 w 654843"/>
              <a:gd name="connsiteY22" fmla="*/ 314325 h 493574"/>
              <a:gd name="connsiteX23" fmla="*/ 207168 w 654843"/>
              <a:gd name="connsiteY23" fmla="*/ 319088 h 493574"/>
              <a:gd name="connsiteX24" fmla="*/ 214312 w 654843"/>
              <a:gd name="connsiteY24" fmla="*/ 321469 h 493574"/>
              <a:gd name="connsiteX25" fmla="*/ 228600 w 654843"/>
              <a:gd name="connsiteY25" fmla="*/ 330994 h 493574"/>
              <a:gd name="connsiteX26" fmla="*/ 242887 w 654843"/>
              <a:gd name="connsiteY26" fmla="*/ 335757 h 493574"/>
              <a:gd name="connsiteX27" fmla="*/ 254793 w 654843"/>
              <a:gd name="connsiteY27" fmla="*/ 340519 h 493574"/>
              <a:gd name="connsiteX28" fmla="*/ 290512 w 654843"/>
              <a:gd name="connsiteY28" fmla="*/ 347663 h 493574"/>
              <a:gd name="connsiteX29" fmla="*/ 297656 w 654843"/>
              <a:gd name="connsiteY29" fmla="*/ 350044 h 493574"/>
              <a:gd name="connsiteX30" fmla="*/ 316706 w 654843"/>
              <a:gd name="connsiteY30" fmla="*/ 354807 h 493574"/>
              <a:gd name="connsiteX31" fmla="*/ 340518 w 654843"/>
              <a:gd name="connsiteY31" fmla="*/ 361950 h 493574"/>
              <a:gd name="connsiteX32" fmla="*/ 347662 w 654843"/>
              <a:gd name="connsiteY32" fmla="*/ 364332 h 493574"/>
              <a:gd name="connsiteX33" fmla="*/ 359568 w 654843"/>
              <a:gd name="connsiteY33" fmla="*/ 369094 h 493574"/>
              <a:gd name="connsiteX34" fmla="*/ 373856 w 654843"/>
              <a:gd name="connsiteY34" fmla="*/ 371475 h 493574"/>
              <a:gd name="connsiteX35" fmla="*/ 390525 w 654843"/>
              <a:gd name="connsiteY35" fmla="*/ 378619 h 493574"/>
              <a:gd name="connsiteX36" fmla="*/ 423862 w 654843"/>
              <a:gd name="connsiteY36" fmla="*/ 388144 h 493574"/>
              <a:gd name="connsiteX37" fmla="*/ 442912 w 654843"/>
              <a:gd name="connsiteY37" fmla="*/ 392907 h 493574"/>
              <a:gd name="connsiteX38" fmla="*/ 452437 w 654843"/>
              <a:gd name="connsiteY38" fmla="*/ 395288 h 493574"/>
              <a:gd name="connsiteX39" fmla="*/ 469106 w 654843"/>
              <a:gd name="connsiteY39" fmla="*/ 397669 h 493574"/>
              <a:gd name="connsiteX40" fmla="*/ 490537 w 654843"/>
              <a:gd name="connsiteY40" fmla="*/ 402432 h 493574"/>
              <a:gd name="connsiteX41" fmla="*/ 526256 w 654843"/>
              <a:gd name="connsiteY41" fmla="*/ 404813 h 493574"/>
              <a:gd name="connsiteX42" fmla="*/ 535781 w 654843"/>
              <a:gd name="connsiteY42" fmla="*/ 409575 h 493574"/>
              <a:gd name="connsiteX43" fmla="*/ 576262 w 654843"/>
              <a:gd name="connsiteY43" fmla="*/ 414338 h 493574"/>
              <a:gd name="connsiteX44" fmla="*/ 585787 w 654843"/>
              <a:gd name="connsiteY44" fmla="*/ 416719 h 493574"/>
              <a:gd name="connsiteX45" fmla="*/ 604837 w 654843"/>
              <a:gd name="connsiteY45" fmla="*/ 419100 h 493574"/>
              <a:gd name="connsiteX46" fmla="*/ 619125 w 654843"/>
              <a:gd name="connsiteY46" fmla="*/ 421482 h 493574"/>
              <a:gd name="connsiteX47" fmla="*/ 628650 w 654843"/>
              <a:gd name="connsiteY47" fmla="*/ 419100 h 493574"/>
              <a:gd name="connsiteX48" fmla="*/ 609600 w 654843"/>
              <a:gd name="connsiteY48" fmla="*/ 409575 h 493574"/>
              <a:gd name="connsiteX49" fmla="*/ 595312 w 654843"/>
              <a:gd name="connsiteY49" fmla="*/ 397669 h 493574"/>
              <a:gd name="connsiteX50" fmla="*/ 588168 w 654843"/>
              <a:gd name="connsiteY50" fmla="*/ 390525 h 493574"/>
              <a:gd name="connsiteX51" fmla="*/ 573881 w 654843"/>
              <a:gd name="connsiteY51" fmla="*/ 381000 h 493574"/>
              <a:gd name="connsiteX52" fmla="*/ 566737 w 654843"/>
              <a:gd name="connsiteY52" fmla="*/ 376238 h 493574"/>
              <a:gd name="connsiteX53" fmla="*/ 550068 w 654843"/>
              <a:gd name="connsiteY53" fmla="*/ 357188 h 493574"/>
              <a:gd name="connsiteX54" fmla="*/ 547687 w 654843"/>
              <a:gd name="connsiteY54" fmla="*/ 350044 h 493574"/>
              <a:gd name="connsiteX55" fmla="*/ 545306 w 654843"/>
              <a:gd name="connsiteY55" fmla="*/ 361950 h 493574"/>
              <a:gd name="connsiteX56" fmla="*/ 547687 w 654843"/>
              <a:gd name="connsiteY56" fmla="*/ 373857 h 493574"/>
              <a:gd name="connsiteX57" fmla="*/ 550068 w 654843"/>
              <a:gd name="connsiteY57" fmla="*/ 492919 h 493574"/>
              <a:gd name="connsiteX58" fmla="*/ 552450 w 654843"/>
              <a:gd name="connsiteY58" fmla="*/ 483394 h 493574"/>
              <a:gd name="connsiteX59" fmla="*/ 561975 w 654843"/>
              <a:gd name="connsiteY59" fmla="*/ 469107 h 493574"/>
              <a:gd name="connsiteX60" fmla="*/ 566737 w 654843"/>
              <a:gd name="connsiteY60" fmla="*/ 459582 h 493574"/>
              <a:gd name="connsiteX61" fmla="*/ 573881 w 654843"/>
              <a:gd name="connsiteY61" fmla="*/ 454819 h 493574"/>
              <a:gd name="connsiteX62" fmla="*/ 595312 w 654843"/>
              <a:gd name="connsiteY62" fmla="*/ 438150 h 493574"/>
              <a:gd name="connsiteX63" fmla="*/ 609600 w 654843"/>
              <a:gd name="connsiteY63" fmla="*/ 433388 h 493574"/>
              <a:gd name="connsiteX64" fmla="*/ 654843 w 654843"/>
              <a:gd name="connsiteY64" fmla="*/ 431007 h 4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54843" h="493574">
                <a:moveTo>
                  <a:pt x="7143" y="0"/>
                </a:moveTo>
                <a:cubicBezTo>
                  <a:pt x="6349" y="4763"/>
                  <a:pt x="5400" y="9502"/>
                  <a:pt x="4762" y="14288"/>
                </a:cubicBezTo>
                <a:cubicBezTo>
                  <a:pt x="3812" y="21413"/>
                  <a:pt x="3474" y="28615"/>
                  <a:pt x="2381" y="35719"/>
                </a:cubicBezTo>
                <a:cubicBezTo>
                  <a:pt x="1883" y="38954"/>
                  <a:pt x="794" y="42069"/>
                  <a:pt x="0" y="45244"/>
                </a:cubicBezTo>
                <a:cubicBezTo>
                  <a:pt x="794" y="71438"/>
                  <a:pt x="-791" y="97812"/>
                  <a:pt x="2381" y="123825"/>
                </a:cubicBezTo>
                <a:cubicBezTo>
                  <a:pt x="3240" y="130872"/>
                  <a:pt x="7968" y="136968"/>
                  <a:pt x="11906" y="142875"/>
                </a:cubicBezTo>
                <a:cubicBezTo>
                  <a:pt x="22799" y="159216"/>
                  <a:pt x="9433" y="138919"/>
                  <a:pt x="23812" y="161925"/>
                </a:cubicBezTo>
                <a:cubicBezTo>
                  <a:pt x="25329" y="164352"/>
                  <a:pt x="26743" y="166870"/>
                  <a:pt x="28575" y="169069"/>
                </a:cubicBezTo>
                <a:cubicBezTo>
                  <a:pt x="30731" y="171656"/>
                  <a:pt x="33527" y="173656"/>
                  <a:pt x="35718" y="176213"/>
                </a:cubicBezTo>
                <a:cubicBezTo>
                  <a:pt x="38301" y="179226"/>
                  <a:pt x="40207" y="182788"/>
                  <a:pt x="42862" y="185738"/>
                </a:cubicBezTo>
                <a:cubicBezTo>
                  <a:pt x="47368" y="190744"/>
                  <a:pt x="52387" y="195262"/>
                  <a:pt x="57150" y="200025"/>
                </a:cubicBezTo>
                <a:cubicBezTo>
                  <a:pt x="59531" y="202406"/>
                  <a:pt x="62425" y="204367"/>
                  <a:pt x="64293" y="207169"/>
                </a:cubicBezTo>
                <a:cubicBezTo>
                  <a:pt x="72792" y="219917"/>
                  <a:pt x="67032" y="212289"/>
                  <a:pt x="83343" y="228600"/>
                </a:cubicBezTo>
                <a:lnTo>
                  <a:pt x="90487" y="235744"/>
                </a:lnTo>
                <a:cubicBezTo>
                  <a:pt x="92868" y="238125"/>
                  <a:pt x="94937" y="240867"/>
                  <a:pt x="97631" y="242888"/>
                </a:cubicBezTo>
                <a:cubicBezTo>
                  <a:pt x="100806" y="245269"/>
                  <a:pt x="104169" y="247419"/>
                  <a:pt x="107156" y="250032"/>
                </a:cubicBezTo>
                <a:cubicBezTo>
                  <a:pt x="110535" y="252989"/>
                  <a:pt x="113272" y="256635"/>
                  <a:pt x="116681" y="259557"/>
                </a:cubicBezTo>
                <a:cubicBezTo>
                  <a:pt x="118854" y="261419"/>
                  <a:pt x="121626" y="262487"/>
                  <a:pt x="123825" y="264319"/>
                </a:cubicBezTo>
                <a:cubicBezTo>
                  <a:pt x="136652" y="275008"/>
                  <a:pt x="124883" y="268572"/>
                  <a:pt x="140493" y="278607"/>
                </a:cubicBezTo>
                <a:cubicBezTo>
                  <a:pt x="148280" y="283613"/>
                  <a:pt x="156368" y="288132"/>
                  <a:pt x="164306" y="292894"/>
                </a:cubicBezTo>
                <a:cubicBezTo>
                  <a:pt x="168275" y="295275"/>
                  <a:pt x="172072" y="297968"/>
                  <a:pt x="176212" y="300038"/>
                </a:cubicBezTo>
                <a:cubicBezTo>
                  <a:pt x="179387" y="301625"/>
                  <a:pt x="182693" y="302974"/>
                  <a:pt x="185737" y="304800"/>
                </a:cubicBezTo>
                <a:cubicBezTo>
                  <a:pt x="190645" y="307745"/>
                  <a:pt x="195262" y="311150"/>
                  <a:pt x="200025" y="314325"/>
                </a:cubicBezTo>
                <a:cubicBezTo>
                  <a:pt x="202406" y="315912"/>
                  <a:pt x="204453" y="318183"/>
                  <a:pt x="207168" y="319088"/>
                </a:cubicBezTo>
                <a:lnTo>
                  <a:pt x="214312" y="321469"/>
                </a:lnTo>
                <a:cubicBezTo>
                  <a:pt x="219075" y="324644"/>
                  <a:pt x="223170" y="329184"/>
                  <a:pt x="228600" y="330994"/>
                </a:cubicBezTo>
                <a:cubicBezTo>
                  <a:pt x="233362" y="332582"/>
                  <a:pt x="238169" y="334041"/>
                  <a:pt x="242887" y="335757"/>
                </a:cubicBezTo>
                <a:cubicBezTo>
                  <a:pt x="246904" y="337218"/>
                  <a:pt x="250708" y="339262"/>
                  <a:pt x="254793" y="340519"/>
                </a:cubicBezTo>
                <a:cubicBezTo>
                  <a:pt x="270719" y="345419"/>
                  <a:pt x="274711" y="345406"/>
                  <a:pt x="290512" y="347663"/>
                </a:cubicBezTo>
                <a:cubicBezTo>
                  <a:pt x="292893" y="348457"/>
                  <a:pt x="295234" y="349384"/>
                  <a:pt x="297656" y="350044"/>
                </a:cubicBezTo>
                <a:cubicBezTo>
                  <a:pt x="303971" y="351766"/>
                  <a:pt x="310496" y="352737"/>
                  <a:pt x="316706" y="354807"/>
                </a:cubicBezTo>
                <a:cubicBezTo>
                  <a:pt x="350699" y="366137"/>
                  <a:pt x="315300" y="354744"/>
                  <a:pt x="340518" y="361950"/>
                </a:cubicBezTo>
                <a:cubicBezTo>
                  <a:pt x="342932" y="362640"/>
                  <a:pt x="345312" y="363451"/>
                  <a:pt x="347662" y="364332"/>
                </a:cubicBezTo>
                <a:cubicBezTo>
                  <a:pt x="351664" y="365833"/>
                  <a:pt x="355444" y="367969"/>
                  <a:pt x="359568" y="369094"/>
                </a:cubicBezTo>
                <a:cubicBezTo>
                  <a:pt x="364226" y="370364"/>
                  <a:pt x="369093" y="370681"/>
                  <a:pt x="373856" y="371475"/>
                </a:cubicBezTo>
                <a:cubicBezTo>
                  <a:pt x="385191" y="379032"/>
                  <a:pt x="376545" y="374425"/>
                  <a:pt x="390525" y="378619"/>
                </a:cubicBezTo>
                <a:cubicBezTo>
                  <a:pt x="424686" y="388868"/>
                  <a:pt x="382125" y="377711"/>
                  <a:pt x="423862" y="388144"/>
                </a:cubicBezTo>
                <a:lnTo>
                  <a:pt x="442912" y="392907"/>
                </a:lnTo>
                <a:cubicBezTo>
                  <a:pt x="446087" y="393701"/>
                  <a:pt x="449197" y="394825"/>
                  <a:pt x="452437" y="395288"/>
                </a:cubicBezTo>
                <a:cubicBezTo>
                  <a:pt x="457993" y="396082"/>
                  <a:pt x="463584" y="396665"/>
                  <a:pt x="469106" y="397669"/>
                </a:cubicBezTo>
                <a:cubicBezTo>
                  <a:pt x="478818" y="399435"/>
                  <a:pt x="480046" y="401383"/>
                  <a:pt x="490537" y="402432"/>
                </a:cubicBezTo>
                <a:cubicBezTo>
                  <a:pt x="502411" y="403619"/>
                  <a:pt x="514350" y="404019"/>
                  <a:pt x="526256" y="404813"/>
                </a:cubicBezTo>
                <a:cubicBezTo>
                  <a:pt x="529431" y="406400"/>
                  <a:pt x="532337" y="408714"/>
                  <a:pt x="535781" y="409575"/>
                </a:cubicBezTo>
                <a:cubicBezTo>
                  <a:pt x="538408" y="410232"/>
                  <a:pt x="574927" y="414190"/>
                  <a:pt x="576262" y="414338"/>
                </a:cubicBezTo>
                <a:cubicBezTo>
                  <a:pt x="579437" y="415132"/>
                  <a:pt x="582559" y="416181"/>
                  <a:pt x="585787" y="416719"/>
                </a:cubicBezTo>
                <a:cubicBezTo>
                  <a:pt x="592099" y="417771"/>
                  <a:pt x="598502" y="418195"/>
                  <a:pt x="604837" y="419100"/>
                </a:cubicBezTo>
                <a:cubicBezTo>
                  <a:pt x="609617" y="419783"/>
                  <a:pt x="614362" y="420688"/>
                  <a:pt x="619125" y="421482"/>
                </a:cubicBezTo>
                <a:cubicBezTo>
                  <a:pt x="622300" y="420688"/>
                  <a:pt x="630694" y="421656"/>
                  <a:pt x="628650" y="419100"/>
                </a:cubicBezTo>
                <a:cubicBezTo>
                  <a:pt x="624215" y="413556"/>
                  <a:pt x="614620" y="414595"/>
                  <a:pt x="609600" y="409575"/>
                </a:cubicBezTo>
                <a:cubicBezTo>
                  <a:pt x="588720" y="388698"/>
                  <a:pt x="615212" y="414253"/>
                  <a:pt x="595312" y="397669"/>
                </a:cubicBezTo>
                <a:cubicBezTo>
                  <a:pt x="592725" y="395513"/>
                  <a:pt x="590826" y="392593"/>
                  <a:pt x="588168" y="390525"/>
                </a:cubicBezTo>
                <a:cubicBezTo>
                  <a:pt x="583650" y="387011"/>
                  <a:pt x="578643" y="384175"/>
                  <a:pt x="573881" y="381000"/>
                </a:cubicBezTo>
                <a:lnTo>
                  <a:pt x="566737" y="376238"/>
                </a:lnTo>
                <a:cubicBezTo>
                  <a:pt x="555625" y="359569"/>
                  <a:pt x="561975" y="365125"/>
                  <a:pt x="550068" y="357188"/>
                </a:cubicBezTo>
                <a:cubicBezTo>
                  <a:pt x="549274" y="354807"/>
                  <a:pt x="548809" y="352289"/>
                  <a:pt x="547687" y="350044"/>
                </a:cubicBezTo>
                <a:cubicBezTo>
                  <a:pt x="538860" y="332387"/>
                  <a:pt x="543723" y="351661"/>
                  <a:pt x="545306" y="361950"/>
                </a:cubicBezTo>
                <a:cubicBezTo>
                  <a:pt x="545921" y="365951"/>
                  <a:pt x="546893" y="369888"/>
                  <a:pt x="547687" y="373857"/>
                </a:cubicBezTo>
                <a:cubicBezTo>
                  <a:pt x="548481" y="413544"/>
                  <a:pt x="548344" y="453261"/>
                  <a:pt x="550068" y="492919"/>
                </a:cubicBezTo>
                <a:cubicBezTo>
                  <a:pt x="550210" y="496189"/>
                  <a:pt x="550986" y="486321"/>
                  <a:pt x="552450" y="483394"/>
                </a:cubicBezTo>
                <a:cubicBezTo>
                  <a:pt x="555010" y="478275"/>
                  <a:pt x="559416" y="474227"/>
                  <a:pt x="561975" y="469107"/>
                </a:cubicBezTo>
                <a:cubicBezTo>
                  <a:pt x="563562" y="465932"/>
                  <a:pt x="564465" y="462309"/>
                  <a:pt x="566737" y="459582"/>
                </a:cubicBezTo>
                <a:cubicBezTo>
                  <a:pt x="568569" y="457383"/>
                  <a:pt x="571682" y="456651"/>
                  <a:pt x="573881" y="454819"/>
                </a:cubicBezTo>
                <a:cubicBezTo>
                  <a:pt x="582098" y="447971"/>
                  <a:pt x="583278" y="442161"/>
                  <a:pt x="595312" y="438150"/>
                </a:cubicBezTo>
                <a:lnTo>
                  <a:pt x="609600" y="433388"/>
                </a:lnTo>
                <a:cubicBezTo>
                  <a:pt x="628793" y="426991"/>
                  <a:pt x="614224" y="431007"/>
                  <a:pt x="654843" y="431007"/>
                </a:cubicBezTo>
              </a:path>
            </a:pathLst>
          </a:cu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p:cNvCxnSpPr/>
          <p:nvPr/>
        </p:nvCxnSpPr>
        <p:spPr>
          <a:xfrm flipH="1">
            <a:off x="5663952" y="4498099"/>
            <a:ext cx="288032" cy="144016"/>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735960" y="4293096"/>
            <a:ext cx="3744416" cy="307777"/>
          </a:xfrm>
          <a:prstGeom prst="rect">
            <a:avLst/>
          </a:prstGeom>
        </p:spPr>
        <p:txBody>
          <a:bodyPr wrap="square" rtlCol="0">
            <a:spAutoFit/>
          </a:bodyPr>
          <a:lstStyle/>
          <a:p>
            <a:pPr marL="257168" indent="-257168" algn="ctr">
              <a:spcBef>
                <a:spcPct val="20000"/>
              </a:spcBef>
            </a:pPr>
            <a:r>
              <a:rPr lang="en-US" sz="1400">
                <a:ea typeface="ＭＳ Ｐゴシック" charset="-128"/>
                <a:cs typeface="ＭＳ Ｐゴシック" charset="-128"/>
              </a:rPr>
              <a:t>Power decreases and ramps up 16%/min</a:t>
            </a:r>
            <a:endParaRPr lang="en-GB" sz="1400">
              <a:ea typeface="ＭＳ Ｐゴシック" charset="-128"/>
              <a:cs typeface="ＭＳ Ｐゴシック" charset="-128"/>
            </a:endParaRPr>
          </a:p>
        </p:txBody>
      </p:sp>
      <p:sp>
        <p:nvSpPr>
          <p:cNvPr id="10" name="Footer Placeholder 9">
            <a:extLst>
              <a:ext uri="{FF2B5EF4-FFF2-40B4-BE49-F238E27FC236}">
                <a16:creationId xmlns:a16="http://schemas.microsoft.com/office/drawing/2014/main" id="{3FBB0FFB-A5C2-97D4-FB0F-68E094E9EE68}"/>
              </a:ext>
            </a:extLst>
          </p:cNvPr>
          <p:cNvSpPr>
            <a:spLocks noGrp="1"/>
          </p:cNvSpPr>
          <p:nvPr>
            <p:ph type="ftr" sz="quarter" idx="11"/>
          </p:nvPr>
        </p:nvSpPr>
        <p:spPr/>
        <p:txBody>
          <a:bodyPr/>
          <a:lstStyle/>
          <a:p>
            <a:r>
              <a:rPr lang="en-US" dirty="0"/>
              <a:t>G-PST - Melbourne Workshop - October 2024</a:t>
            </a:r>
            <a:endParaRPr lang="en-AU" dirty="0"/>
          </a:p>
        </p:txBody>
      </p:sp>
    </p:spTree>
    <p:extLst>
      <p:ext uri="{BB962C8B-B14F-4D97-AF65-F5344CB8AC3E}">
        <p14:creationId xmlns:p14="http://schemas.microsoft.com/office/powerpoint/2010/main" val="1640916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2"/>
          <p:cNvSpPr>
            <a:spLocks noGrp="1"/>
          </p:cNvSpPr>
          <p:nvPr>
            <p:ph type="title"/>
          </p:nvPr>
        </p:nvSpPr>
        <p:spPr/>
        <p:txBody>
          <a:bodyPr>
            <a:normAutofit/>
          </a:bodyPr>
          <a:lstStyle/>
          <a:p>
            <a:r>
              <a:rPr lang="en-US" sz="3200" dirty="0"/>
              <a:t>Grid Voltage Phase Angle Jump Summary</a:t>
            </a:r>
            <a:endParaRPr lang="en-US" altLang="en-US" sz="3200" dirty="0"/>
          </a:p>
        </p:txBody>
      </p:sp>
      <p:sp>
        <p:nvSpPr>
          <p:cNvPr id="3" name="Slide Number Placeholder 2">
            <a:extLst>
              <a:ext uri="{FF2B5EF4-FFF2-40B4-BE49-F238E27FC236}">
                <a16:creationId xmlns:a16="http://schemas.microsoft.com/office/drawing/2014/main" id="{63B48FC1-CEAF-60A8-0337-8A9E2FEC542A}"/>
              </a:ext>
            </a:extLst>
          </p:cNvPr>
          <p:cNvSpPr>
            <a:spLocks noGrp="1"/>
          </p:cNvSpPr>
          <p:nvPr>
            <p:ph type="sldNum" sz="quarter" idx="12"/>
          </p:nvPr>
        </p:nvSpPr>
        <p:spPr>
          <a:prstGeom prst="rect">
            <a:avLst/>
          </a:prstGeom>
        </p:spPr>
        <p:txBody>
          <a:bodyPr/>
          <a:lstStyle/>
          <a:p>
            <a:fld id="{0E3EFDE0-F558-44BB-B79C-7D361318C721}" type="slidenum">
              <a:rPr lang="en-AU" smtClean="0"/>
              <a:pPr/>
              <a:t>31</a:t>
            </a:fld>
            <a:endParaRPr lang="en-AU"/>
          </a:p>
        </p:txBody>
      </p:sp>
      <p:sp>
        <p:nvSpPr>
          <p:cNvPr id="9" name="Text Placeholder 3"/>
          <p:cNvSpPr txBox="1">
            <a:spLocks/>
          </p:cNvSpPr>
          <p:nvPr/>
        </p:nvSpPr>
        <p:spPr bwMode="auto">
          <a:xfrm>
            <a:off x="1992313" y="1265030"/>
            <a:ext cx="8208963"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342900" indent="-342900" algn="l" rtl="0" eaLnBrk="1" fontAlgn="base" hangingPunct="1">
              <a:spcBef>
                <a:spcPts val="1200"/>
              </a:spcBef>
              <a:spcAft>
                <a:spcPct val="0"/>
              </a:spcAft>
              <a:buFont typeface="Arial" charset="0"/>
              <a:defRPr sz="1600" kern="1200">
                <a:solidFill>
                  <a:schemeClr val="tx1"/>
                </a:solidFill>
                <a:latin typeface="+mn-lt"/>
                <a:ea typeface="ＭＳ Ｐゴシック" charset="-128"/>
                <a:cs typeface="ＭＳ Ｐゴシック" charset="-128"/>
              </a:defRPr>
            </a:lvl1pPr>
            <a:lvl2pPr marL="269875" indent="-269875" algn="l" rtl="0" eaLnBrk="1" fontAlgn="base" hangingPunct="1">
              <a:spcBef>
                <a:spcPts val="900"/>
              </a:spcBef>
              <a:spcAft>
                <a:spcPct val="0"/>
              </a:spcAft>
              <a:buFont typeface="Arial" charset="0"/>
              <a:buChar char="•"/>
              <a:defRPr sz="1600" kern="1200">
                <a:solidFill>
                  <a:schemeClr val="tx1"/>
                </a:solidFill>
                <a:latin typeface="+mn-lt"/>
                <a:ea typeface="ＭＳ Ｐゴシック" charset="-128"/>
                <a:cs typeface="+mn-cs"/>
              </a:defRPr>
            </a:lvl2pPr>
            <a:lvl3pPr marL="539750" indent="-269875" algn="l" rtl="0" eaLnBrk="1" fontAlgn="base" hangingPunct="1">
              <a:spcBef>
                <a:spcPts val="600"/>
              </a:spcBef>
              <a:spcAft>
                <a:spcPct val="0"/>
              </a:spcAft>
              <a:buFont typeface="Lucida Grande" charset="0"/>
              <a:buChar char="–"/>
              <a:defRPr sz="1600" kern="1200">
                <a:solidFill>
                  <a:schemeClr val="tx1"/>
                </a:solidFill>
                <a:latin typeface="+mn-lt"/>
                <a:ea typeface="ヒラギノ角ゴ Pro W3" pitchFamily="-60" charset="-128"/>
                <a:cs typeface="ヒラギノ角ゴ Pro W3" charset="-128"/>
              </a:defRPr>
            </a:lvl3pPr>
            <a:lvl4pPr marL="809625" indent="-269875" algn="l" rtl="0" eaLnBrk="1" fontAlgn="base" hangingPunct="1">
              <a:spcBef>
                <a:spcPts val="600"/>
              </a:spcBef>
              <a:spcAft>
                <a:spcPct val="0"/>
              </a:spcAft>
              <a:buFont typeface="Lucida Grande" charset="0"/>
              <a:buChar char="»"/>
              <a:defRPr sz="1600" kern="1200">
                <a:solidFill>
                  <a:schemeClr val="tx1"/>
                </a:solidFill>
                <a:latin typeface="+mn-lt"/>
                <a:ea typeface="ヒラギノ角ゴ Pro W3" pitchFamily="-60" charset="-128"/>
                <a:cs typeface="ヒラギノ角ゴ Pro W3" charset="-128"/>
              </a:defRPr>
            </a:lvl4pPr>
            <a:lvl5pPr marL="1095375" indent="-285750" algn="l" rtl="0" eaLnBrk="1" fontAlgn="base" hangingPunct="1">
              <a:spcBef>
                <a:spcPts val="600"/>
              </a:spcBef>
              <a:spcAft>
                <a:spcPct val="0"/>
              </a:spcAft>
              <a:buFont typeface="Wingdings" charset="2"/>
              <a:buChar char="§"/>
              <a:defRPr sz="1600" kern="1200">
                <a:solidFill>
                  <a:schemeClr val="tx1"/>
                </a:solidFill>
                <a:latin typeface="+mn-lt"/>
                <a:ea typeface="ヒラギノ角ゴ Pro W3" pitchFamily="-60"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a:buNone/>
            </a:pPr>
            <a:endParaRPr lang="en-US" altLang="en-US">
              <a:solidFill>
                <a:srgbClr val="404040"/>
              </a:solidFill>
            </a:endParaRPr>
          </a:p>
          <a:p>
            <a:pPr marL="0" lvl="1" indent="0">
              <a:buNone/>
            </a:pPr>
            <a:endParaRPr lang="en-US" altLang="en-US">
              <a:solidFill>
                <a:srgbClr val="404040"/>
              </a:solidFill>
            </a:endParaRPr>
          </a:p>
        </p:txBody>
      </p:sp>
      <p:sp>
        <p:nvSpPr>
          <p:cNvPr id="10" name="Rectangle 9"/>
          <p:cNvSpPr/>
          <p:nvPr/>
        </p:nvSpPr>
        <p:spPr>
          <a:xfrm>
            <a:off x="951720" y="4042898"/>
            <a:ext cx="3687548" cy="954107"/>
          </a:xfrm>
          <a:prstGeom prst="rect">
            <a:avLst/>
          </a:prstGeom>
        </p:spPr>
        <p:txBody>
          <a:bodyPr wrap="none">
            <a:spAutoFit/>
          </a:bodyPr>
          <a:lstStyle/>
          <a:p>
            <a:pPr defTabSz="457189"/>
            <a:r>
              <a:rPr lang="en-US" sz="1400">
                <a:solidFill>
                  <a:srgbClr val="404040"/>
                </a:solidFill>
              </a:rPr>
              <a:t>disc.:  disconnection</a:t>
            </a:r>
          </a:p>
          <a:p>
            <a:pPr defTabSz="457189"/>
            <a:r>
              <a:rPr lang="en-US" sz="1400">
                <a:solidFill>
                  <a:srgbClr val="404040"/>
                </a:solidFill>
              </a:rPr>
              <a:t>curtail: P curtailment</a:t>
            </a:r>
          </a:p>
          <a:p>
            <a:pPr defTabSz="457189"/>
            <a:r>
              <a:rPr lang="en-US" sz="1400">
                <a:solidFill>
                  <a:srgbClr val="404040"/>
                </a:solidFill>
              </a:rPr>
              <a:t>P = 0: P curtailment 0 W, but remains connected</a:t>
            </a:r>
          </a:p>
          <a:p>
            <a:pPr defTabSz="457189"/>
            <a:r>
              <a:rPr lang="en-GB" sz="1400">
                <a:solidFill>
                  <a:srgbClr val="404040"/>
                </a:solidFill>
                <a:sym typeface="Wingdings 2"/>
              </a:rPr>
              <a:t>: no change in operation</a:t>
            </a:r>
            <a:endParaRPr lang="en-GB" sz="1400">
              <a:solidFill>
                <a:srgbClr val="404040"/>
              </a:solidFill>
            </a:endParaRPr>
          </a:p>
        </p:txBody>
      </p:sp>
      <p:graphicFrame>
        <p:nvGraphicFramePr>
          <p:cNvPr id="11" name="Table 10"/>
          <p:cNvGraphicFramePr>
            <a:graphicFrameLocks noGrp="1"/>
          </p:cNvGraphicFramePr>
          <p:nvPr/>
        </p:nvGraphicFramePr>
        <p:xfrm>
          <a:off x="967881" y="1512293"/>
          <a:ext cx="3692235" cy="1985922"/>
        </p:xfrm>
        <a:graphic>
          <a:graphicData uri="http://schemas.openxmlformats.org/drawingml/2006/table">
            <a:tbl>
              <a:tblPr firstRow="1" bandRow="1">
                <a:tableStyleId>{5C22544A-7EE6-4342-B048-85BDC9FD1C3A}</a:tableStyleId>
              </a:tblPr>
              <a:tblGrid>
                <a:gridCol w="689927">
                  <a:extLst>
                    <a:ext uri="{9D8B030D-6E8A-4147-A177-3AD203B41FA5}">
                      <a16:colId xmlns:a16="http://schemas.microsoft.com/office/drawing/2014/main" val="20000"/>
                    </a:ext>
                  </a:extLst>
                </a:gridCol>
                <a:gridCol w="680720">
                  <a:extLst>
                    <a:ext uri="{9D8B030D-6E8A-4147-A177-3AD203B41FA5}">
                      <a16:colId xmlns:a16="http://schemas.microsoft.com/office/drawing/2014/main" val="20001"/>
                    </a:ext>
                  </a:extLst>
                </a:gridCol>
                <a:gridCol w="518160">
                  <a:extLst>
                    <a:ext uri="{9D8B030D-6E8A-4147-A177-3AD203B41FA5}">
                      <a16:colId xmlns:a16="http://schemas.microsoft.com/office/drawing/2014/main" val="20002"/>
                    </a:ext>
                  </a:extLst>
                </a:gridCol>
                <a:gridCol w="619760">
                  <a:extLst>
                    <a:ext uri="{9D8B030D-6E8A-4147-A177-3AD203B41FA5}">
                      <a16:colId xmlns:a16="http://schemas.microsoft.com/office/drawing/2014/main" val="20003"/>
                    </a:ext>
                  </a:extLst>
                </a:gridCol>
                <a:gridCol w="516011">
                  <a:extLst>
                    <a:ext uri="{9D8B030D-6E8A-4147-A177-3AD203B41FA5}">
                      <a16:colId xmlns:a16="http://schemas.microsoft.com/office/drawing/2014/main" val="20004"/>
                    </a:ext>
                  </a:extLst>
                </a:gridCol>
                <a:gridCol w="667657">
                  <a:extLst>
                    <a:ext uri="{9D8B030D-6E8A-4147-A177-3AD203B41FA5}">
                      <a16:colId xmlns:a16="http://schemas.microsoft.com/office/drawing/2014/main" val="20005"/>
                    </a:ext>
                  </a:extLst>
                </a:gridCol>
              </a:tblGrid>
              <a:tr h="330987">
                <a:tc>
                  <a:txBody>
                    <a:bodyPr/>
                    <a:lstStyle/>
                    <a:p>
                      <a:endParaRPr lang="en-GB" sz="1500"/>
                    </a:p>
                  </a:txBody>
                  <a:tcPr marL="72000" marR="72000" marT="36000" marB="36000"/>
                </a:tc>
                <a:tc>
                  <a:txBody>
                    <a:bodyPr/>
                    <a:lstStyle/>
                    <a:p>
                      <a:r>
                        <a:rPr lang="en-US" sz="1500" b="0"/>
                        <a:t>Brand</a:t>
                      </a:r>
                      <a:endParaRPr lang="en-GB" sz="1500" b="0"/>
                    </a:p>
                  </a:txBody>
                  <a:tcPr marL="72000" marR="72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a:t>15</a:t>
                      </a:r>
                      <a:r>
                        <a:rPr lang="en-US" sz="1500">
                          <a:sym typeface="Symbol"/>
                        </a:rPr>
                        <a:t></a:t>
                      </a:r>
                      <a:endParaRPr lang="en-GB" sz="1500"/>
                    </a:p>
                  </a:txBody>
                  <a:tcPr marL="72000" marR="72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a:t>30</a:t>
                      </a:r>
                      <a:r>
                        <a:rPr lang="en-US" sz="1500">
                          <a:sym typeface="Symbol"/>
                        </a:rPr>
                        <a:t></a:t>
                      </a:r>
                      <a:endParaRPr lang="en-GB" sz="1500"/>
                    </a:p>
                  </a:txBody>
                  <a:tcPr marL="72000" marR="72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a:t>45</a:t>
                      </a:r>
                      <a:r>
                        <a:rPr lang="en-US" sz="1500">
                          <a:sym typeface="Symbol"/>
                        </a:rPr>
                        <a:t></a:t>
                      </a:r>
                      <a:endParaRPr lang="en-GB" sz="1500"/>
                    </a:p>
                  </a:txBody>
                  <a:tcPr marL="72000" marR="72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a:t>90</a:t>
                      </a:r>
                      <a:r>
                        <a:rPr lang="en-US" sz="1500">
                          <a:sym typeface="Symbol"/>
                        </a:rPr>
                        <a:t></a:t>
                      </a:r>
                      <a:endParaRPr lang="en-GB" sz="1500"/>
                    </a:p>
                  </a:txBody>
                  <a:tcPr marL="72000" marR="72000" marT="36000" marB="36000"/>
                </a:tc>
                <a:extLst>
                  <a:ext uri="{0D108BD9-81ED-4DB2-BD59-A6C34878D82A}">
                    <a16:rowId xmlns:a16="http://schemas.microsoft.com/office/drawing/2014/main" val="10000"/>
                  </a:ext>
                </a:extLst>
              </a:tr>
              <a:tr h="330987">
                <a:tc>
                  <a:txBody>
                    <a:bodyPr/>
                    <a:lstStyle/>
                    <a:p>
                      <a:pPr algn="r"/>
                      <a:r>
                        <a:rPr lang="en-US" sz="1500"/>
                        <a:t>Inv. 6</a:t>
                      </a:r>
                      <a:endParaRPr lang="en-GB" sz="1500"/>
                    </a:p>
                  </a:txBody>
                  <a:tcPr marL="72000" marR="72000" marT="36000" marB="36000">
                    <a:solidFill>
                      <a:srgbClr val="00B050"/>
                    </a:solidFill>
                  </a:tcPr>
                </a:tc>
                <a:tc>
                  <a:txBody>
                    <a:bodyPr/>
                    <a:lstStyle/>
                    <a:p>
                      <a:pPr algn="r"/>
                      <a:r>
                        <a:rPr lang="en-US" sz="1500"/>
                        <a:t>A</a:t>
                      </a:r>
                      <a:endParaRPr lang="en-GB" sz="1500"/>
                    </a:p>
                  </a:txBody>
                  <a:tcPr marL="72000" marR="72000" marT="36000" marB="3600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a:sym typeface="Wingdings 2"/>
                        </a:rPr>
                        <a:t></a:t>
                      </a:r>
                      <a:endParaRPr lang="en-GB" sz="1500"/>
                    </a:p>
                  </a:txBody>
                  <a:tcP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a:sym typeface="Wingdings 2"/>
                        </a:rPr>
                        <a:t></a:t>
                      </a:r>
                      <a:endParaRPr lang="en-GB" sz="1500"/>
                    </a:p>
                  </a:txBody>
                  <a:tcPr>
                    <a:solidFill>
                      <a:srgbClr val="00B050"/>
                    </a:solidFill>
                  </a:tcPr>
                </a:tc>
                <a:tc>
                  <a:txBody>
                    <a:bodyPr/>
                    <a:lstStyle/>
                    <a:p>
                      <a:pPr algn="ctr"/>
                      <a:r>
                        <a:rPr lang="en-GB" sz="1500">
                          <a:sym typeface="Wingdings 2"/>
                        </a:rPr>
                        <a:t></a:t>
                      </a:r>
                      <a:endParaRPr lang="en-GB" sz="1500"/>
                    </a:p>
                  </a:txBody>
                  <a:tcPr marL="72000" marR="72000" marT="36000" marB="36000">
                    <a:solidFill>
                      <a:srgbClr val="00B050"/>
                    </a:solidFill>
                  </a:tcPr>
                </a:tc>
                <a:tc>
                  <a:txBody>
                    <a:bodyPr/>
                    <a:lstStyle/>
                    <a:p>
                      <a:pPr algn="ctr"/>
                      <a:r>
                        <a:rPr lang="en-GB" sz="1500">
                          <a:sym typeface="Wingdings 2"/>
                        </a:rPr>
                        <a:t></a:t>
                      </a:r>
                      <a:endParaRPr lang="en-GB" sz="1500"/>
                    </a:p>
                  </a:txBody>
                  <a:tcPr marL="72000" marR="72000" marT="36000" marB="36000">
                    <a:solidFill>
                      <a:srgbClr val="00B050"/>
                    </a:solidFill>
                  </a:tcPr>
                </a:tc>
                <a:extLst>
                  <a:ext uri="{0D108BD9-81ED-4DB2-BD59-A6C34878D82A}">
                    <a16:rowId xmlns:a16="http://schemas.microsoft.com/office/drawing/2014/main" val="10001"/>
                  </a:ext>
                </a:extLst>
              </a:tr>
              <a:tr h="330987">
                <a:tc>
                  <a:txBody>
                    <a:bodyPr/>
                    <a:lstStyle/>
                    <a:p>
                      <a:pPr algn="r"/>
                      <a:r>
                        <a:rPr lang="en-US" sz="1500"/>
                        <a:t>Inv. 8</a:t>
                      </a:r>
                      <a:endParaRPr lang="en-GB" sz="1500"/>
                    </a:p>
                  </a:txBody>
                  <a:tcPr marL="72000" marR="72000" marT="36000" marB="36000"/>
                </a:tc>
                <a:tc>
                  <a:txBody>
                    <a:bodyPr/>
                    <a:lstStyle/>
                    <a:p>
                      <a:pPr algn="r"/>
                      <a:r>
                        <a:rPr lang="en-US" sz="1500"/>
                        <a:t>A</a:t>
                      </a:r>
                      <a:endParaRPr lang="en-GB" sz="1500"/>
                    </a:p>
                  </a:txBody>
                  <a:tcPr marL="72000" marR="72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a:sym typeface="Wingdings 2"/>
                        </a:rPr>
                        <a:t></a:t>
                      </a:r>
                      <a:endParaRPr lang="en-GB" sz="150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a:sym typeface="Wingdings 2"/>
                        </a:rPr>
                        <a:t></a:t>
                      </a:r>
                      <a:endParaRPr lang="en-GB" sz="1500"/>
                    </a:p>
                  </a:txBody>
                  <a:tcPr/>
                </a:tc>
                <a:tc>
                  <a:txBody>
                    <a:bodyPr/>
                    <a:lstStyle/>
                    <a:p>
                      <a:pPr algn="ctr"/>
                      <a:r>
                        <a:rPr lang="en-GB" sz="1500">
                          <a:sym typeface="Wingdings 2"/>
                        </a:rPr>
                        <a:t></a:t>
                      </a:r>
                      <a:endParaRPr lang="en-GB" sz="1500"/>
                    </a:p>
                  </a:txBody>
                  <a:tcPr marL="72000" marR="72000" marT="36000" marB="36000"/>
                </a:tc>
                <a:tc>
                  <a:txBody>
                    <a:bodyPr/>
                    <a:lstStyle/>
                    <a:p>
                      <a:pPr algn="ctr"/>
                      <a:r>
                        <a:rPr lang="en-US" sz="1500"/>
                        <a:t>disc.</a:t>
                      </a:r>
                      <a:endParaRPr lang="en-GB" sz="1500"/>
                    </a:p>
                  </a:txBody>
                  <a:tcPr marL="72000" marR="72000" marT="36000" marB="36000"/>
                </a:tc>
                <a:extLst>
                  <a:ext uri="{0D108BD9-81ED-4DB2-BD59-A6C34878D82A}">
                    <a16:rowId xmlns:a16="http://schemas.microsoft.com/office/drawing/2014/main" val="10002"/>
                  </a:ext>
                </a:extLst>
              </a:tr>
              <a:tr h="330987">
                <a:tc>
                  <a:txBody>
                    <a:bodyPr/>
                    <a:lstStyle/>
                    <a:p>
                      <a:pPr algn="r"/>
                      <a:r>
                        <a:rPr lang="en-US" sz="1500"/>
                        <a:t>Inv. 9</a:t>
                      </a:r>
                      <a:endParaRPr lang="en-GB" sz="1500"/>
                    </a:p>
                  </a:txBody>
                  <a:tcPr marL="72000" marR="72000" marT="36000" marB="36000"/>
                </a:tc>
                <a:tc>
                  <a:txBody>
                    <a:bodyPr/>
                    <a:lstStyle/>
                    <a:p>
                      <a:pPr algn="r"/>
                      <a:r>
                        <a:rPr lang="en-US" sz="1500"/>
                        <a:t>B</a:t>
                      </a:r>
                      <a:endParaRPr lang="en-GB" sz="1500"/>
                    </a:p>
                  </a:txBody>
                  <a:tcPr marL="72000" marR="72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a:sym typeface="Wingdings 2"/>
                        </a:rPr>
                        <a:t></a:t>
                      </a:r>
                      <a:endParaRPr lang="en-GB" sz="1500"/>
                    </a:p>
                  </a:txBody>
                  <a:tcPr marL="72000" marR="72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a:sym typeface="Wingdings 2"/>
                        </a:rPr>
                        <a:t></a:t>
                      </a:r>
                      <a:endParaRPr lang="en-GB" sz="1500"/>
                    </a:p>
                  </a:txBody>
                  <a:tcPr marL="72000" marR="72000" marT="36000" marB="36000"/>
                </a:tc>
                <a:tc>
                  <a:txBody>
                    <a:bodyPr/>
                    <a:lstStyle/>
                    <a:p>
                      <a:pPr algn="ctr"/>
                      <a:r>
                        <a:rPr lang="en-US" sz="1500"/>
                        <a:t>disc.</a:t>
                      </a:r>
                      <a:endParaRPr lang="en-GB" sz="1500"/>
                    </a:p>
                  </a:txBody>
                  <a:tcPr marL="72000" marR="72000" marT="36000" marB="36000"/>
                </a:tc>
                <a:tc>
                  <a:txBody>
                    <a:bodyPr/>
                    <a:lstStyle/>
                    <a:p>
                      <a:pPr algn="ctr"/>
                      <a:r>
                        <a:rPr lang="en-US" sz="1500"/>
                        <a:t>disc.</a:t>
                      </a:r>
                      <a:endParaRPr lang="en-GB" sz="1500"/>
                    </a:p>
                  </a:txBody>
                  <a:tcPr marL="72000" marR="72000" marT="36000" marB="36000"/>
                </a:tc>
                <a:extLst>
                  <a:ext uri="{0D108BD9-81ED-4DB2-BD59-A6C34878D82A}">
                    <a16:rowId xmlns:a16="http://schemas.microsoft.com/office/drawing/2014/main" val="10003"/>
                  </a:ext>
                </a:extLst>
              </a:tr>
              <a:tr h="330987">
                <a:tc>
                  <a:txBody>
                    <a:bodyPr/>
                    <a:lstStyle/>
                    <a:p>
                      <a:pPr algn="r"/>
                      <a:r>
                        <a:rPr lang="en-US" sz="1500"/>
                        <a:t>Inv.</a:t>
                      </a:r>
                      <a:r>
                        <a:rPr lang="en-US" sz="1500" baseline="0"/>
                        <a:t> 1</a:t>
                      </a:r>
                      <a:r>
                        <a:rPr lang="en-US" sz="1500"/>
                        <a:t>4</a:t>
                      </a:r>
                      <a:endParaRPr lang="en-GB" sz="1500"/>
                    </a:p>
                  </a:txBody>
                  <a:tcPr marL="72000" marR="72000" marT="36000" marB="36000"/>
                </a:tc>
                <a:tc>
                  <a:txBody>
                    <a:bodyPr/>
                    <a:lstStyle/>
                    <a:p>
                      <a:pPr algn="r"/>
                      <a:r>
                        <a:rPr lang="en-US" sz="1500"/>
                        <a:t>E</a:t>
                      </a:r>
                      <a:endParaRPr lang="en-GB" sz="1500"/>
                    </a:p>
                  </a:txBody>
                  <a:tcPr marL="72000" marR="72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a:sym typeface="Wingdings 2"/>
                        </a:rPr>
                        <a:t></a:t>
                      </a:r>
                      <a:endParaRPr lang="en-GB" sz="1500"/>
                    </a:p>
                  </a:txBody>
                  <a:tcPr marL="72000" marR="72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a:sym typeface="Wingdings 2"/>
                        </a:rPr>
                        <a:t></a:t>
                      </a:r>
                      <a:endParaRPr lang="en-GB" sz="1500"/>
                    </a:p>
                  </a:txBody>
                  <a:tcPr marL="72000" marR="72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a:sym typeface="Wingdings 2"/>
                        </a:rPr>
                        <a:t></a:t>
                      </a:r>
                      <a:endParaRPr lang="en-GB" sz="1500"/>
                    </a:p>
                  </a:txBody>
                  <a:tcPr marL="72000" marR="72000" marT="36000" marB="36000"/>
                </a:tc>
                <a:tc>
                  <a:txBody>
                    <a:bodyPr/>
                    <a:lstStyle/>
                    <a:p>
                      <a:pPr algn="ctr"/>
                      <a:r>
                        <a:rPr lang="en-US" sz="1500"/>
                        <a:t>disc.</a:t>
                      </a:r>
                      <a:endParaRPr lang="en-GB" sz="1500"/>
                    </a:p>
                  </a:txBody>
                  <a:tcPr marL="72000" marR="72000" marT="36000" marB="36000"/>
                </a:tc>
                <a:extLst>
                  <a:ext uri="{0D108BD9-81ED-4DB2-BD59-A6C34878D82A}">
                    <a16:rowId xmlns:a16="http://schemas.microsoft.com/office/drawing/2014/main" val="10004"/>
                  </a:ext>
                </a:extLst>
              </a:tr>
              <a:tr h="330987">
                <a:tc>
                  <a:txBody>
                    <a:bodyPr/>
                    <a:lstStyle/>
                    <a:p>
                      <a:pPr algn="r"/>
                      <a:r>
                        <a:rPr lang="en-US" sz="1500"/>
                        <a:t>Inv. 15</a:t>
                      </a:r>
                      <a:endParaRPr lang="en-GB" sz="1500"/>
                    </a:p>
                  </a:txBody>
                  <a:tcPr marL="72000" marR="72000" marT="36000" marB="36000"/>
                </a:tc>
                <a:tc>
                  <a:txBody>
                    <a:bodyPr/>
                    <a:lstStyle/>
                    <a:p>
                      <a:pPr algn="r"/>
                      <a:r>
                        <a:rPr lang="en-US" sz="1500"/>
                        <a:t>G</a:t>
                      </a:r>
                      <a:endParaRPr lang="en-GB" sz="1500"/>
                    </a:p>
                  </a:txBody>
                  <a:tcPr marL="72000" marR="72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a:sym typeface="Wingdings 2"/>
                        </a:rPr>
                        <a:t></a:t>
                      </a:r>
                      <a:endParaRPr lang="en-GB" sz="1500"/>
                    </a:p>
                  </a:txBody>
                  <a:tcPr marL="72000" marR="72000" marT="36000" marB="36000"/>
                </a:tc>
                <a:tc>
                  <a:txBody>
                    <a:bodyPr/>
                    <a:lstStyle/>
                    <a:p>
                      <a:pPr algn="ctr"/>
                      <a:r>
                        <a:rPr lang="en-US" sz="1500"/>
                        <a:t>disc.</a:t>
                      </a:r>
                      <a:endParaRPr lang="en-GB" sz="1500"/>
                    </a:p>
                  </a:txBody>
                  <a:tcPr marL="72000" marR="72000" marT="36000" marB="36000"/>
                </a:tc>
                <a:tc>
                  <a:txBody>
                    <a:bodyPr/>
                    <a:lstStyle/>
                    <a:p>
                      <a:pPr algn="ctr"/>
                      <a:r>
                        <a:rPr lang="en-US" sz="1500"/>
                        <a:t>disc.</a:t>
                      </a:r>
                      <a:endParaRPr lang="en-GB" sz="1500"/>
                    </a:p>
                  </a:txBody>
                  <a:tcPr marL="72000" marR="72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a:t>disc.</a:t>
                      </a:r>
                      <a:endParaRPr lang="en-GB" sz="1500"/>
                    </a:p>
                  </a:txBody>
                  <a:tcPr marL="72000" marR="72000" marT="36000" marB="36000"/>
                </a:tc>
                <a:extLst>
                  <a:ext uri="{0D108BD9-81ED-4DB2-BD59-A6C34878D82A}">
                    <a16:rowId xmlns:a16="http://schemas.microsoft.com/office/drawing/2014/main" val="10005"/>
                  </a:ext>
                </a:extLst>
              </a:tr>
            </a:tbl>
          </a:graphicData>
        </a:graphic>
      </p:graphicFrame>
      <p:sp>
        <p:nvSpPr>
          <p:cNvPr id="12" name="TextBox 11"/>
          <p:cNvSpPr txBox="1"/>
          <p:nvPr/>
        </p:nvSpPr>
        <p:spPr>
          <a:xfrm>
            <a:off x="900357" y="1142962"/>
            <a:ext cx="1788624" cy="338554"/>
          </a:xfrm>
          <a:prstGeom prst="rect">
            <a:avLst/>
          </a:prstGeom>
        </p:spPr>
        <p:txBody>
          <a:bodyPr wrap="square" rtlCol="0">
            <a:spAutoFit/>
          </a:bodyPr>
          <a:lstStyle/>
          <a:p>
            <a:pPr marL="342891" indent="-342891">
              <a:spcBef>
                <a:spcPct val="20000"/>
              </a:spcBef>
            </a:pPr>
            <a:r>
              <a:rPr lang="en-US" sz="1600">
                <a:solidFill>
                  <a:srgbClr val="404040"/>
                </a:solidFill>
                <a:ea typeface="ヒラギノ角ゴ Pro W3" pitchFamily="-60" charset="-128"/>
                <a:cs typeface="ヒラギノ角ゴ Pro W3" charset="-128"/>
              </a:rPr>
              <a:t>2005</a:t>
            </a:r>
            <a:r>
              <a:rPr lang="en-US" sz="1600">
                <a:solidFill>
                  <a:srgbClr val="404040"/>
                </a:solidFill>
              </a:rPr>
              <a:t> inverters</a:t>
            </a:r>
            <a:endParaRPr lang="en-GB" sz="1600">
              <a:solidFill>
                <a:srgbClr val="404040"/>
              </a:solidFill>
            </a:endParaRPr>
          </a:p>
        </p:txBody>
      </p:sp>
      <p:graphicFrame>
        <p:nvGraphicFramePr>
          <p:cNvPr id="13" name="Table 12"/>
          <p:cNvGraphicFramePr>
            <a:graphicFrameLocks noGrp="1"/>
          </p:cNvGraphicFramePr>
          <p:nvPr/>
        </p:nvGraphicFramePr>
        <p:xfrm>
          <a:off x="6176388" y="1248663"/>
          <a:ext cx="4720144" cy="4633818"/>
        </p:xfrm>
        <a:graphic>
          <a:graphicData uri="http://schemas.openxmlformats.org/drawingml/2006/table">
            <a:tbl>
              <a:tblPr firstRow="1" bandRow="1">
                <a:tableStyleId>{5C22544A-7EE6-4342-B048-85BDC9FD1C3A}</a:tableStyleId>
              </a:tblPr>
              <a:tblGrid>
                <a:gridCol w="818561">
                  <a:extLst>
                    <a:ext uri="{9D8B030D-6E8A-4147-A177-3AD203B41FA5}">
                      <a16:colId xmlns:a16="http://schemas.microsoft.com/office/drawing/2014/main" val="20000"/>
                    </a:ext>
                  </a:extLst>
                </a:gridCol>
                <a:gridCol w="862968">
                  <a:extLst>
                    <a:ext uri="{9D8B030D-6E8A-4147-A177-3AD203B41FA5}">
                      <a16:colId xmlns:a16="http://schemas.microsoft.com/office/drawing/2014/main" val="20001"/>
                    </a:ext>
                  </a:extLst>
                </a:gridCol>
                <a:gridCol w="875121">
                  <a:extLst>
                    <a:ext uri="{9D8B030D-6E8A-4147-A177-3AD203B41FA5}">
                      <a16:colId xmlns:a16="http://schemas.microsoft.com/office/drawing/2014/main" val="20002"/>
                    </a:ext>
                  </a:extLst>
                </a:gridCol>
                <a:gridCol w="826504">
                  <a:extLst>
                    <a:ext uri="{9D8B030D-6E8A-4147-A177-3AD203B41FA5}">
                      <a16:colId xmlns:a16="http://schemas.microsoft.com/office/drawing/2014/main" val="20003"/>
                    </a:ext>
                  </a:extLst>
                </a:gridCol>
                <a:gridCol w="656341">
                  <a:extLst>
                    <a:ext uri="{9D8B030D-6E8A-4147-A177-3AD203B41FA5}">
                      <a16:colId xmlns:a16="http://schemas.microsoft.com/office/drawing/2014/main" val="20004"/>
                    </a:ext>
                  </a:extLst>
                </a:gridCol>
                <a:gridCol w="680649">
                  <a:extLst>
                    <a:ext uri="{9D8B030D-6E8A-4147-A177-3AD203B41FA5}">
                      <a16:colId xmlns:a16="http://schemas.microsoft.com/office/drawing/2014/main" val="20005"/>
                    </a:ext>
                  </a:extLst>
                </a:gridCol>
              </a:tblGrid>
              <a:tr h="330987">
                <a:tc>
                  <a:txBody>
                    <a:bodyPr/>
                    <a:lstStyle/>
                    <a:p>
                      <a:endParaRPr lang="en-GB" sz="1500"/>
                    </a:p>
                  </a:txBody>
                  <a:tcPr marL="72000" marR="72000" marT="36000" marB="36000"/>
                </a:tc>
                <a:tc>
                  <a:txBody>
                    <a:bodyPr/>
                    <a:lstStyle/>
                    <a:p>
                      <a:r>
                        <a:rPr lang="en-US" sz="1500" b="0"/>
                        <a:t>Brand</a:t>
                      </a:r>
                      <a:endParaRPr lang="en-GB" sz="1500" b="0"/>
                    </a:p>
                  </a:txBody>
                  <a:tcPr marL="72000" marR="72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a:t>15</a:t>
                      </a:r>
                      <a:r>
                        <a:rPr lang="en-US" sz="1500">
                          <a:sym typeface="Symbol"/>
                        </a:rPr>
                        <a:t></a:t>
                      </a:r>
                      <a:endParaRPr lang="en-GB" sz="1500"/>
                    </a:p>
                  </a:txBody>
                  <a:tcPr marL="72000" marR="72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a:t>30</a:t>
                      </a:r>
                      <a:r>
                        <a:rPr lang="en-US" sz="1500">
                          <a:sym typeface="Symbol"/>
                        </a:rPr>
                        <a:t></a:t>
                      </a:r>
                      <a:endParaRPr lang="en-GB" sz="1500"/>
                    </a:p>
                  </a:txBody>
                  <a:tcPr marL="72000" marR="72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a:t>45</a:t>
                      </a:r>
                      <a:r>
                        <a:rPr lang="en-US" sz="1500">
                          <a:sym typeface="Symbol"/>
                        </a:rPr>
                        <a:t></a:t>
                      </a:r>
                      <a:endParaRPr lang="en-GB" sz="1500"/>
                    </a:p>
                  </a:txBody>
                  <a:tcPr marL="72000" marR="72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a:t>90</a:t>
                      </a:r>
                      <a:r>
                        <a:rPr lang="en-US" sz="1500">
                          <a:sym typeface="Symbol"/>
                        </a:rPr>
                        <a:t></a:t>
                      </a:r>
                      <a:endParaRPr lang="en-GB" sz="1500"/>
                    </a:p>
                  </a:txBody>
                  <a:tcPr marL="72000" marR="72000" marT="36000" marB="36000"/>
                </a:tc>
                <a:extLst>
                  <a:ext uri="{0D108BD9-81ED-4DB2-BD59-A6C34878D82A}">
                    <a16:rowId xmlns:a16="http://schemas.microsoft.com/office/drawing/2014/main" val="10000"/>
                  </a:ext>
                </a:extLst>
              </a:tr>
              <a:tr h="330987">
                <a:tc>
                  <a:txBody>
                    <a:bodyPr/>
                    <a:lstStyle/>
                    <a:p>
                      <a:pPr algn="r"/>
                      <a:r>
                        <a:rPr lang="en-US" sz="1500"/>
                        <a:t>Inv. 1</a:t>
                      </a:r>
                      <a:endParaRPr lang="en-GB" sz="1500"/>
                    </a:p>
                  </a:txBody>
                  <a:tcPr marL="72000" marR="72000" marT="36000" marB="36000"/>
                </a:tc>
                <a:tc>
                  <a:txBody>
                    <a:bodyPr/>
                    <a:lstStyle/>
                    <a:p>
                      <a:pPr algn="r"/>
                      <a:r>
                        <a:rPr lang="en-US" sz="1500"/>
                        <a:t>A</a:t>
                      </a:r>
                      <a:endParaRPr lang="en-GB" sz="1500"/>
                    </a:p>
                  </a:txBody>
                  <a:tcPr marL="72000" marR="72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a:sym typeface="Wingdings 2"/>
                        </a:rPr>
                        <a:t></a:t>
                      </a:r>
                      <a:endParaRPr lang="en-GB" sz="15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a:sym typeface="Wingdings 2"/>
                        </a:rPr>
                        <a:t>disc.</a:t>
                      </a:r>
                      <a:endParaRPr lang="en-GB" sz="15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a:sym typeface="Wingdings 2"/>
                        </a:rPr>
                        <a:t>-</a:t>
                      </a:r>
                      <a:endParaRPr lang="en-GB" sz="1500"/>
                    </a:p>
                  </a:txBody>
                  <a:tcPr marL="72000" marR="72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a:t>-</a:t>
                      </a:r>
                      <a:endParaRPr lang="en-GB" sz="1500"/>
                    </a:p>
                  </a:txBody>
                  <a:tcPr marL="72000" marR="72000" marT="36000" marB="36000"/>
                </a:tc>
                <a:extLst>
                  <a:ext uri="{0D108BD9-81ED-4DB2-BD59-A6C34878D82A}">
                    <a16:rowId xmlns:a16="http://schemas.microsoft.com/office/drawing/2014/main" val="10001"/>
                  </a:ext>
                </a:extLst>
              </a:tr>
              <a:tr h="330987">
                <a:tc>
                  <a:txBody>
                    <a:bodyPr/>
                    <a:lstStyle/>
                    <a:p>
                      <a:pPr algn="r"/>
                      <a:r>
                        <a:rPr lang="en-US" sz="1500"/>
                        <a:t>Inv. 2</a:t>
                      </a:r>
                      <a:endParaRPr lang="en-GB" sz="1500"/>
                    </a:p>
                  </a:txBody>
                  <a:tcPr marL="72000" marR="72000" marT="36000" marB="36000"/>
                </a:tc>
                <a:tc>
                  <a:txBody>
                    <a:bodyPr/>
                    <a:lstStyle/>
                    <a:p>
                      <a:pPr algn="r"/>
                      <a:r>
                        <a:rPr lang="en-US" sz="1500"/>
                        <a:t>B</a:t>
                      </a:r>
                      <a:endParaRPr lang="en-GB" sz="1500"/>
                    </a:p>
                  </a:txBody>
                  <a:tcPr marL="72000" marR="72000" marT="36000" marB="36000"/>
                </a:tc>
                <a:tc>
                  <a:txBody>
                    <a:bodyPr/>
                    <a:lstStyle/>
                    <a:p>
                      <a:r>
                        <a:rPr lang="en-US" sz="1500"/>
                        <a:t>disc.</a:t>
                      </a:r>
                      <a:endParaRPr lang="en-GB" sz="1500"/>
                    </a:p>
                  </a:txBody>
                  <a:tcPr marL="72000" marR="72000" marT="36000" marB="36000"/>
                </a:tc>
                <a:tc>
                  <a:txBody>
                    <a:bodyPr/>
                    <a:lstStyle/>
                    <a:p>
                      <a:r>
                        <a:rPr lang="en-US" sz="1500"/>
                        <a:t>curtail</a:t>
                      </a:r>
                      <a:endParaRPr lang="en-GB" sz="1500"/>
                    </a:p>
                  </a:txBody>
                  <a:tcPr marL="72000" marR="72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a:sym typeface="Wingdings 2"/>
                        </a:rPr>
                        <a:t>disc.</a:t>
                      </a:r>
                      <a:endParaRPr lang="en-GB" sz="1500"/>
                    </a:p>
                  </a:txBody>
                  <a:tcPr marL="72000" marR="72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a:sym typeface="Wingdings 2"/>
                        </a:rPr>
                        <a:t>disc.</a:t>
                      </a:r>
                      <a:endParaRPr lang="en-GB" sz="1500"/>
                    </a:p>
                  </a:txBody>
                  <a:tcPr marL="72000" marR="72000" marT="36000" marB="36000"/>
                </a:tc>
                <a:extLst>
                  <a:ext uri="{0D108BD9-81ED-4DB2-BD59-A6C34878D82A}">
                    <a16:rowId xmlns:a16="http://schemas.microsoft.com/office/drawing/2014/main" val="10002"/>
                  </a:ext>
                </a:extLst>
              </a:tr>
              <a:tr h="330987">
                <a:tc>
                  <a:txBody>
                    <a:bodyPr/>
                    <a:lstStyle/>
                    <a:p>
                      <a:pPr algn="r"/>
                      <a:r>
                        <a:rPr lang="en-US" sz="1500"/>
                        <a:t>Inv. 3</a:t>
                      </a:r>
                      <a:endParaRPr lang="en-GB" sz="1500"/>
                    </a:p>
                  </a:txBody>
                  <a:tcPr marL="72000" marR="72000" marT="36000" marB="36000">
                    <a:solidFill>
                      <a:srgbClr val="00B050"/>
                    </a:solidFill>
                  </a:tcPr>
                </a:tc>
                <a:tc>
                  <a:txBody>
                    <a:bodyPr/>
                    <a:lstStyle/>
                    <a:p>
                      <a:pPr algn="r"/>
                      <a:r>
                        <a:rPr lang="en-US" sz="1500"/>
                        <a:t>C</a:t>
                      </a:r>
                      <a:endParaRPr lang="en-GB" sz="1500"/>
                    </a:p>
                  </a:txBody>
                  <a:tcPr marL="72000" marR="72000" marT="36000" marB="36000">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a:sym typeface="Wingdings 2"/>
                        </a:rPr>
                        <a:t></a:t>
                      </a:r>
                      <a:endParaRPr lang="en-GB" sz="1500"/>
                    </a:p>
                  </a:txBody>
                  <a:tcPr marL="72000" marR="72000" marT="36000" marB="36000">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a:sym typeface="Wingdings 2"/>
                        </a:rPr>
                        <a:t></a:t>
                      </a:r>
                      <a:endParaRPr lang="en-GB" sz="1500"/>
                    </a:p>
                  </a:txBody>
                  <a:tcPr marL="72000" marR="72000" marT="36000" marB="36000">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a:sym typeface="Wingdings 2"/>
                        </a:rPr>
                        <a:t></a:t>
                      </a:r>
                      <a:endParaRPr lang="en-GB" sz="1500"/>
                    </a:p>
                  </a:txBody>
                  <a:tcPr marL="72000" marR="72000" marT="36000" marB="36000">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a:sym typeface="Wingdings 2"/>
                        </a:rPr>
                        <a:t></a:t>
                      </a:r>
                      <a:endParaRPr lang="en-GB" sz="1500"/>
                    </a:p>
                  </a:txBody>
                  <a:tcPr marL="72000" marR="72000" marT="36000" marB="36000">
                    <a:solidFill>
                      <a:srgbClr val="00B050"/>
                    </a:solidFill>
                  </a:tcPr>
                </a:tc>
                <a:extLst>
                  <a:ext uri="{0D108BD9-81ED-4DB2-BD59-A6C34878D82A}">
                    <a16:rowId xmlns:a16="http://schemas.microsoft.com/office/drawing/2014/main" val="10003"/>
                  </a:ext>
                </a:extLst>
              </a:tr>
              <a:tr h="330987">
                <a:tc>
                  <a:txBody>
                    <a:bodyPr/>
                    <a:lstStyle/>
                    <a:p>
                      <a:pPr algn="r"/>
                      <a:r>
                        <a:rPr lang="en-US" sz="1500"/>
                        <a:t>Inv.</a:t>
                      </a:r>
                      <a:r>
                        <a:rPr lang="en-US" sz="1500" baseline="0"/>
                        <a:t> </a:t>
                      </a:r>
                      <a:r>
                        <a:rPr lang="en-US" sz="1500"/>
                        <a:t>4</a:t>
                      </a:r>
                      <a:endParaRPr lang="en-GB" sz="1500"/>
                    </a:p>
                  </a:txBody>
                  <a:tcPr marL="72000" marR="72000" marT="36000" marB="36000"/>
                </a:tc>
                <a:tc>
                  <a:txBody>
                    <a:bodyPr/>
                    <a:lstStyle/>
                    <a:p>
                      <a:pPr algn="r"/>
                      <a:r>
                        <a:rPr lang="en-US" sz="1500"/>
                        <a:t>D</a:t>
                      </a:r>
                      <a:endParaRPr lang="en-GB" sz="1500"/>
                    </a:p>
                  </a:txBody>
                  <a:tcPr marL="72000" marR="72000" marT="36000" marB="36000"/>
                </a:tc>
                <a:tc>
                  <a:txBody>
                    <a:bodyPr/>
                    <a:lstStyle/>
                    <a:p>
                      <a:r>
                        <a:rPr lang="en-US" sz="1500"/>
                        <a:t>P=0 (?)</a:t>
                      </a:r>
                      <a:endParaRPr lang="en-GB" sz="1500"/>
                    </a:p>
                  </a:txBody>
                  <a:tcPr marL="72000" marR="72000" marT="36000" marB="36000"/>
                </a:tc>
                <a:tc>
                  <a:txBody>
                    <a:bodyPr/>
                    <a:lstStyle/>
                    <a:p>
                      <a:r>
                        <a:rPr lang="en-US" sz="1500"/>
                        <a:t>curtail</a:t>
                      </a:r>
                      <a:endParaRPr lang="en-GB" sz="1500"/>
                    </a:p>
                  </a:txBody>
                  <a:tcPr marL="72000" marR="72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a:t>P=0</a:t>
                      </a:r>
                      <a:endParaRPr lang="en-GB" sz="1500"/>
                    </a:p>
                  </a:txBody>
                  <a:tcPr marL="72000" marR="72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a:t>P=0</a:t>
                      </a:r>
                      <a:endParaRPr lang="en-GB" sz="1500"/>
                    </a:p>
                  </a:txBody>
                  <a:tcPr marL="72000" marR="72000" marT="36000" marB="36000"/>
                </a:tc>
                <a:extLst>
                  <a:ext uri="{0D108BD9-81ED-4DB2-BD59-A6C34878D82A}">
                    <a16:rowId xmlns:a16="http://schemas.microsoft.com/office/drawing/2014/main" val="10004"/>
                  </a:ext>
                </a:extLst>
              </a:tr>
              <a:tr h="330987">
                <a:tc>
                  <a:txBody>
                    <a:bodyPr/>
                    <a:lstStyle/>
                    <a:p>
                      <a:pPr algn="r"/>
                      <a:r>
                        <a:rPr lang="en-US" sz="1500"/>
                        <a:t>Inv. 5</a:t>
                      </a:r>
                      <a:endParaRPr lang="en-GB" sz="1500"/>
                    </a:p>
                  </a:txBody>
                  <a:tcPr marL="72000" marR="72000" marT="36000" marB="36000">
                    <a:solidFill>
                      <a:srgbClr val="00B050"/>
                    </a:solidFill>
                  </a:tcPr>
                </a:tc>
                <a:tc>
                  <a:txBody>
                    <a:bodyPr/>
                    <a:lstStyle/>
                    <a:p>
                      <a:pPr algn="r"/>
                      <a:r>
                        <a:rPr lang="en-US" sz="1500"/>
                        <a:t>E</a:t>
                      </a:r>
                      <a:endParaRPr lang="en-GB" sz="1500"/>
                    </a:p>
                  </a:txBody>
                  <a:tcPr marL="72000" marR="72000" marT="36000" marB="36000">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a:sym typeface="Wingdings 2"/>
                        </a:rPr>
                        <a:t></a:t>
                      </a:r>
                      <a:endParaRPr lang="en-GB" sz="1500"/>
                    </a:p>
                  </a:txBody>
                  <a:tcPr marL="72000" marR="72000" marT="36000" marB="36000">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a:sym typeface="Wingdings 2"/>
                        </a:rPr>
                        <a:t></a:t>
                      </a:r>
                      <a:endParaRPr lang="en-GB" sz="1500"/>
                    </a:p>
                  </a:txBody>
                  <a:tcPr marL="72000" marR="72000" marT="36000" marB="36000">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a:sym typeface="Wingdings 2"/>
                        </a:rPr>
                        <a:t></a:t>
                      </a:r>
                      <a:endParaRPr lang="en-GB" sz="1500"/>
                    </a:p>
                  </a:txBody>
                  <a:tcPr marL="72000" marR="72000" marT="36000" marB="36000">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a:sym typeface="Wingdings 2"/>
                        </a:rPr>
                        <a:t></a:t>
                      </a:r>
                      <a:endParaRPr lang="en-GB" sz="1500"/>
                    </a:p>
                  </a:txBody>
                  <a:tcPr marL="72000" marR="72000" marT="36000" marB="36000">
                    <a:solidFill>
                      <a:srgbClr val="00B050"/>
                    </a:solidFill>
                  </a:tcPr>
                </a:tc>
                <a:extLst>
                  <a:ext uri="{0D108BD9-81ED-4DB2-BD59-A6C34878D82A}">
                    <a16:rowId xmlns:a16="http://schemas.microsoft.com/office/drawing/2014/main" val="10005"/>
                  </a:ext>
                </a:extLst>
              </a:tr>
              <a:tr h="330987">
                <a:tc>
                  <a:txBody>
                    <a:bodyPr/>
                    <a:lstStyle/>
                    <a:p>
                      <a:pPr algn="r"/>
                      <a:r>
                        <a:rPr lang="en-US" sz="1500"/>
                        <a:t>Inv. 6</a:t>
                      </a:r>
                      <a:endParaRPr lang="en-GB" sz="1500"/>
                    </a:p>
                  </a:txBody>
                  <a:tcPr marL="72000" marR="72000" marT="36000" marB="36000"/>
                </a:tc>
                <a:tc>
                  <a:txBody>
                    <a:bodyPr/>
                    <a:lstStyle/>
                    <a:p>
                      <a:pPr algn="r"/>
                      <a:r>
                        <a:rPr lang="en-US" sz="1500"/>
                        <a:t>A</a:t>
                      </a:r>
                      <a:endParaRPr lang="en-GB" sz="1500"/>
                    </a:p>
                  </a:txBody>
                  <a:tcPr marL="72000" marR="72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a:sym typeface="Wingdings 2"/>
                        </a:rPr>
                        <a:t></a:t>
                      </a:r>
                      <a:endParaRPr lang="en-GB" sz="1500"/>
                    </a:p>
                  </a:txBody>
                  <a:tcPr marL="72000" marR="72000" marT="36000" marB="36000"/>
                </a:tc>
                <a:tc>
                  <a:txBody>
                    <a:bodyPr/>
                    <a:lstStyle/>
                    <a:p>
                      <a:r>
                        <a:rPr lang="en-US" sz="1500"/>
                        <a:t>disc.</a:t>
                      </a:r>
                      <a:endParaRPr lang="en-GB" sz="1500"/>
                    </a:p>
                  </a:txBody>
                  <a:tcPr marL="72000" marR="72000" marT="36000" marB="36000"/>
                </a:tc>
                <a:tc>
                  <a:txBody>
                    <a:bodyPr/>
                    <a:lstStyle/>
                    <a:p>
                      <a:r>
                        <a:rPr lang="en-US" sz="1500"/>
                        <a:t>disc.</a:t>
                      </a:r>
                      <a:endParaRPr lang="en-GB" sz="1500"/>
                    </a:p>
                  </a:txBody>
                  <a:tcPr marL="72000" marR="72000" marT="36000" marB="36000"/>
                </a:tc>
                <a:tc>
                  <a:txBody>
                    <a:bodyPr/>
                    <a:lstStyle/>
                    <a:p>
                      <a:r>
                        <a:rPr lang="en-US" sz="1500"/>
                        <a:t>disc.</a:t>
                      </a:r>
                      <a:endParaRPr lang="en-GB" sz="1500"/>
                    </a:p>
                  </a:txBody>
                  <a:tcPr marL="72000" marR="72000" marT="36000" marB="36000"/>
                </a:tc>
                <a:extLst>
                  <a:ext uri="{0D108BD9-81ED-4DB2-BD59-A6C34878D82A}">
                    <a16:rowId xmlns:a16="http://schemas.microsoft.com/office/drawing/2014/main" val="10006"/>
                  </a:ext>
                </a:extLst>
              </a:tr>
              <a:tr h="330987">
                <a:tc>
                  <a:txBody>
                    <a:bodyPr/>
                    <a:lstStyle/>
                    <a:p>
                      <a:pPr algn="r"/>
                      <a:r>
                        <a:rPr lang="en-US" sz="1500"/>
                        <a:t>Inv. 7</a:t>
                      </a:r>
                      <a:endParaRPr lang="en-GB" sz="1500"/>
                    </a:p>
                  </a:txBody>
                  <a:tcPr marL="72000" marR="72000" marT="36000" marB="36000"/>
                </a:tc>
                <a:tc>
                  <a:txBody>
                    <a:bodyPr/>
                    <a:lstStyle/>
                    <a:p>
                      <a:pPr algn="r"/>
                      <a:r>
                        <a:rPr lang="en-US" sz="1500"/>
                        <a:t>A</a:t>
                      </a:r>
                      <a:endParaRPr lang="en-GB" sz="1500"/>
                    </a:p>
                  </a:txBody>
                  <a:tcPr marL="72000" marR="72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a:sym typeface="Wingdings 2"/>
                        </a:rPr>
                        <a:t></a:t>
                      </a:r>
                      <a:endParaRPr lang="en-GB" sz="1500"/>
                    </a:p>
                  </a:txBody>
                  <a:tcPr marL="72000" marR="72000" marT="36000" marB="36000"/>
                </a:tc>
                <a:tc>
                  <a:txBody>
                    <a:bodyPr/>
                    <a:lstStyle/>
                    <a:p>
                      <a:r>
                        <a:rPr lang="en-US" sz="1500"/>
                        <a:t>curtail</a:t>
                      </a:r>
                      <a:endParaRPr lang="en-GB" sz="1500"/>
                    </a:p>
                  </a:txBody>
                  <a:tcPr marL="72000" marR="72000" marT="36000" marB="36000"/>
                </a:tc>
                <a:tc>
                  <a:txBody>
                    <a:bodyPr/>
                    <a:lstStyle/>
                    <a:p>
                      <a:r>
                        <a:rPr lang="en-US" sz="1500"/>
                        <a:t>P=0</a:t>
                      </a:r>
                      <a:endParaRPr lang="en-GB" sz="1500"/>
                    </a:p>
                  </a:txBody>
                  <a:tcPr marL="72000" marR="72000" marT="36000" marB="36000"/>
                </a:tc>
                <a:tc>
                  <a:txBody>
                    <a:bodyPr/>
                    <a:lstStyle/>
                    <a:p>
                      <a:r>
                        <a:rPr lang="en-US" sz="1500"/>
                        <a:t>P=0</a:t>
                      </a:r>
                      <a:endParaRPr lang="en-GB" sz="1500"/>
                    </a:p>
                  </a:txBody>
                  <a:tcPr marL="72000" marR="72000" marT="36000" marB="36000"/>
                </a:tc>
                <a:extLst>
                  <a:ext uri="{0D108BD9-81ED-4DB2-BD59-A6C34878D82A}">
                    <a16:rowId xmlns:a16="http://schemas.microsoft.com/office/drawing/2014/main" val="10007"/>
                  </a:ext>
                </a:extLst>
              </a:tr>
              <a:tr h="330987">
                <a:tc>
                  <a:txBody>
                    <a:bodyPr/>
                    <a:lstStyle/>
                    <a:p>
                      <a:pPr algn="r"/>
                      <a:r>
                        <a:rPr lang="en-US" sz="1500"/>
                        <a:t>Inv.</a:t>
                      </a:r>
                      <a:r>
                        <a:rPr lang="en-US" sz="1500" baseline="0"/>
                        <a:t> </a:t>
                      </a:r>
                      <a:r>
                        <a:rPr lang="en-US" sz="1500"/>
                        <a:t>10</a:t>
                      </a:r>
                      <a:endParaRPr lang="en-GB" sz="1500"/>
                    </a:p>
                  </a:txBody>
                  <a:tcPr marL="72000" marR="72000" marT="36000" marB="36000"/>
                </a:tc>
                <a:tc>
                  <a:txBody>
                    <a:bodyPr/>
                    <a:lstStyle/>
                    <a:p>
                      <a:pPr algn="r"/>
                      <a:r>
                        <a:rPr lang="en-US" sz="1500"/>
                        <a:t>D</a:t>
                      </a:r>
                      <a:endParaRPr lang="en-GB" sz="1500"/>
                    </a:p>
                  </a:txBody>
                  <a:tcPr marL="72000" marR="72000" marT="36000" marB="36000"/>
                </a:tc>
                <a:tc>
                  <a:txBody>
                    <a:bodyPr/>
                    <a:lstStyle/>
                    <a:p>
                      <a:r>
                        <a:rPr lang="en-US" sz="1500"/>
                        <a:t>P=0</a:t>
                      </a:r>
                      <a:endParaRPr lang="en-GB" sz="1500"/>
                    </a:p>
                  </a:txBody>
                  <a:tcPr marL="72000" marR="72000" marT="36000" marB="36000"/>
                </a:tc>
                <a:tc>
                  <a:txBody>
                    <a:bodyPr/>
                    <a:lstStyle/>
                    <a:p>
                      <a:r>
                        <a:rPr lang="en-US" sz="1500"/>
                        <a:t>P=0</a:t>
                      </a:r>
                      <a:endParaRPr lang="en-GB" sz="1500"/>
                    </a:p>
                  </a:txBody>
                  <a:tcPr marL="72000" marR="72000" marT="36000" marB="36000"/>
                </a:tc>
                <a:tc>
                  <a:txBody>
                    <a:bodyPr/>
                    <a:lstStyle/>
                    <a:p>
                      <a:r>
                        <a:rPr lang="en-US" sz="1500"/>
                        <a:t>P=0</a:t>
                      </a:r>
                      <a:endParaRPr lang="en-GB" sz="1500"/>
                    </a:p>
                  </a:txBody>
                  <a:tcPr marL="72000" marR="72000" marT="36000" marB="36000"/>
                </a:tc>
                <a:tc>
                  <a:txBody>
                    <a:bodyPr/>
                    <a:lstStyle/>
                    <a:p>
                      <a:r>
                        <a:rPr lang="en-US" sz="1500"/>
                        <a:t>P=0</a:t>
                      </a:r>
                      <a:endParaRPr lang="en-GB" sz="1500"/>
                    </a:p>
                  </a:txBody>
                  <a:tcPr marL="72000" marR="72000" marT="36000" marB="36000"/>
                </a:tc>
                <a:extLst>
                  <a:ext uri="{0D108BD9-81ED-4DB2-BD59-A6C34878D82A}">
                    <a16:rowId xmlns:a16="http://schemas.microsoft.com/office/drawing/2014/main" val="10008"/>
                  </a:ext>
                </a:extLst>
              </a:tr>
              <a:tr h="330987">
                <a:tc>
                  <a:txBody>
                    <a:bodyPr/>
                    <a:lstStyle/>
                    <a:p>
                      <a:pPr algn="r"/>
                      <a:r>
                        <a:rPr lang="en-US" sz="1500"/>
                        <a:t>Inv. 11</a:t>
                      </a:r>
                      <a:endParaRPr lang="en-GB" sz="1500"/>
                    </a:p>
                  </a:txBody>
                  <a:tcPr marL="72000" marR="72000" marT="36000" marB="36000"/>
                </a:tc>
                <a:tc>
                  <a:txBody>
                    <a:bodyPr/>
                    <a:lstStyle/>
                    <a:p>
                      <a:pPr algn="r"/>
                      <a:r>
                        <a:rPr lang="en-US" sz="1500"/>
                        <a:t>F</a:t>
                      </a:r>
                      <a:endParaRPr lang="en-GB" sz="1500"/>
                    </a:p>
                  </a:txBody>
                  <a:tcPr marL="72000" marR="72000" marT="36000" marB="36000"/>
                </a:tc>
                <a:tc>
                  <a:txBody>
                    <a:bodyPr/>
                    <a:lstStyle/>
                    <a:p>
                      <a:r>
                        <a:rPr lang="en-US" sz="1500"/>
                        <a:t>disc.</a:t>
                      </a:r>
                      <a:endParaRPr lang="en-GB" sz="1500"/>
                    </a:p>
                  </a:txBody>
                  <a:tcPr marL="72000" marR="72000" marT="36000" marB="36000"/>
                </a:tc>
                <a:tc>
                  <a:txBody>
                    <a:bodyPr/>
                    <a:lstStyle/>
                    <a:p>
                      <a:r>
                        <a:rPr lang="en-US" sz="1500"/>
                        <a:t>disc.</a:t>
                      </a:r>
                      <a:endParaRPr lang="en-GB" sz="1500"/>
                    </a:p>
                  </a:txBody>
                  <a:tcPr marL="72000" marR="72000" marT="36000" marB="36000"/>
                </a:tc>
                <a:tc>
                  <a:txBody>
                    <a:bodyPr/>
                    <a:lstStyle/>
                    <a:p>
                      <a:r>
                        <a:rPr lang="en-US" sz="1500"/>
                        <a:t>-</a:t>
                      </a:r>
                      <a:endParaRPr lang="en-GB" sz="1500"/>
                    </a:p>
                  </a:txBody>
                  <a:tcPr marL="72000" marR="72000" marT="36000" marB="36000"/>
                </a:tc>
                <a:tc>
                  <a:txBody>
                    <a:bodyPr/>
                    <a:lstStyle/>
                    <a:p>
                      <a:r>
                        <a:rPr lang="en-US" sz="1500"/>
                        <a:t>-</a:t>
                      </a:r>
                      <a:endParaRPr lang="en-GB" sz="1500"/>
                    </a:p>
                  </a:txBody>
                  <a:tcPr marL="72000" marR="72000" marT="36000" marB="36000"/>
                </a:tc>
                <a:extLst>
                  <a:ext uri="{0D108BD9-81ED-4DB2-BD59-A6C34878D82A}">
                    <a16:rowId xmlns:a16="http://schemas.microsoft.com/office/drawing/2014/main" val="10009"/>
                  </a:ext>
                </a:extLst>
              </a:tr>
              <a:tr h="330987">
                <a:tc>
                  <a:txBody>
                    <a:bodyPr/>
                    <a:lstStyle/>
                    <a:p>
                      <a:pPr algn="r"/>
                      <a:r>
                        <a:rPr lang="en-US" sz="1500"/>
                        <a:t>Inv. 12</a:t>
                      </a:r>
                      <a:endParaRPr lang="en-GB" sz="1500"/>
                    </a:p>
                  </a:txBody>
                  <a:tcPr marL="72000" marR="72000" marT="36000" marB="36000"/>
                </a:tc>
                <a:tc>
                  <a:txBody>
                    <a:bodyPr/>
                    <a:lstStyle/>
                    <a:p>
                      <a:pPr algn="r"/>
                      <a:r>
                        <a:rPr lang="en-US" sz="1500"/>
                        <a:t>D</a:t>
                      </a:r>
                      <a:endParaRPr lang="en-GB" sz="1500"/>
                    </a:p>
                  </a:txBody>
                  <a:tcPr marL="72000" marR="72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a:t>P=0</a:t>
                      </a:r>
                      <a:endParaRPr lang="en-GB" sz="1500"/>
                    </a:p>
                  </a:txBody>
                  <a:tcPr marL="72000" marR="72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a:t>P=0</a:t>
                      </a:r>
                      <a:endParaRPr lang="en-GB" sz="1500"/>
                    </a:p>
                  </a:txBody>
                  <a:tcPr marL="72000" marR="72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a:t>P=0</a:t>
                      </a:r>
                      <a:endParaRPr lang="en-GB" sz="1500"/>
                    </a:p>
                  </a:txBody>
                  <a:tcPr marL="72000" marR="72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a:t>P=0</a:t>
                      </a:r>
                      <a:endParaRPr lang="en-GB" sz="1500"/>
                    </a:p>
                  </a:txBody>
                  <a:tcPr marL="72000" marR="72000" marT="36000" marB="36000"/>
                </a:tc>
                <a:extLst>
                  <a:ext uri="{0D108BD9-81ED-4DB2-BD59-A6C34878D82A}">
                    <a16:rowId xmlns:a16="http://schemas.microsoft.com/office/drawing/2014/main" val="10010"/>
                  </a:ext>
                </a:extLst>
              </a:tr>
              <a:tr h="330987">
                <a:tc>
                  <a:txBody>
                    <a:bodyPr/>
                    <a:lstStyle/>
                    <a:p>
                      <a:pPr algn="r"/>
                      <a:r>
                        <a:rPr lang="en-US" sz="1500"/>
                        <a:t>Inv. 13</a:t>
                      </a:r>
                      <a:endParaRPr lang="en-GB" sz="1500"/>
                    </a:p>
                  </a:txBody>
                  <a:tcPr marL="72000" marR="72000" marT="36000" marB="36000">
                    <a:solidFill>
                      <a:srgbClr val="00B050"/>
                    </a:solidFill>
                  </a:tcPr>
                </a:tc>
                <a:tc>
                  <a:txBody>
                    <a:bodyPr/>
                    <a:lstStyle/>
                    <a:p>
                      <a:pPr algn="r"/>
                      <a:r>
                        <a:rPr lang="en-US" sz="1500"/>
                        <a:t>C</a:t>
                      </a:r>
                      <a:endParaRPr lang="en-GB" sz="1500"/>
                    </a:p>
                  </a:txBody>
                  <a:tcPr marL="72000" marR="72000" marT="36000" marB="36000">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a:sym typeface="Wingdings 2"/>
                        </a:rPr>
                        <a:t></a:t>
                      </a:r>
                      <a:endParaRPr lang="en-GB" sz="1500"/>
                    </a:p>
                  </a:txBody>
                  <a:tcPr marL="72000" marR="72000" marT="36000" marB="36000">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a:sym typeface="Wingdings 2"/>
                        </a:rPr>
                        <a:t></a:t>
                      </a:r>
                      <a:endParaRPr lang="en-GB" sz="1500"/>
                    </a:p>
                  </a:txBody>
                  <a:tcPr marL="72000" marR="72000" marT="36000" marB="36000">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a:sym typeface="Wingdings 2"/>
                        </a:rPr>
                        <a:t></a:t>
                      </a:r>
                      <a:endParaRPr lang="en-GB" sz="1500"/>
                    </a:p>
                  </a:txBody>
                  <a:tcPr marL="72000" marR="72000" marT="36000" marB="36000">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a:sym typeface="Wingdings 2"/>
                        </a:rPr>
                        <a:t></a:t>
                      </a:r>
                      <a:endParaRPr lang="en-GB" sz="1500"/>
                    </a:p>
                  </a:txBody>
                  <a:tcPr marL="72000" marR="72000" marT="36000" marB="36000">
                    <a:solidFill>
                      <a:srgbClr val="00B050"/>
                    </a:solidFill>
                  </a:tcPr>
                </a:tc>
                <a:extLst>
                  <a:ext uri="{0D108BD9-81ED-4DB2-BD59-A6C34878D82A}">
                    <a16:rowId xmlns:a16="http://schemas.microsoft.com/office/drawing/2014/main" val="10011"/>
                  </a:ext>
                </a:extLst>
              </a:tr>
              <a:tr h="330987">
                <a:tc>
                  <a:txBody>
                    <a:bodyPr/>
                    <a:lstStyle/>
                    <a:p>
                      <a:pPr algn="r"/>
                      <a:r>
                        <a:rPr lang="en-US" sz="1500"/>
                        <a:t>Inv. 16</a:t>
                      </a:r>
                      <a:endParaRPr lang="en-GB" sz="1500"/>
                    </a:p>
                  </a:txBody>
                  <a:tcPr marL="72000" marR="72000" marT="36000" marB="36000"/>
                </a:tc>
                <a:tc>
                  <a:txBody>
                    <a:bodyPr/>
                    <a:lstStyle/>
                    <a:p>
                      <a:pPr algn="r"/>
                      <a:r>
                        <a:rPr lang="en-US" sz="1500"/>
                        <a:t>D</a:t>
                      </a:r>
                      <a:endParaRPr lang="en-GB" sz="1500"/>
                    </a:p>
                  </a:txBody>
                  <a:tcPr marL="72000" marR="72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a:sym typeface="Wingdings 2"/>
                        </a:rPr>
                        <a:t></a:t>
                      </a:r>
                      <a:endParaRPr lang="en-GB" sz="1500"/>
                    </a:p>
                  </a:txBody>
                  <a:tcPr marL="72000" marR="72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a:sym typeface="Wingdings 2"/>
                        </a:rPr>
                        <a:t></a:t>
                      </a:r>
                      <a:endParaRPr lang="en-GB" sz="1500"/>
                    </a:p>
                  </a:txBody>
                  <a:tcPr marL="72000" marR="72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a:sym typeface="Wingdings 2"/>
                        </a:rPr>
                        <a:t></a:t>
                      </a:r>
                      <a:endParaRPr lang="en-GB" sz="1500"/>
                    </a:p>
                  </a:txBody>
                  <a:tcPr marL="72000" marR="72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a:t>curtail</a:t>
                      </a:r>
                      <a:endParaRPr lang="en-GB" sz="1500"/>
                    </a:p>
                  </a:txBody>
                  <a:tcPr marL="72000" marR="72000" marT="36000" marB="36000"/>
                </a:tc>
                <a:extLst>
                  <a:ext uri="{0D108BD9-81ED-4DB2-BD59-A6C34878D82A}">
                    <a16:rowId xmlns:a16="http://schemas.microsoft.com/office/drawing/2014/main" val="10012"/>
                  </a:ext>
                </a:extLst>
              </a:tr>
              <a:tr h="330987">
                <a:tc>
                  <a:txBody>
                    <a:bodyPr/>
                    <a:lstStyle/>
                    <a:p>
                      <a:pPr algn="r"/>
                      <a:r>
                        <a:rPr lang="en-US" sz="1500"/>
                        <a:t>Inv. 17</a:t>
                      </a:r>
                      <a:endParaRPr lang="en-GB" sz="1500"/>
                    </a:p>
                  </a:txBody>
                  <a:tcPr marL="72000" marR="72000" marT="36000" marB="36000">
                    <a:solidFill>
                      <a:srgbClr val="00B050"/>
                    </a:solidFill>
                  </a:tcPr>
                </a:tc>
                <a:tc>
                  <a:txBody>
                    <a:bodyPr/>
                    <a:lstStyle/>
                    <a:p>
                      <a:pPr algn="r"/>
                      <a:r>
                        <a:rPr lang="en-US" sz="1500"/>
                        <a:t>G</a:t>
                      </a:r>
                      <a:endParaRPr lang="en-GB" sz="1500"/>
                    </a:p>
                  </a:txBody>
                  <a:tcPr marL="72000" marR="72000" marT="36000" marB="36000">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a:sym typeface="Wingdings 2"/>
                        </a:rPr>
                        <a:t></a:t>
                      </a:r>
                      <a:endParaRPr lang="en-GB" sz="1500"/>
                    </a:p>
                  </a:txBody>
                  <a:tcPr marL="72000" marR="72000" marT="36000" marB="36000">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a:sym typeface="Wingdings 2"/>
                        </a:rPr>
                        <a:t></a:t>
                      </a:r>
                      <a:endParaRPr lang="en-GB" sz="1500"/>
                    </a:p>
                  </a:txBody>
                  <a:tcPr marL="72000" marR="72000" marT="36000" marB="36000">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a:sym typeface="Wingdings 2"/>
                        </a:rPr>
                        <a:t></a:t>
                      </a:r>
                      <a:endParaRPr lang="en-GB" sz="1500"/>
                    </a:p>
                  </a:txBody>
                  <a:tcPr marL="72000" marR="72000" marT="36000" marB="36000">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a:sym typeface="Wingdings 2"/>
                        </a:rPr>
                        <a:t></a:t>
                      </a:r>
                      <a:endParaRPr lang="en-GB" sz="1500"/>
                    </a:p>
                  </a:txBody>
                  <a:tcPr marL="72000" marR="72000" marT="36000" marB="36000">
                    <a:solidFill>
                      <a:srgbClr val="00B050"/>
                    </a:solidFill>
                  </a:tcPr>
                </a:tc>
                <a:extLst>
                  <a:ext uri="{0D108BD9-81ED-4DB2-BD59-A6C34878D82A}">
                    <a16:rowId xmlns:a16="http://schemas.microsoft.com/office/drawing/2014/main" val="10013"/>
                  </a:ext>
                </a:extLst>
              </a:tr>
            </a:tbl>
          </a:graphicData>
        </a:graphic>
      </p:graphicFrame>
      <p:sp>
        <p:nvSpPr>
          <p:cNvPr id="14" name="TextBox 13"/>
          <p:cNvSpPr txBox="1"/>
          <p:nvPr/>
        </p:nvSpPr>
        <p:spPr>
          <a:xfrm>
            <a:off x="6176388" y="880374"/>
            <a:ext cx="1803688" cy="338554"/>
          </a:xfrm>
          <a:prstGeom prst="rect">
            <a:avLst/>
          </a:prstGeom>
        </p:spPr>
        <p:txBody>
          <a:bodyPr wrap="square" rtlCol="0">
            <a:spAutoFit/>
          </a:bodyPr>
          <a:lstStyle/>
          <a:p>
            <a:pPr marL="342891" indent="-342891">
              <a:spcBef>
                <a:spcPct val="20000"/>
              </a:spcBef>
            </a:pPr>
            <a:r>
              <a:rPr lang="en-US" sz="1600">
                <a:solidFill>
                  <a:srgbClr val="404040"/>
                </a:solidFill>
                <a:ea typeface="ヒラギノ角ゴ Pro W3" pitchFamily="-60" charset="-128"/>
                <a:cs typeface="ヒラギノ角ゴ Pro W3" charset="-128"/>
              </a:rPr>
              <a:t>2015</a:t>
            </a:r>
            <a:r>
              <a:rPr lang="en-US" sz="1600">
                <a:solidFill>
                  <a:srgbClr val="404040"/>
                </a:solidFill>
              </a:rPr>
              <a:t> inverters</a:t>
            </a:r>
            <a:endParaRPr lang="en-GB" sz="1600">
              <a:solidFill>
                <a:srgbClr val="404040"/>
              </a:solidFill>
            </a:endParaRPr>
          </a:p>
        </p:txBody>
      </p:sp>
      <p:sp>
        <p:nvSpPr>
          <p:cNvPr id="4" name="Footer Placeholder 3">
            <a:extLst>
              <a:ext uri="{FF2B5EF4-FFF2-40B4-BE49-F238E27FC236}">
                <a16:creationId xmlns:a16="http://schemas.microsoft.com/office/drawing/2014/main" id="{E49FC33B-1A74-96B7-6645-9092BF4104D5}"/>
              </a:ext>
            </a:extLst>
          </p:cNvPr>
          <p:cNvSpPr>
            <a:spLocks noGrp="1"/>
          </p:cNvSpPr>
          <p:nvPr>
            <p:ph type="ftr" sz="quarter" idx="11"/>
          </p:nvPr>
        </p:nvSpPr>
        <p:spPr/>
        <p:txBody>
          <a:bodyPr/>
          <a:lstStyle/>
          <a:p>
            <a:r>
              <a:rPr lang="en-US" dirty="0"/>
              <a:t>G-PST - Melbourne Workshop - October 2024</a:t>
            </a:r>
            <a:endParaRPr lang="en-AU" dirty="0"/>
          </a:p>
        </p:txBody>
      </p:sp>
    </p:spTree>
    <p:extLst>
      <p:ext uri="{BB962C8B-B14F-4D97-AF65-F5344CB8AC3E}">
        <p14:creationId xmlns:p14="http://schemas.microsoft.com/office/powerpoint/2010/main" val="4219725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PV Inverter Bench Testing</a:t>
            </a:r>
          </a:p>
        </p:txBody>
      </p:sp>
      <p:sp>
        <p:nvSpPr>
          <p:cNvPr id="3" name="Text Placeholder 2"/>
          <p:cNvSpPr>
            <a:spLocks noGrp="1"/>
          </p:cNvSpPr>
          <p:nvPr>
            <p:ph idx="1"/>
          </p:nvPr>
        </p:nvSpPr>
        <p:spPr/>
        <p:txBody>
          <a:bodyPr/>
          <a:lstStyle/>
          <a:p>
            <a:pPr marL="271463" lvl="1" indent="-271463"/>
            <a:r>
              <a:rPr lang="en-US" sz="2000" dirty="0">
                <a:solidFill>
                  <a:srgbClr val="C00000"/>
                </a:solidFill>
              </a:rPr>
              <a:t>Power curtailment </a:t>
            </a:r>
            <a:r>
              <a:rPr lang="en-US" sz="2000" dirty="0"/>
              <a:t>behavior to </a:t>
            </a:r>
            <a:r>
              <a:rPr lang="en-US" sz="2000" dirty="0">
                <a:solidFill>
                  <a:srgbClr val="002060"/>
                </a:solidFill>
              </a:rPr>
              <a:t>frequency step (1.95Hz to 51.95 Hz). </a:t>
            </a:r>
          </a:p>
          <a:p>
            <a:pPr marL="271463" lvl="1" indent="-271463"/>
            <a:r>
              <a:rPr lang="en-US" sz="2000" dirty="0"/>
              <a:t>Inverter ride-through all the comprehensive voltage sags (50% power). </a:t>
            </a:r>
          </a:p>
        </p:txBody>
      </p:sp>
      <p:sp>
        <p:nvSpPr>
          <p:cNvPr id="21" name="Footer Placeholder 20">
            <a:extLst>
              <a:ext uri="{FF2B5EF4-FFF2-40B4-BE49-F238E27FC236}">
                <a16:creationId xmlns:a16="http://schemas.microsoft.com/office/drawing/2014/main" id="{B2BA51B1-A197-2A63-A0F0-40D711ED7B77}"/>
              </a:ext>
            </a:extLst>
          </p:cNvPr>
          <p:cNvSpPr>
            <a:spLocks noGrp="1"/>
          </p:cNvSpPr>
          <p:nvPr>
            <p:ph type="ftr" sz="quarter" idx="11"/>
          </p:nvPr>
        </p:nvSpPr>
        <p:spPr/>
        <p:txBody>
          <a:bodyPr/>
          <a:lstStyle/>
          <a:p>
            <a:r>
              <a:rPr lang="en-US" dirty="0"/>
              <a:t>G-PST - Melbourne Workshop - October 2024</a:t>
            </a:r>
            <a:endParaRPr lang="en-AU" dirty="0"/>
          </a:p>
        </p:txBody>
      </p:sp>
      <p:sp>
        <p:nvSpPr>
          <p:cNvPr id="5" name="Slide Number Placeholder 3">
            <a:extLst>
              <a:ext uri="{FF2B5EF4-FFF2-40B4-BE49-F238E27FC236}">
                <a16:creationId xmlns:a16="http://schemas.microsoft.com/office/drawing/2014/main" id="{F91B98B1-08F1-44DA-8EDE-0EED998D0965}"/>
              </a:ext>
            </a:extLst>
          </p:cNvPr>
          <p:cNvSpPr>
            <a:spLocks noGrp="1"/>
          </p:cNvSpPr>
          <p:nvPr>
            <p:ph type="sldNum" sz="quarter" idx="12"/>
          </p:nvPr>
        </p:nvSpPr>
        <p:spPr/>
        <p:txBody>
          <a:bodyPr/>
          <a:lstStyle/>
          <a:p>
            <a:fld id="{0E3EFDE0-F558-44BB-B79C-7D361318C721}" type="slidenum">
              <a:rPr lang="en-AU" smtClean="0"/>
              <a:pPr/>
              <a:t>32</a:t>
            </a:fld>
            <a:endParaRPr lang="en-AU"/>
          </a:p>
        </p:txBody>
      </p:sp>
      <p:pic>
        <p:nvPicPr>
          <p:cNvPr id="10" name="Picture 9" descr="A picture containing timeline">
            <a:extLst>
              <a:ext uri="{FF2B5EF4-FFF2-40B4-BE49-F238E27FC236}">
                <a16:creationId xmlns:a16="http://schemas.microsoft.com/office/drawing/2014/main" id="{AB5EAA13-0BD2-1601-B94C-9F9F4B18FD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794" y="1089291"/>
            <a:ext cx="6020172" cy="4998241"/>
          </a:xfrm>
          <a:prstGeom prst="rect">
            <a:avLst/>
          </a:prstGeom>
        </p:spPr>
      </p:pic>
      <p:pic>
        <p:nvPicPr>
          <p:cNvPr id="14" name="Picture 13">
            <a:extLst>
              <a:ext uri="{FF2B5EF4-FFF2-40B4-BE49-F238E27FC236}">
                <a16:creationId xmlns:a16="http://schemas.microsoft.com/office/drawing/2014/main" id="{9135D05E-D97D-B134-3A8C-FE662BB32CFB}"/>
              </a:ext>
            </a:extLst>
          </p:cNvPr>
          <p:cNvPicPr>
            <a:picLocks noChangeAspect="1"/>
          </p:cNvPicPr>
          <p:nvPr/>
        </p:nvPicPr>
        <p:blipFill>
          <a:blip r:embed="rId4"/>
          <a:stretch>
            <a:fillRect/>
          </a:stretch>
        </p:blipFill>
        <p:spPr>
          <a:xfrm rot="5400000">
            <a:off x="7699861" y="1163215"/>
            <a:ext cx="2601152" cy="5562599"/>
          </a:xfrm>
          <a:prstGeom prst="rect">
            <a:avLst/>
          </a:prstGeom>
        </p:spPr>
      </p:pic>
      <p:cxnSp>
        <p:nvCxnSpPr>
          <p:cNvPr id="8" name="Straight Arrow Connector 7">
            <a:extLst>
              <a:ext uri="{FF2B5EF4-FFF2-40B4-BE49-F238E27FC236}">
                <a16:creationId xmlns:a16="http://schemas.microsoft.com/office/drawing/2014/main" id="{66D1E6DF-64E0-D369-E908-8BCD0BA533F6}"/>
              </a:ext>
            </a:extLst>
          </p:cNvPr>
          <p:cNvCxnSpPr>
            <a:cxnSpLocks/>
          </p:cNvCxnSpPr>
          <p:nvPr/>
        </p:nvCxnSpPr>
        <p:spPr>
          <a:xfrm flipH="1">
            <a:off x="1371600" y="1548016"/>
            <a:ext cx="5312486" cy="319809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63F2D7B-B502-CDBC-A3D4-908C2DDBEB0E}"/>
              </a:ext>
            </a:extLst>
          </p:cNvPr>
          <p:cNvCxnSpPr>
            <a:cxnSpLocks/>
          </p:cNvCxnSpPr>
          <p:nvPr/>
        </p:nvCxnSpPr>
        <p:spPr>
          <a:xfrm flipH="1">
            <a:off x="1371600" y="1534769"/>
            <a:ext cx="5312486" cy="2649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Text Placeholder 2">
            <a:extLst>
              <a:ext uri="{FF2B5EF4-FFF2-40B4-BE49-F238E27FC236}">
                <a16:creationId xmlns:a16="http://schemas.microsoft.com/office/drawing/2014/main" id="{41AB6D4F-66FB-7682-18EE-9B50623C927F}"/>
              </a:ext>
            </a:extLst>
          </p:cNvPr>
          <p:cNvSpPr txBox="1">
            <a:spLocks/>
          </p:cNvSpPr>
          <p:nvPr/>
        </p:nvSpPr>
        <p:spPr>
          <a:xfrm>
            <a:off x="7385476" y="5310522"/>
            <a:ext cx="4620257" cy="8593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1463" lvl="1" indent="-271463"/>
            <a:r>
              <a:rPr lang="en-US" dirty="0"/>
              <a:t>See more:</a:t>
            </a:r>
          </a:p>
          <a:p>
            <a:pPr marL="0" lvl="1" indent="0">
              <a:buNone/>
            </a:pPr>
            <a:r>
              <a:rPr lang="en-US" dirty="0">
                <a:hlinkClick r:id="rId5"/>
              </a:rPr>
              <a:t>https://pvinverters.ee.unsw.edu.au</a:t>
            </a:r>
            <a:r>
              <a:rPr lang="en-US" dirty="0"/>
              <a:t>  </a:t>
            </a:r>
          </a:p>
        </p:txBody>
      </p:sp>
    </p:spTree>
    <p:extLst>
      <p:ext uri="{BB962C8B-B14F-4D97-AF65-F5344CB8AC3E}">
        <p14:creationId xmlns:p14="http://schemas.microsoft.com/office/powerpoint/2010/main" val="314404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alendar&#10;&#10;Description automatically generated with low confidence">
            <a:extLst>
              <a:ext uri="{FF2B5EF4-FFF2-40B4-BE49-F238E27FC236}">
                <a16:creationId xmlns:a16="http://schemas.microsoft.com/office/drawing/2014/main" id="{D430F570-18FE-FA57-2B3B-C9376EBCC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890" y="2806981"/>
            <a:ext cx="5177109" cy="3360000"/>
          </a:xfrm>
          <a:prstGeom prst="rect">
            <a:avLst/>
          </a:prstGeom>
        </p:spPr>
      </p:pic>
      <p:cxnSp>
        <p:nvCxnSpPr>
          <p:cNvPr id="4" name="Straight Arrow Connector 3">
            <a:extLst>
              <a:ext uri="{FF2B5EF4-FFF2-40B4-BE49-F238E27FC236}">
                <a16:creationId xmlns:a16="http://schemas.microsoft.com/office/drawing/2014/main" id="{8DEFFBA6-BE6B-D797-8890-2FA577CEEDDC}"/>
              </a:ext>
            </a:extLst>
          </p:cNvPr>
          <p:cNvCxnSpPr>
            <a:cxnSpLocks/>
          </p:cNvCxnSpPr>
          <p:nvPr/>
        </p:nvCxnSpPr>
        <p:spPr>
          <a:xfrm>
            <a:off x="1899920" y="1468120"/>
            <a:ext cx="238760" cy="247396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GB" dirty="0"/>
              <a:t>Hybrid ESS 1 Bench Testing (Mode 1)</a:t>
            </a:r>
          </a:p>
        </p:txBody>
      </p:sp>
      <p:sp>
        <p:nvSpPr>
          <p:cNvPr id="3" name="Text Placeholder 2"/>
          <p:cNvSpPr>
            <a:spLocks noGrp="1"/>
          </p:cNvSpPr>
          <p:nvPr>
            <p:ph idx="1"/>
          </p:nvPr>
        </p:nvSpPr>
        <p:spPr/>
        <p:txBody>
          <a:bodyPr/>
          <a:lstStyle/>
          <a:p>
            <a:pPr marL="271463" lvl="1"/>
            <a:r>
              <a:rPr lang="en-US" sz="2000" dirty="0">
                <a:solidFill>
                  <a:srgbClr val="C00000"/>
                </a:solidFill>
              </a:rPr>
              <a:t>Inverter disconnection </a:t>
            </a:r>
            <a:r>
              <a:rPr lang="en-US" sz="2000" dirty="0"/>
              <a:t>to voltage sag for time duration less than trip delay time </a:t>
            </a:r>
          </a:p>
          <a:p>
            <a:pPr marL="271463" lvl="1"/>
            <a:r>
              <a:rPr lang="en-US" sz="2000" dirty="0">
                <a:solidFill>
                  <a:srgbClr val="C00000"/>
                </a:solidFill>
              </a:rPr>
              <a:t>Inverter disconnection </a:t>
            </a:r>
            <a:r>
              <a:rPr lang="en-US" sz="2000" dirty="0"/>
              <a:t>to comprehensive voltage sag tests (50% power)</a:t>
            </a:r>
          </a:p>
        </p:txBody>
      </p:sp>
      <p:sp>
        <p:nvSpPr>
          <p:cNvPr id="19" name="Footer Placeholder 18">
            <a:extLst>
              <a:ext uri="{FF2B5EF4-FFF2-40B4-BE49-F238E27FC236}">
                <a16:creationId xmlns:a16="http://schemas.microsoft.com/office/drawing/2014/main" id="{61F32971-A95F-5332-39A9-C83FCE6E2C44}"/>
              </a:ext>
            </a:extLst>
          </p:cNvPr>
          <p:cNvSpPr>
            <a:spLocks noGrp="1"/>
          </p:cNvSpPr>
          <p:nvPr>
            <p:ph type="ftr" sz="quarter" idx="11"/>
          </p:nvPr>
        </p:nvSpPr>
        <p:spPr/>
        <p:txBody>
          <a:bodyPr/>
          <a:lstStyle/>
          <a:p>
            <a:r>
              <a:rPr lang="en-US" dirty="0"/>
              <a:t>G-PST - Melbourne Workshop - October 2024</a:t>
            </a:r>
            <a:endParaRPr lang="en-AU" dirty="0"/>
          </a:p>
        </p:txBody>
      </p:sp>
      <p:sp>
        <p:nvSpPr>
          <p:cNvPr id="5" name="Slide Number Placeholder 3">
            <a:extLst>
              <a:ext uri="{FF2B5EF4-FFF2-40B4-BE49-F238E27FC236}">
                <a16:creationId xmlns:a16="http://schemas.microsoft.com/office/drawing/2014/main" id="{F91B98B1-08F1-44DA-8EDE-0EED998D0965}"/>
              </a:ext>
            </a:extLst>
          </p:cNvPr>
          <p:cNvSpPr>
            <a:spLocks noGrp="1"/>
          </p:cNvSpPr>
          <p:nvPr>
            <p:ph type="sldNum" sz="quarter" idx="12"/>
          </p:nvPr>
        </p:nvSpPr>
        <p:spPr/>
        <p:txBody>
          <a:bodyPr/>
          <a:lstStyle/>
          <a:p>
            <a:fld id="{0E3EFDE0-F558-44BB-B79C-7D361318C721}" type="slidenum">
              <a:rPr lang="en-AU" smtClean="0"/>
              <a:pPr/>
              <a:t>33</a:t>
            </a:fld>
            <a:endParaRPr lang="en-AU"/>
          </a:p>
        </p:txBody>
      </p:sp>
      <p:pic>
        <p:nvPicPr>
          <p:cNvPr id="6" name="Picture 5" descr="A picture containing chart&#10;&#10;Description automatically generated">
            <a:extLst>
              <a:ext uri="{FF2B5EF4-FFF2-40B4-BE49-F238E27FC236}">
                <a16:creationId xmlns:a16="http://schemas.microsoft.com/office/drawing/2014/main" id="{939720E1-2B90-27C9-506E-167763121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9932" y="2806981"/>
            <a:ext cx="5177108" cy="3360000"/>
          </a:xfrm>
          <a:prstGeom prst="rect">
            <a:avLst/>
          </a:prstGeom>
        </p:spPr>
      </p:pic>
      <p:pic>
        <p:nvPicPr>
          <p:cNvPr id="11" name="Picture 10">
            <a:extLst>
              <a:ext uri="{FF2B5EF4-FFF2-40B4-BE49-F238E27FC236}">
                <a16:creationId xmlns:a16="http://schemas.microsoft.com/office/drawing/2014/main" id="{762E75E6-A305-9FD3-22FE-1A68BC17700C}"/>
              </a:ext>
            </a:extLst>
          </p:cNvPr>
          <p:cNvPicPr>
            <a:picLocks noChangeAspect="1"/>
          </p:cNvPicPr>
          <p:nvPr/>
        </p:nvPicPr>
        <p:blipFill rotWithShape="1">
          <a:blip r:embed="rId4"/>
          <a:srcRect r="17653"/>
          <a:stretch/>
        </p:blipFill>
        <p:spPr>
          <a:xfrm rot="5400000">
            <a:off x="8652683" y="-84345"/>
            <a:ext cx="1655192" cy="4320000"/>
          </a:xfrm>
          <a:prstGeom prst="rect">
            <a:avLst/>
          </a:prstGeom>
        </p:spPr>
      </p:pic>
      <p:cxnSp>
        <p:nvCxnSpPr>
          <p:cNvPr id="10" name="Straight Arrow Connector 9">
            <a:extLst>
              <a:ext uri="{FF2B5EF4-FFF2-40B4-BE49-F238E27FC236}">
                <a16:creationId xmlns:a16="http://schemas.microsoft.com/office/drawing/2014/main" id="{6AB3D2E7-1516-C372-3BC7-2A0EFF290036}"/>
              </a:ext>
            </a:extLst>
          </p:cNvPr>
          <p:cNvCxnSpPr>
            <a:cxnSpLocks/>
          </p:cNvCxnSpPr>
          <p:nvPr/>
        </p:nvCxnSpPr>
        <p:spPr>
          <a:xfrm>
            <a:off x="3362960" y="2111909"/>
            <a:ext cx="4061202" cy="219085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24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Hybrid ESS 1 Voltage Swell Tests (Mode 1)</a:t>
            </a:r>
          </a:p>
        </p:txBody>
      </p:sp>
      <p:sp>
        <p:nvSpPr>
          <p:cNvPr id="3" name="Content Placeholder 2">
            <a:extLst>
              <a:ext uri="{FF2B5EF4-FFF2-40B4-BE49-F238E27FC236}">
                <a16:creationId xmlns:a16="http://schemas.microsoft.com/office/drawing/2014/main" id="{1EE9F1E1-9F70-4D30-6BD8-FEEC9547E371}"/>
              </a:ext>
            </a:extLst>
          </p:cNvPr>
          <p:cNvSpPr>
            <a:spLocks noGrp="1"/>
          </p:cNvSpPr>
          <p:nvPr>
            <p:ph idx="1"/>
          </p:nvPr>
        </p:nvSpPr>
        <p:spPr/>
        <p:txBody>
          <a:bodyPr/>
          <a:lstStyle/>
          <a:p>
            <a:endParaRPr lang="en-AU"/>
          </a:p>
        </p:txBody>
      </p:sp>
      <p:sp>
        <p:nvSpPr>
          <p:cNvPr id="13" name="Footer Placeholder 12">
            <a:extLst>
              <a:ext uri="{FF2B5EF4-FFF2-40B4-BE49-F238E27FC236}">
                <a16:creationId xmlns:a16="http://schemas.microsoft.com/office/drawing/2014/main" id="{1E17DB4B-BD9B-D7C8-7B44-7037983A9AC5}"/>
              </a:ext>
            </a:extLst>
          </p:cNvPr>
          <p:cNvSpPr>
            <a:spLocks noGrp="1"/>
          </p:cNvSpPr>
          <p:nvPr>
            <p:ph type="ftr" sz="quarter" idx="11"/>
          </p:nvPr>
        </p:nvSpPr>
        <p:spPr/>
        <p:txBody>
          <a:bodyPr/>
          <a:lstStyle/>
          <a:p>
            <a:r>
              <a:rPr lang="en-US" dirty="0"/>
              <a:t>G-PST - Melbourne Workshop - October 2024</a:t>
            </a:r>
            <a:endParaRPr lang="en-AU" dirty="0"/>
          </a:p>
        </p:txBody>
      </p:sp>
      <p:sp>
        <p:nvSpPr>
          <p:cNvPr id="5" name="Slide Number Placeholder 3">
            <a:extLst>
              <a:ext uri="{FF2B5EF4-FFF2-40B4-BE49-F238E27FC236}">
                <a16:creationId xmlns:a16="http://schemas.microsoft.com/office/drawing/2014/main" id="{F91B98B1-08F1-44DA-8EDE-0EED998D0965}"/>
              </a:ext>
            </a:extLst>
          </p:cNvPr>
          <p:cNvSpPr>
            <a:spLocks noGrp="1"/>
          </p:cNvSpPr>
          <p:nvPr>
            <p:ph type="sldNum" sz="quarter" idx="12"/>
          </p:nvPr>
        </p:nvSpPr>
        <p:spPr/>
        <p:txBody>
          <a:bodyPr/>
          <a:lstStyle/>
          <a:p>
            <a:fld id="{0E3EFDE0-F558-44BB-B79C-7D361318C721}" type="slidenum">
              <a:rPr lang="en-AU" smtClean="0"/>
              <a:pPr/>
              <a:t>34</a:t>
            </a:fld>
            <a:endParaRPr lang="en-AU"/>
          </a:p>
        </p:txBody>
      </p:sp>
      <p:pic>
        <p:nvPicPr>
          <p:cNvPr id="7" name="Picture 6" descr="Table&#10;&#10;Description automatically generated with low confidence">
            <a:extLst>
              <a:ext uri="{FF2B5EF4-FFF2-40B4-BE49-F238E27FC236}">
                <a16:creationId xmlns:a16="http://schemas.microsoft.com/office/drawing/2014/main" id="{5FAFC89D-3675-E8FE-F4FD-967DCACCBC43}"/>
              </a:ext>
            </a:extLst>
          </p:cNvPr>
          <p:cNvPicPr>
            <a:picLocks noChangeAspect="1"/>
          </p:cNvPicPr>
          <p:nvPr/>
        </p:nvPicPr>
        <p:blipFill rotWithShape="1">
          <a:blip r:embed="rId2">
            <a:extLst>
              <a:ext uri="{28A0092B-C50C-407E-A947-70E740481C1C}">
                <a14:useLocalDpi xmlns:a14="http://schemas.microsoft.com/office/drawing/2010/main" val="0"/>
              </a:ext>
            </a:extLst>
          </a:blip>
          <a:srcRect b="9976"/>
          <a:stretch/>
        </p:blipFill>
        <p:spPr>
          <a:xfrm>
            <a:off x="867460" y="1251482"/>
            <a:ext cx="4872940" cy="2847079"/>
          </a:xfrm>
          <a:prstGeom prst="rect">
            <a:avLst/>
          </a:prstGeom>
        </p:spPr>
      </p:pic>
      <p:sp>
        <p:nvSpPr>
          <p:cNvPr id="8" name="TextBox 7">
            <a:extLst>
              <a:ext uri="{FF2B5EF4-FFF2-40B4-BE49-F238E27FC236}">
                <a16:creationId xmlns:a16="http://schemas.microsoft.com/office/drawing/2014/main" id="{BF5D6B12-8803-F2EB-A846-488096D7B359}"/>
              </a:ext>
            </a:extLst>
          </p:cNvPr>
          <p:cNvSpPr txBox="1"/>
          <p:nvPr/>
        </p:nvSpPr>
        <p:spPr>
          <a:xfrm>
            <a:off x="623977" y="999822"/>
            <a:ext cx="5491536" cy="297454"/>
          </a:xfrm>
          <a:prstGeom prst="rect">
            <a:avLst/>
          </a:prstGeom>
          <a:noFill/>
        </p:spPr>
        <p:txBody>
          <a:bodyPr wrap="square">
            <a:spAutoFit/>
          </a:bodyPr>
          <a:lstStyle/>
          <a:p>
            <a:r>
              <a:rPr lang="en-US" sz="1333" dirty="0">
                <a:solidFill>
                  <a:srgbClr val="C00000"/>
                </a:solidFill>
              </a:rPr>
              <a:t>Inverter disconnection </a:t>
            </a:r>
            <a:r>
              <a:rPr lang="en-US" sz="1333" dirty="0"/>
              <a:t>at 100% power to voltage swell of 1.2 </a:t>
            </a:r>
            <a:r>
              <a:rPr lang="en-US" sz="1333" dirty="0" err="1"/>
              <a:t>p.u</a:t>
            </a:r>
            <a:r>
              <a:rPr lang="en-US" sz="1333" dirty="0"/>
              <a:t> for 220 </a:t>
            </a:r>
            <a:r>
              <a:rPr lang="en-US" sz="1333" dirty="0" err="1"/>
              <a:t>ms</a:t>
            </a:r>
            <a:endParaRPr lang="en-AU" sz="1333" dirty="0"/>
          </a:p>
        </p:txBody>
      </p:sp>
      <p:pic>
        <p:nvPicPr>
          <p:cNvPr id="18" name="Picture 17" descr="Chart&#10;&#10;Description automatically generated with medium confidence">
            <a:extLst>
              <a:ext uri="{FF2B5EF4-FFF2-40B4-BE49-F238E27FC236}">
                <a16:creationId xmlns:a16="http://schemas.microsoft.com/office/drawing/2014/main" id="{5B71BD17-1F77-56CA-DABF-A059EE8A8469}"/>
              </a:ext>
            </a:extLst>
          </p:cNvPr>
          <p:cNvPicPr>
            <a:picLocks noChangeAspect="1"/>
          </p:cNvPicPr>
          <p:nvPr/>
        </p:nvPicPr>
        <p:blipFill rotWithShape="1">
          <a:blip r:embed="rId3">
            <a:extLst>
              <a:ext uri="{28A0092B-C50C-407E-A947-70E740481C1C}">
                <a14:useLocalDpi xmlns:a14="http://schemas.microsoft.com/office/drawing/2010/main" val="0"/>
              </a:ext>
            </a:extLst>
          </a:blip>
          <a:srcRect b="10714"/>
          <a:stretch/>
        </p:blipFill>
        <p:spPr>
          <a:xfrm>
            <a:off x="6390914" y="1251483"/>
            <a:ext cx="5177109" cy="3000009"/>
          </a:xfrm>
          <a:prstGeom prst="rect">
            <a:avLst/>
          </a:prstGeom>
        </p:spPr>
      </p:pic>
      <p:sp>
        <p:nvSpPr>
          <p:cNvPr id="20" name="TextBox 19">
            <a:extLst>
              <a:ext uri="{FF2B5EF4-FFF2-40B4-BE49-F238E27FC236}">
                <a16:creationId xmlns:a16="http://schemas.microsoft.com/office/drawing/2014/main" id="{0D0FD200-6D6C-3ACF-C0FE-D303C509E81E}"/>
              </a:ext>
            </a:extLst>
          </p:cNvPr>
          <p:cNvSpPr txBox="1"/>
          <p:nvPr/>
        </p:nvSpPr>
        <p:spPr>
          <a:xfrm>
            <a:off x="6462195" y="998361"/>
            <a:ext cx="5350909" cy="297454"/>
          </a:xfrm>
          <a:prstGeom prst="rect">
            <a:avLst/>
          </a:prstGeom>
          <a:noFill/>
        </p:spPr>
        <p:txBody>
          <a:bodyPr wrap="square">
            <a:spAutoFit/>
          </a:bodyPr>
          <a:lstStyle/>
          <a:p>
            <a:pPr algn="ctr"/>
            <a:r>
              <a:rPr lang="en-US" sz="1333" dirty="0">
                <a:solidFill>
                  <a:srgbClr val="002060"/>
                </a:solidFill>
              </a:rPr>
              <a:t>Inverter ride-through </a:t>
            </a:r>
            <a:r>
              <a:rPr lang="en-US" sz="1333" dirty="0"/>
              <a:t>at 50% power to voltage swell of 1.2 </a:t>
            </a:r>
            <a:r>
              <a:rPr lang="en-US" sz="1333" dirty="0" err="1"/>
              <a:t>p.u</a:t>
            </a:r>
            <a:r>
              <a:rPr lang="en-US" sz="1333" dirty="0"/>
              <a:t> for 220 </a:t>
            </a:r>
            <a:r>
              <a:rPr lang="en-US" sz="1333" dirty="0" err="1"/>
              <a:t>ms</a:t>
            </a:r>
            <a:endParaRPr lang="en-AU" sz="1333" dirty="0"/>
          </a:p>
        </p:txBody>
      </p:sp>
      <p:pic>
        <p:nvPicPr>
          <p:cNvPr id="22" name="Picture 21">
            <a:extLst>
              <a:ext uri="{FF2B5EF4-FFF2-40B4-BE49-F238E27FC236}">
                <a16:creationId xmlns:a16="http://schemas.microsoft.com/office/drawing/2014/main" id="{D18133C7-D144-ECB9-0CE1-DB28BE69C9EE}"/>
              </a:ext>
            </a:extLst>
          </p:cNvPr>
          <p:cNvPicPr>
            <a:picLocks noChangeAspect="1"/>
          </p:cNvPicPr>
          <p:nvPr/>
        </p:nvPicPr>
        <p:blipFill rotWithShape="1">
          <a:blip r:embed="rId4"/>
          <a:srcRect b="19720"/>
          <a:stretch/>
        </p:blipFill>
        <p:spPr>
          <a:xfrm>
            <a:off x="6977650" y="4629513"/>
            <a:ext cx="4320000" cy="1555511"/>
          </a:xfrm>
          <a:prstGeom prst="rect">
            <a:avLst/>
          </a:prstGeom>
        </p:spPr>
      </p:pic>
      <p:pic>
        <p:nvPicPr>
          <p:cNvPr id="24" name="Picture 23">
            <a:extLst>
              <a:ext uri="{FF2B5EF4-FFF2-40B4-BE49-F238E27FC236}">
                <a16:creationId xmlns:a16="http://schemas.microsoft.com/office/drawing/2014/main" id="{D4AE4C7F-3B98-380E-E01D-11441E446726}"/>
              </a:ext>
            </a:extLst>
          </p:cNvPr>
          <p:cNvPicPr>
            <a:picLocks noChangeAspect="1"/>
          </p:cNvPicPr>
          <p:nvPr/>
        </p:nvPicPr>
        <p:blipFill rotWithShape="1">
          <a:blip r:embed="rId5"/>
          <a:srcRect b="19867"/>
          <a:stretch/>
        </p:blipFill>
        <p:spPr>
          <a:xfrm>
            <a:off x="1139430" y="4632882"/>
            <a:ext cx="4320000" cy="1555511"/>
          </a:xfrm>
          <a:prstGeom prst="rect">
            <a:avLst/>
          </a:prstGeom>
        </p:spPr>
      </p:pic>
      <p:sp>
        <p:nvSpPr>
          <p:cNvPr id="25" name="TextBox 24">
            <a:extLst>
              <a:ext uri="{FF2B5EF4-FFF2-40B4-BE49-F238E27FC236}">
                <a16:creationId xmlns:a16="http://schemas.microsoft.com/office/drawing/2014/main" id="{BC2692C3-D4F6-E9CB-9AF3-4B74E5CD0FE8}"/>
              </a:ext>
            </a:extLst>
          </p:cNvPr>
          <p:cNvSpPr txBox="1"/>
          <p:nvPr/>
        </p:nvSpPr>
        <p:spPr>
          <a:xfrm>
            <a:off x="1364748" y="4355887"/>
            <a:ext cx="3869365" cy="297454"/>
          </a:xfrm>
          <a:prstGeom prst="rect">
            <a:avLst/>
          </a:prstGeom>
          <a:noFill/>
        </p:spPr>
        <p:txBody>
          <a:bodyPr wrap="square">
            <a:spAutoFit/>
          </a:bodyPr>
          <a:lstStyle/>
          <a:p>
            <a:r>
              <a:rPr lang="en-AU" sz="1333" dirty="0"/>
              <a:t>Summary of voltage swell test results at 100% Power</a:t>
            </a:r>
          </a:p>
        </p:txBody>
      </p:sp>
      <p:sp>
        <p:nvSpPr>
          <p:cNvPr id="26" name="TextBox 25">
            <a:extLst>
              <a:ext uri="{FF2B5EF4-FFF2-40B4-BE49-F238E27FC236}">
                <a16:creationId xmlns:a16="http://schemas.microsoft.com/office/drawing/2014/main" id="{49790FED-ADA4-2674-1A22-34C1D60DEFE7}"/>
              </a:ext>
            </a:extLst>
          </p:cNvPr>
          <p:cNvSpPr txBox="1"/>
          <p:nvPr/>
        </p:nvSpPr>
        <p:spPr>
          <a:xfrm>
            <a:off x="6083301" y="4355887"/>
            <a:ext cx="6108699" cy="297454"/>
          </a:xfrm>
          <a:prstGeom prst="rect">
            <a:avLst/>
          </a:prstGeom>
          <a:noFill/>
        </p:spPr>
        <p:txBody>
          <a:bodyPr wrap="square">
            <a:spAutoFit/>
          </a:bodyPr>
          <a:lstStyle/>
          <a:p>
            <a:pPr algn="ctr"/>
            <a:r>
              <a:rPr lang="en-AU" sz="1333" dirty="0"/>
              <a:t>Summary of voltage swell test results at 50% Power</a:t>
            </a:r>
          </a:p>
        </p:txBody>
      </p:sp>
      <p:cxnSp>
        <p:nvCxnSpPr>
          <p:cNvPr id="4" name="Straight Arrow Connector 3">
            <a:extLst>
              <a:ext uri="{FF2B5EF4-FFF2-40B4-BE49-F238E27FC236}">
                <a16:creationId xmlns:a16="http://schemas.microsoft.com/office/drawing/2014/main" id="{1FA9EB55-8A2F-6D8F-B950-A92EB99652FA}"/>
              </a:ext>
            </a:extLst>
          </p:cNvPr>
          <p:cNvCxnSpPr>
            <a:cxnSpLocks/>
          </p:cNvCxnSpPr>
          <p:nvPr/>
        </p:nvCxnSpPr>
        <p:spPr>
          <a:xfrm>
            <a:off x="1371600" y="1251482"/>
            <a:ext cx="680720" cy="140535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48FD089-EE40-BF70-AE00-53898E7318B8}"/>
              </a:ext>
            </a:extLst>
          </p:cNvPr>
          <p:cNvCxnSpPr>
            <a:cxnSpLocks/>
          </p:cNvCxnSpPr>
          <p:nvPr/>
        </p:nvCxnSpPr>
        <p:spPr>
          <a:xfrm>
            <a:off x="6977650" y="1251482"/>
            <a:ext cx="698230" cy="47571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871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Hybrid ESS 1 Inverter Tests (Mode 2)</a:t>
            </a:r>
          </a:p>
        </p:txBody>
      </p:sp>
      <p:sp>
        <p:nvSpPr>
          <p:cNvPr id="11" name="Text Placeholder 2">
            <a:extLst>
              <a:ext uri="{FF2B5EF4-FFF2-40B4-BE49-F238E27FC236}">
                <a16:creationId xmlns:a16="http://schemas.microsoft.com/office/drawing/2014/main" id="{0DBC1435-DF79-6E80-7CBB-FC7D87E79BC0}"/>
              </a:ext>
            </a:extLst>
          </p:cNvPr>
          <p:cNvSpPr>
            <a:spLocks noGrp="1"/>
          </p:cNvSpPr>
          <p:nvPr>
            <p:ph idx="1"/>
          </p:nvPr>
        </p:nvSpPr>
        <p:spPr/>
        <p:txBody>
          <a:bodyPr/>
          <a:lstStyle/>
          <a:p>
            <a:pPr marL="269875" lvl="1"/>
            <a:r>
              <a:rPr lang="en-US" sz="2000" dirty="0"/>
              <a:t>Similar* behavior to bench tests as in Mode 1.  </a:t>
            </a:r>
          </a:p>
          <a:p>
            <a:pPr marL="269875" lvl="1"/>
            <a:r>
              <a:rPr lang="en-US" sz="2000" dirty="0"/>
              <a:t>The behavior to the comprehensive voltage sag tests is similar to Mode 1.  </a:t>
            </a:r>
          </a:p>
          <a:p>
            <a:pPr marL="269875" lvl="1"/>
            <a:r>
              <a:rPr lang="en-US" sz="2000" dirty="0"/>
              <a:t>Disconnection at 50% power for voltage swell of 1.2 </a:t>
            </a:r>
            <a:r>
              <a:rPr lang="en-US" sz="2000" dirty="0" err="1"/>
              <a:t>p.u</a:t>
            </a:r>
            <a:r>
              <a:rPr lang="en-US" sz="2000" dirty="0"/>
              <a:t> for 80 </a:t>
            </a:r>
            <a:r>
              <a:rPr lang="en-US" sz="2000" dirty="0" err="1"/>
              <a:t>ms</a:t>
            </a:r>
            <a:r>
              <a:rPr lang="en-US" sz="2000" dirty="0"/>
              <a:t>, 120 </a:t>
            </a:r>
            <a:r>
              <a:rPr lang="en-US" sz="2000" dirty="0" err="1"/>
              <a:t>ms</a:t>
            </a:r>
            <a:r>
              <a:rPr lang="en-US" sz="2000" dirty="0"/>
              <a:t>, and 220 </a:t>
            </a:r>
            <a:r>
              <a:rPr lang="en-US" sz="2000" dirty="0" err="1"/>
              <a:t>ms.</a:t>
            </a:r>
            <a:r>
              <a:rPr lang="en-US" sz="2000" dirty="0"/>
              <a:t> </a:t>
            </a:r>
          </a:p>
          <a:p>
            <a:pPr marL="727075" lvl="2"/>
            <a:r>
              <a:rPr lang="en-US" sz="1600" dirty="0"/>
              <a:t>Inverter remained connected in Mode 1</a:t>
            </a:r>
          </a:p>
        </p:txBody>
      </p:sp>
      <p:sp>
        <p:nvSpPr>
          <p:cNvPr id="8" name="Footer Placeholder 7">
            <a:extLst>
              <a:ext uri="{FF2B5EF4-FFF2-40B4-BE49-F238E27FC236}">
                <a16:creationId xmlns:a16="http://schemas.microsoft.com/office/drawing/2014/main" id="{8E6EB88E-840E-5B8F-F355-1D191CE6A5D5}"/>
              </a:ext>
            </a:extLst>
          </p:cNvPr>
          <p:cNvSpPr>
            <a:spLocks noGrp="1"/>
          </p:cNvSpPr>
          <p:nvPr>
            <p:ph type="ftr" sz="quarter" idx="11"/>
          </p:nvPr>
        </p:nvSpPr>
        <p:spPr/>
        <p:txBody>
          <a:bodyPr/>
          <a:lstStyle/>
          <a:p>
            <a:r>
              <a:rPr lang="en-US" dirty="0"/>
              <a:t>G-PST - Melbourne Workshop - October 2024</a:t>
            </a:r>
            <a:endParaRPr lang="en-AU" dirty="0"/>
          </a:p>
        </p:txBody>
      </p:sp>
      <p:sp>
        <p:nvSpPr>
          <p:cNvPr id="5" name="Slide Number Placeholder 3">
            <a:extLst>
              <a:ext uri="{FF2B5EF4-FFF2-40B4-BE49-F238E27FC236}">
                <a16:creationId xmlns:a16="http://schemas.microsoft.com/office/drawing/2014/main" id="{F91B98B1-08F1-44DA-8EDE-0EED998D0965}"/>
              </a:ext>
            </a:extLst>
          </p:cNvPr>
          <p:cNvSpPr>
            <a:spLocks noGrp="1"/>
          </p:cNvSpPr>
          <p:nvPr>
            <p:ph type="sldNum" sz="quarter" idx="12"/>
          </p:nvPr>
        </p:nvSpPr>
        <p:spPr/>
        <p:txBody>
          <a:bodyPr/>
          <a:lstStyle/>
          <a:p>
            <a:fld id="{0E3EFDE0-F558-44BB-B79C-7D361318C721}" type="slidenum">
              <a:rPr lang="en-AU" smtClean="0"/>
              <a:pPr/>
              <a:t>35</a:t>
            </a:fld>
            <a:endParaRPr lang="en-AU"/>
          </a:p>
        </p:txBody>
      </p:sp>
      <p:pic>
        <p:nvPicPr>
          <p:cNvPr id="4" name="Picture 3" descr="A picture containing table&#10;&#10;Description automatically generated">
            <a:extLst>
              <a:ext uri="{FF2B5EF4-FFF2-40B4-BE49-F238E27FC236}">
                <a16:creationId xmlns:a16="http://schemas.microsoft.com/office/drawing/2014/main" id="{47D0AE4E-5C75-2DAF-5D11-8EBEB9242C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5380" y="2010207"/>
            <a:ext cx="5177109" cy="3360000"/>
          </a:xfrm>
          <a:prstGeom prst="rect">
            <a:avLst/>
          </a:prstGeom>
        </p:spPr>
      </p:pic>
      <p:sp>
        <p:nvSpPr>
          <p:cNvPr id="6" name="TextBox 5">
            <a:extLst>
              <a:ext uri="{FF2B5EF4-FFF2-40B4-BE49-F238E27FC236}">
                <a16:creationId xmlns:a16="http://schemas.microsoft.com/office/drawing/2014/main" id="{A759A4B3-9F98-E1E3-5497-92ED522C6952}"/>
              </a:ext>
            </a:extLst>
          </p:cNvPr>
          <p:cNvSpPr txBox="1"/>
          <p:nvPr/>
        </p:nvSpPr>
        <p:spPr>
          <a:xfrm>
            <a:off x="6548480" y="1712753"/>
            <a:ext cx="5350909" cy="297454"/>
          </a:xfrm>
          <a:prstGeom prst="rect">
            <a:avLst/>
          </a:prstGeom>
          <a:noFill/>
        </p:spPr>
        <p:txBody>
          <a:bodyPr wrap="square">
            <a:spAutoFit/>
          </a:bodyPr>
          <a:lstStyle/>
          <a:p>
            <a:r>
              <a:rPr lang="en-US" sz="1333" dirty="0"/>
              <a:t>Inverter disconnection at 50% power to voltage swell of 1.2 </a:t>
            </a:r>
            <a:r>
              <a:rPr lang="en-US" sz="1333" dirty="0" err="1"/>
              <a:t>p.u</a:t>
            </a:r>
            <a:r>
              <a:rPr lang="en-US" sz="1333" dirty="0"/>
              <a:t> for 80 </a:t>
            </a:r>
            <a:r>
              <a:rPr lang="en-US" sz="1333" dirty="0" err="1"/>
              <a:t>ms</a:t>
            </a:r>
            <a:endParaRPr lang="en-AU" sz="1333" dirty="0"/>
          </a:p>
        </p:txBody>
      </p:sp>
      <p:sp>
        <p:nvSpPr>
          <p:cNvPr id="3" name="TextBox 2">
            <a:extLst>
              <a:ext uri="{FF2B5EF4-FFF2-40B4-BE49-F238E27FC236}">
                <a16:creationId xmlns:a16="http://schemas.microsoft.com/office/drawing/2014/main" id="{1E494333-C8C8-C852-140A-196F746B1EF7}"/>
              </a:ext>
            </a:extLst>
          </p:cNvPr>
          <p:cNvSpPr txBox="1"/>
          <p:nvPr/>
        </p:nvSpPr>
        <p:spPr>
          <a:xfrm>
            <a:off x="1329598" y="3630033"/>
            <a:ext cx="4377238" cy="297454"/>
          </a:xfrm>
          <a:prstGeom prst="rect">
            <a:avLst/>
          </a:prstGeom>
          <a:noFill/>
        </p:spPr>
        <p:txBody>
          <a:bodyPr wrap="square">
            <a:spAutoFit/>
          </a:bodyPr>
          <a:lstStyle/>
          <a:p>
            <a:pPr algn="ctr"/>
            <a:r>
              <a:rPr lang="en-AU" sz="1333" dirty="0"/>
              <a:t>Summary of voltage swell test results at 50% Power</a:t>
            </a:r>
          </a:p>
        </p:txBody>
      </p:sp>
      <p:pic>
        <p:nvPicPr>
          <p:cNvPr id="7" name="Picture 6">
            <a:extLst>
              <a:ext uri="{FF2B5EF4-FFF2-40B4-BE49-F238E27FC236}">
                <a16:creationId xmlns:a16="http://schemas.microsoft.com/office/drawing/2014/main" id="{5B0BA213-A1F7-192C-AFF6-F6008E86A0E5}"/>
              </a:ext>
            </a:extLst>
          </p:cNvPr>
          <p:cNvPicPr>
            <a:picLocks noChangeAspect="1"/>
          </p:cNvPicPr>
          <p:nvPr/>
        </p:nvPicPr>
        <p:blipFill>
          <a:blip r:embed="rId3"/>
          <a:stretch>
            <a:fillRect/>
          </a:stretch>
        </p:blipFill>
        <p:spPr>
          <a:xfrm>
            <a:off x="1358217" y="3894828"/>
            <a:ext cx="4320000" cy="1557865"/>
          </a:xfrm>
          <a:prstGeom prst="rect">
            <a:avLst/>
          </a:prstGeom>
        </p:spPr>
      </p:pic>
    </p:spTree>
    <p:extLst>
      <p:ext uri="{BB962C8B-B14F-4D97-AF65-F5344CB8AC3E}">
        <p14:creationId xmlns:p14="http://schemas.microsoft.com/office/powerpoint/2010/main" val="143011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Hybrid ESS 1 Tests (Mode 3)</a:t>
            </a:r>
          </a:p>
        </p:txBody>
      </p:sp>
      <p:sp>
        <p:nvSpPr>
          <p:cNvPr id="11" name="Text Placeholder 2">
            <a:extLst>
              <a:ext uri="{FF2B5EF4-FFF2-40B4-BE49-F238E27FC236}">
                <a16:creationId xmlns:a16="http://schemas.microsoft.com/office/drawing/2014/main" id="{0DBC1435-DF79-6E80-7CBB-FC7D87E79BC0}"/>
              </a:ext>
            </a:extLst>
          </p:cNvPr>
          <p:cNvSpPr>
            <a:spLocks noGrp="1"/>
          </p:cNvSpPr>
          <p:nvPr>
            <p:ph idx="1"/>
          </p:nvPr>
        </p:nvSpPr>
        <p:spPr/>
        <p:txBody>
          <a:bodyPr/>
          <a:lstStyle/>
          <a:p>
            <a:pPr marL="269875" lvl="1"/>
            <a:r>
              <a:rPr lang="en-US" sz="2000" dirty="0"/>
              <a:t>Similar* behavior to bench tests as in Mode 1.  </a:t>
            </a:r>
          </a:p>
          <a:p>
            <a:pPr marL="269875" lvl="1"/>
            <a:r>
              <a:rPr lang="en-US" sz="2000" dirty="0"/>
              <a:t>Inverter rides through all voltage sag tests at 50% and 100% power</a:t>
            </a:r>
          </a:p>
          <a:p>
            <a:pPr marL="447675" lvl="2"/>
            <a:r>
              <a:rPr lang="en-US" sz="1600" dirty="0"/>
              <a:t> Disconnection for voltage sag to 0.2 </a:t>
            </a:r>
            <a:r>
              <a:rPr lang="en-US" sz="1600" dirty="0" err="1"/>
              <a:t>p.u</a:t>
            </a:r>
            <a:r>
              <a:rPr lang="en-US" sz="1600" dirty="0"/>
              <a:t> in modes 1 and 2.    </a:t>
            </a:r>
            <a:endParaRPr lang="en-AU" sz="1600" dirty="0"/>
          </a:p>
          <a:p>
            <a:pPr marL="269875" lvl="1"/>
            <a:r>
              <a:rPr lang="en-US" sz="2000" dirty="0"/>
              <a:t>Inverter rides through all voltage swell tests at 50% and 100% power</a:t>
            </a:r>
          </a:p>
          <a:p>
            <a:pPr marL="447675" lvl="2">
              <a:tabLst>
                <a:tab pos="447675" algn="l"/>
              </a:tabLst>
            </a:pPr>
            <a:r>
              <a:rPr lang="en-US" sz="1600" dirty="0"/>
              <a:t>Disconnection at 100% power for a voltage swell of 1.2 </a:t>
            </a:r>
            <a:r>
              <a:rPr lang="en-US" sz="1600" dirty="0" err="1"/>
              <a:t>p.u</a:t>
            </a:r>
            <a:r>
              <a:rPr lang="en-US" sz="1600" dirty="0"/>
              <a:t> in Mode 1</a:t>
            </a:r>
          </a:p>
          <a:p>
            <a:pPr marL="447675" lvl="2">
              <a:tabLst>
                <a:tab pos="447675" algn="l"/>
              </a:tabLst>
            </a:pPr>
            <a:r>
              <a:rPr lang="en-US" sz="1600" dirty="0"/>
              <a:t>Disconnection at 50% power for a voltage swell of 1.2 </a:t>
            </a:r>
            <a:r>
              <a:rPr lang="en-US" sz="1600" dirty="0" err="1"/>
              <a:t>p.u</a:t>
            </a:r>
            <a:r>
              <a:rPr lang="en-US" sz="1600" dirty="0"/>
              <a:t>. in Mode 2.</a:t>
            </a:r>
          </a:p>
        </p:txBody>
      </p:sp>
      <p:sp>
        <p:nvSpPr>
          <p:cNvPr id="3" name="Footer Placeholder 2">
            <a:extLst>
              <a:ext uri="{FF2B5EF4-FFF2-40B4-BE49-F238E27FC236}">
                <a16:creationId xmlns:a16="http://schemas.microsoft.com/office/drawing/2014/main" id="{406B6272-5CEA-57B2-DA32-BC62CD675DE6}"/>
              </a:ext>
            </a:extLst>
          </p:cNvPr>
          <p:cNvSpPr>
            <a:spLocks noGrp="1"/>
          </p:cNvSpPr>
          <p:nvPr>
            <p:ph type="ftr" sz="quarter" idx="11"/>
          </p:nvPr>
        </p:nvSpPr>
        <p:spPr/>
        <p:txBody>
          <a:bodyPr/>
          <a:lstStyle/>
          <a:p>
            <a:r>
              <a:rPr lang="en-US" dirty="0"/>
              <a:t>G-PST - Melbourne Workshop - October 2024</a:t>
            </a:r>
            <a:endParaRPr lang="en-AU" dirty="0"/>
          </a:p>
        </p:txBody>
      </p:sp>
      <p:sp>
        <p:nvSpPr>
          <p:cNvPr id="5" name="Slide Number Placeholder 3">
            <a:extLst>
              <a:ext uri="{FF2B5EF4-FFF2-40B4-BE49-F238E27FC236}">
                <a16:creationId xmlns:a16="http://schemas.microsoft.com/office/drawing/2014/main" id="{F91B98B1-08F1-44DA-8EDE-0EED998D0965}"/>
              </a:ext>
            </a:extLst>
          </p:cNvPr>
          <p:cNvSpPr>
            <a:spLocks noGrp="1"/>
          </p:cNvSpPr>
          <p:nvPr>
            <p:ph type="sldNum" sz="quarter" idx="12"/>
          </p:nvPr>
        </p:nvSpPr>
        <p:spPr/>
        <p:txBody>
          <a:bodyPr/>
          <a:lstStyle/>
          <a:p>
            <a:fld id="{0E3EFDE0-F558-44BB-B79C-7D361318C721}" type="slidenum">
              <a:rPr lang="en-AU" smtClean="0"/>
              <a:pPr/>
              <a:t>36</a:t>
            </a:fld>
            <a:endParaRPr lang="en-AU"/>
          </a:p>
        </p:txBody>
      </p:sp>
      <p:sp>
        <p:nvSpPr>
          <p:cNvPr id="26" name="TextBox 25">
            <a:extLst>
              <a:ext uri="{FF2B5EF4-FFF2-40B4-BE49-F238E27FC236}">
                <a16:creationId xmlns:a16="http://schemas.microsoft.com/office/drawing/2014/main" id="{49790FED-ADA4-2674-1A22-34C1D60DEFE7}"/>
              </a:ext>
            </a:extLst>
          </p:cNvPr>
          <p:cNvSpPr txBox="1"/>
          <p:nvPr/>
        </p:nvSpPr>
        <p:spPr>
          <a:xfrm>
            <a:off x="6873513" y="1027528"/>
            <a:ext cx="6108699" cy="297454"/>
          </a:xfrm>
          <a:prstGeom prst="rect">
            <a:avLst/>
          </a:prstGeom>
          <a:noFill/>
        </p:spPr>
        <p:txBody>
          <a:bodyPr wrap="square">
            <a:spAutoFit/>
          </a:bodyPr>
          <a:lstStyle/>
          <a:p>
            <a:r>
              <a:rPr lang="en-AU" sz="1333" dirty="0"/>
              <a:t>Summary of voltage sag test results at 50% Power</a:t>
            </a:r>
          </a:p>
        </p:txBody>
      </p:sp>
      <p:pic>
        <p:nvPicPr>
          <p:cNvPr id="7" name="Picture 6">
            <a:extLst>
              <a:ext uri="{FF2B5EF4-FFF2-40B4-BE49-F238E27FC236}">
                <a16:creationId xmlns:a16="http://schemas.microsoft.com/office/drawing/2014/main" id="{DFE15A30-F7C4-31EA-BC91-0DDA2D593283}"/>
              </a:ext>
            </a:extLst>
          </p:cNvPr>
          <p:cNvPicPr>
            <a:picLocks noChangeAspect="1"/>
          </p:cNvPicPr>
          <p:nvPr/>
        </p:nvPicPr>
        <p:blipFill>
          <a:blip r:embed="rId2"/>
          <a:stretch>
            <a:fillRect/>
          </a:stretch>
        </p:blipFill>
        <p:spPr>
          <a:xfrm>
            <a:off x="6521572" y="3745723"/>
            <a:ext cx="5311581" cy="1920000"/>
          </a:xfrm>
          <a:prstGeom prst="rect">
            <a:avLst/>
          </a:prstGeom>
        </p:spPr>
      </p:pic>
      <p:pic>
        <p:nvPicPr>
          <p:cNvPr id="9" name="Picture 8">
            <a:extLst>
              <a:ext uri="{FF2B5EF4-FFF2-40B4-BE49-F238E27FC236}">
                <a16:creationId xmlns:a16="http://schemas.microsoft.com/office/drawing/2014/main" id="{20057712-36DA-DD36-05D3-84C3E27F2A6A}"/>
              </a:ext>
            </a:extLst>
          </p:cNvPr>
          <p:cNvPicPr>
            <a:picLocks noChangeAspect="1"/>
          </p:cNvPicPr>
          <p:nvPr/>
        </p:nvPicPr>
        <p:blipFill>
          <a:blip r:embed="rId3"/>
          <a:stretch>
            <a:fillRect/>
          </a:stretch>
        </p:blipFill>
        <p:spPr>
          <a:xfrm rot="5400000">
            <a:off x="8217363" y="-305839"/>
            <a:ext cx="1920000" cy="5243323"/>
          </a:xfrm>
          <a:prstGeom prst="rect">
            <a:avLst/>
          </a:prstGeom>
        </p:spPr>
      </p:pic>
      <p:sp>
        <p:nvSpPr>
          <p:cNvPr id="12" name="TextBox 11">
            <a:extLst>
              <a:ext uri="{FF2B5EF4-FFF2-40B4-BE49-F238E27FC236}">
                <a16:creationId xmlns:a16="http://schemas.microsoft.com/office/drawing/2014/main" id="{C9234F76-3352-2820-2807-72D4DEC75D8C}"/>
              </a:ext>
            </a:extLst>
          </p:cNvPr>
          <p:cNvSpPr txBox="1"/>
          <p:nvPr/>
        </p:nvSpPr>
        <p:spPr>
          <a:xfrm>
            <a:off x="6848113" y="3439970"/>
            <a:ext cx="6108699" cy="297454"/>
          </a:xfrm>
          <a:prstGeom prst="rect">
            <a:avLst/>
          </a:prstGeom>
          <a:noFill/>
        </p:spPr>
        <p:txBody>
          <a:bodyPr wrap="square">
            <a:spAutoFit/>
          </a:bodyPr>
          <a:lstStyle/>
          <a:p>
            <a:r>
              <a:rPr lang="en-AU" sz="1333" dirty="0"/>
              <a:t>Summary of voltage swell test results at 50% Power</a:t>
            </a:r>
          </a:p>
        </p:txBody>
      </p:sp>
    </p:spTree>
    <p:extLst>
      <p:ext uri="{BB962C8B-B14F-4D97-AF65-F5344CB8AC3E}">
        <p14:creationId xmlns:p14="http://schemas.microsoft.com/office/powerpoint/2010/main" val="182438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Hybrid ESS 2 Tests (Mode 2)</a:t>
            </a:r>
          </a:p>
        </p:txBody>
      </p:sp>
      <p:sp>
        <p:nvSpPr>
          <p:cNvPr id="11" name="Text Placeholder 2">
            <a:extLst>
              <a:ext uri="{FF2B5EF4-FFF2-40B4-BE49-F238E27FC236}">
                <a16:creationId xmlns:a16="http://schemas.microsoft.com/office/drawing/2014/main" id="{0DBC1435-DF79-6E80-7CBB-FC7D87E79BC0}"/>
              </a:ext>
            </a:extLst>
          </p:cNvPr>
          <p:cNvSpPr>
            <a:spLocks noGrp="1"/>
          </p:cNvSpPr>
          <p:nvPr>
            <p:ph idx="1"/>
          </p:nvPr>
        </p:nvSpPr>
        <p:spPr/>
        <p:txBody>
          <a:bodyPr>
            <a:normAutofit/>
          </a:bodyPr>
          <a:lstStyle/>
          <a:p>
            <a:pPr marL="360363" lvl="1"/>
            <a:r>
              <a:rPr lang="en-US" sz="2000" dirty="0"/>
              <a:t>Power curtailment (50%) after voltage ramp (Volt-Watt response).</a:t>
            </a:r>
          </a:p>
          <a:p>
            <a:pPr marL="360363" lvl="1"/>
            <a:r>
              <a:rPr lang="en-US" sz="2000" dirty="0"/>
              <a:t>Inverter disconnected for ±30°and above voltage phase-angle phase jumps (see fig 10)</a:t>
            </a:r>
          </a:p>
          <a:p>
            <a:pPr marL="360363" lvl="1"/>
            <a:r>
              <a:rPr lang="en-US" sz="2000" dirty="0"/>
              <a:t>Inverter started disconnection to the voltage sag of 0.4 </a:t>
            </a:r>
            <a:r>
              <a:rPr lang="en-US" sz="2000" dirty="0" err="1"/>
              <a:t>p.u</a:t>
            </a:r>
            <a:r>
              <a:rPr lang="en-US" sz="2000" dirty="0"/>
              <a:t> and above (Tab 8).  </a:t>
            </a:r>
          </a:p>
        </p:txBody>
      </p:sp>
      <p:sp>
        <p:nvSpPr>
          <p:cNvPr id="17" name="Footer Placeholder 16">
            <a:extLst>
              <a:ext uri="{FF2B5EF4-FFF2-40B4-BE49-F238E27FC236}">
                <a16:creationId xmlns:a16="http://schemas.microsoft.com/office/drawing/2014/main" id="{E3C3C080-3E71-B3FE-242D-B93CA575AA66}"/>
              </a:ext>
            </a:extLst>
          </p:cNvPr>
          <p:cNvSpPr>
            <a:spLocks noGrp="1"/>
          </p:cNvSpPr>
          <p:nvPr>
            <p:ph type="ftr" sz="quarter" idx="11"/>
          </p:nvPr>
        </p:nvSpPr>
        <p:spPr/>
        <p:txBody>
          <a:bodyPr/>
          <a:lstStyle/>
          <a:p>
            <a:r>
              <a:rPr lang="en-US" dirty="0"/>
              <a:t>G-PST - Melbourne Workshop - October 2024</a:t>
            </a:r>
            <a:endParaRPr lang="en-AU" dirty="0"/>
          </a:p>
        </p:txBody>
      </p:sp>
      <p:sp>
        <p:nvSpPr>
          <p:cNvPr id="5" name="Slide Number Placeholder 3">
            <a:extLst>
              <a:ext uri="{FF2B5EF4-FFF2-40B4-BE49-F238E27FC236}">
                <a16:creationId xmlns:a16="http://schemas.microsoft.com/office/drawing/2014/main" id="{F91B98B1-08F1-44DA-8EDE-0EED998D0965}"/>
              </a:ext>
            </a:extLst>
          </p:cNvPr>
          <p:cNvSpPr>
            <a:spLocks noGrp="1"/>
          </p:cNvSpPr>
          <p:nvPr>
            <p:ph type="sldNum" sz="quarter" idx="12"/>
          </p:nvPr>
        </p:nvSpPr>
        <p:spPr/>
        <p:txBody>
          <a:bodyPr/>
          <a:lstStyle/>
          <a:p>
            <a:fld id="{0E3EFDE0-F558-44BB-B79C-7D361318C721}" type="slidenum">
              <a:rPr lang="en-AU" smtClean="0"/>
              <a:pPr/>
              <a:t>37</a:t>
            </a:fld>
            <a:endParaRPr lang="en-AU"/>
          </a:p>
        </p:txBody>
      </p:sp>
      <p:sp>
        <p:nvSpPr>
          <p:cNvPr id="26" name="TextBox 25">
            <a:extLst>
              <a:ext uri="{FF2B5EF4-FFF2-40B4-BE49-F238E27FC236}">
                <a16:creationId xmlns:a16="http://schemas.microsoft.com/office/drawing/2014/main" id="{49790FED-ADA4-2674-1A22-34C1D60DEFE7}"/>
              </a:ext>
            </a:extLst>
          </p:cNvPr>
          <p:cNvSpPr txBox="1"/>
          <p:nvPr/>
        </p:nvSpPr>
        <p:spPr>
          <a:xfrm>
            <a:off x="6385833" y="4289501"/>
            <a:ext cx="6108699" cy="297454"/>
          </a:xfrm>
          <a:prstGeom prst="rect">
            <a:avLst/>
          </a:prstGeom>
          <a:noFill/>
        </p:spPr>
        <p:txBody>
          <a:bodyPr wrap="square">
            <a:spAutoFit/>
          </a:bodyPr>
          <a:lstStyle/>
          <a:p>
            <a:pPr algn="ctr"/>
            <a:r>
              <a:rPr lang="en-AU" sz="1333" dirty="0"/>
              <a:t>Summary of voltage sag test results at 50% Power</a:t>
            </a:r>
          </a:p>
        </p:txBody>
      </p:sp>
      <p:pic>
        <p:nvPicPr>
          <p:cNvPr id="7" name="Picture 6" descr="Chart&#10;&#10;Description automatically generated">
            <a:extLst>
              <a:ext uri="{FF2B5EF4-FFF2-40B4-BE49-F238E27FC236}">
                <a16:creationId xmlns:a16="http://schemas.microsoft.com/office/drawing/2014/main" id="{0E977F67-1D78-9BEE-26A4-7291185FB308}"/>
              </a:ext>
            </a:extLst>
          </p:cNvPr>
          <p:cNvPicPr>
            <a:picLocks noChangeAspect="1"/>
          </p:cNvPicPr>
          <p:nvPr/>
        </p:nvPicPr>
        <p:blipFill rotWithShape="1">
          <a:blip r:embed="rId2">
            <a:extLst>
              <a:ext uri="{28A0092B-C50C-407E-A947-70E740481C1C}">
                <a14:useLocalDpi xmlns:a14="http://schemas.microsoft.com/office/drawing/2010/main" val="0"/>
              </a:ext>
            </a:extLst>
          </a:blip>
          <a:srcRect b="10553"/>
          <a:stretch/>
        </p:blipFill>
        <p:spPr>
          <a:xfrm>
            <a:off x="6489227" y="1220347"/>
            <a:ext cx="5177109" cy="3005423"/>
          </a:xfrm>
          <a:prstGeom prst="rect">
            <a:avLst/>
          </a:prstGeom>
        </p:spPr>
      </p:pic>
      <p:sp>
        <p:nvSpPr>
          <p:cNvPr id="8" name="TextBox 7">
            <a:extLst>
              <a:ext uri="{FF2B5EF4-FFF2-40B4-BE49-F238E27FC236}">
                <a16:creationId xmlns:a16="http://schemas.microsoft.com/office/drawing/2014/main" id="{C1FCF67D-D066-B48C-3600-D388A9813FCC}"/>
              </a:ext>
            </a:extLst>
          </p:cNvPr>
          <p:cNvSpPr txBox="1"/>
          <p:nvPr/>
        </p:nvSpPr>
        <p:spPr>
          <a:xfrm>
            <a:off x="6599236" y="986209"/>
            <a:ext cx="5350909" cy="297454"/>
          </a:xfrm>
          <a:prstGeom prst="rect">
            <a:avLst/>
          </a:prstGeom>
          <a:noFill/>
        </p:spPr>
        <p:txBody>
          <a:bodyPr wrap="square">
            <a:spAutoFit/>
          </a:bodyPr>
          <a:lstStyle/>
          <a:p>
            <a:pPr algn="ctr"/>
            <a:r>
              <a:rPr lang="en-US" sz="1333" dirty="0"/>
              <a:t>Inverter disconnection to </a:t>
            </a:r>
            <a:r>
              <a:rPr lang="en-AU" sz="1333" dirty="0">
                <a:solidFill>
                  <a:srgbClr val="111111"/>
                </a:solidFill>
              </a:rPr>
              <a:t>±30°phase jump</a:t>
            </a:r>
            <a:endParaRPr lang="en-AU" sz="1333" dirty="0"/>
          </a:p>
        </p:txBody>
      </p:sp>
      <p:pic>
        <p:nvPicPr>
          <p:cNvPr id="12" name="Picture 11" descr="Timeline&#10;&#10;Description automatically generated">
            <a:extLst>
              <a:ext uri="{FF2B5EF4-FFF2-40B4-BE49-F238E27FC236}">
                <a16:creationId xmlns:a16="http://schemas.microsoft.com/office/drawing/2014/main" id="{E138E1EF-5D55-96ED-9AB2-97A9F6B79F6B}"/>
              </a:ext>
            </a:extLst>
          </p:cNvPr>
          <p:cNvPicPr>
            <a:picLocks noChangeAspect="1"/>
          </p:cNvPicPr>
          <p:nvPr/>
        </p:nvPicPr>
        <p:blipFill rotWithShape="1">
          <a:blip r:embed="rId3">
            <a:extLst>
              <a:ext uri="{28A0092B-C50C-407E-A947-70E740481C1C}">
                <a14:useLocalDpi xmlns:a14="http://schemas.microsoft.com/office/drawing/2010/main" val="0"/>
              </a:ext>
            </a:extLst>
          </a:blip>
          <a:srcRect b="10553"/>
          <a:stretch/>
        </p:blipFill>
        <p:spPr>
          <a:xfrm>
            <a:off x="717624" y="3119182"/>
            <a:ext cx="5177109" cy="3005423"/>
          </a:xfrm>
          <a:prstGeom prst="rect">
            <a:avLst/>
          </a:prstGeom>
        </p:spPr>
      </p:pic>
      <p:pic>
        <p:nvPicPr>
          <p:cNvPr id="14" name="Picture 13">
            <a:extLst>
              <a:ext uri="{FF2B5EF4-FFF2-40B4-BE49-F238E27FC236}">
                <a16:creationId xmlns:a16="http://schemas.microsoft.com/office/drawing/2014/main" id="{9B7136F9-B743-4FE3-4DAC-AB7788C2B2A7}"/>
              </a:ext>
            </a:extLst>
          </p:cNvPr>
          <p:cNvPicPr>
            <a:picLocks noChangeAspect="1"/>
          </p:cNvPicPr>
          <p:nvPr/>
        </p:nvPicPr>
        <p:blipFill>
          <a:blip r:embed="rId4"/>
          <a:stretch>
            <a:fillRect/>
          </a:stretch>
        </p:blipFill>
        <p:spPr>
          <a:xfrm rot="5400000">
            <a:off x="8639492" y="3227645"/>
            <a:ext cx="1601379" cy="4320000"/>
          </a:xfrm>
          <a:prstGeom prst="rect">
            <a:avLst/>
          </a:prstGeom>
        </p:spPr>
      </p:pic>
      <p:sp>
        <p:nvSpPr>
          <p:cNvPr id="15" name="TextBox 14">
            <a:extLst>
              <a:ext uri="{FF2B5EF4-FFF2-40B4-BE49-F238E27FC236}">
                <a16:creationId xmlns:a16="http://schemas.microsoft.com/office/drawing/2014/main" id="{A250885E-04A4-DD16-3C1E-C8319214C837}"/>
              </a:ext>
            </a:extLst>
          </p:cNvPr>
          <p:cNvSpPr txBox="1"/>
          <p:nvPr/>
        </p:nvSpPr>
        <p:spPr>
          <a:xfrm>
            <a:off x="816211" y="2877278"/>
            <a:ext cx="5350909" cy="297454"/>
          </a:xfrm>
          <a:prstGeom prst="rect">
            <a:avLst/>
          </a:prstGeom>
          <a:noFill/>
        </p:spPr>
        <p:txBody>
          <a:bodyPr wrap="square">
            <a:spAutoFit/>
          </a:bodyPr>
          <a:lstStyle/>
          <a:p>
            <a:pPr algn="ctr"/>
            <a:r>
              <a:rPr lang="en-US" sz="1333" dirty="0"/>
              <a:t>Inverter power curtailment to ramp voltage change</a:t>
            </a:r>
            <a:endParaRPr lang="en-AU" sz="1333" dirty="0"/>
          </a:p>
        </p:txBody>
      </p:sp>
      <p:cxnSp>
        <p:nvCxnSpPr>
          <p:cNvPr id="3" name="Straight Arrow Connector 2">
            <a:extLst>
              <a:ext uri="{FF2B5EF4-FFF2-40B4-BE49-F238E27FC236}">
                <a16:creationId xmlns:a16="http://schemas.microsoft.com/office/drawing/2014/main" id="{4E39B579-7522-A177-3B20-41925FCB3993}"/>
              </a:ext>
            </a:extLst>
          </p:cNvPr>
          <p:cNvCxnSpPr>
            <a:cxnSpLocks/>
          </p:cNvCxnSpPr>
          <p:nvPr/>
        </p:nvCxnSpPr>
        <p:spPr>
          <a:xfrm>
            <a:off x="1061720" y="1412240"/>
            <a:ext cx="1615440" cy="384556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C37658B-0F55-98BD-B5C8-4A153078EC8A}"/>
              </a:ext>
            </a:extLst>
          </p:cNvPr>
          <p:cNvCxnSpPr>
            <a:cxnSpLocks/>
          </p:cNvCxnSpPr>
          <p:nvPr/>
        </p:nvCxnSpPr>
        <p:spPr>
          <a:xfrm flipV="1">
            <a:off x="6096000" y="1651000"/>
            <a:ext cx="3220720" cy="28956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72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Hybrid ESS 2 Tests (Mode 1)</a:t>
            </a:r>
          </a:p>
        </p:txBody>
      </p:sp>
      <p:sp>
        <p:nvSpPr>
          <p:cNvPr id="11" name="Text Placeholder 2">
            <a:extLst>
              <a:ext uri="{FF2B5EF4-FFF2-40B4-BE49-F238E27FC236}">
                <a16:creationId xmlns:a16="http://schemas.microsoft.com/office/drawing/2014/main" id="{0DBC1435-DF79-6E80-7CBB-FC7D87E79BC0}"/>
              </a:ext>
            </a:extLst>
          </p:cNvPr>
          <p:cNvSpPr>
            <a:spLocks noGrp="1"/>
          </p:cNvSpPr>
          <p:nvPr>
            <p:ph idx="1"/>
          </p:nvPr>
        </p:nvSpPr>
        <p:spPr/>
        <p:txBody>
          <a:bodyPr/>
          <a:lstStyle/>
          <a:p>
            <a:pPr marL="269875" lvl="1"/>
            <a:r>
              <a:rPr lang="en-US" sz="2000" dirty="0"/>
              <a:t>Inverter disconnection for voltage sag of 0.3 </a:t>
            </a:r>
            <a:r>
              <a:rPr lang="en-US" sz="2000" dirty="0" err="1"/>
              <a:t>p.u</a:t>
            </a:r>
            <a:r>
              <a:rPr lang="en-US" sz="2000" dirty="0"/>
              <a:t> and above at 50% power</a:t>
            </a:r>
          </a:p>
          <a:p>
            <a:pPr marL="269875" lvl="1"/>
            <a:r>
              <a:rPr lang="en-US" sz="2000" dirty="0"/>
              <a:t>Inverter disconnection for voltage swell of 1.2 </a:t>
            </a:r>
            <a:r>
              <a:rPr lang="en-US" sz="2000" dirty="0" err="1"/>
              <a:t>p.u</a:t>
            </a:r>
            <a:r>
              <a:rPr lang="en-US" sz="2000" dirty="0"/>
              <a:t>  for 120 and 220 </a:t>
            </a:r>
            <a:r>
              <a:rPr lang="en-US" sz="2000" dirty="0" err="1"/>
              <a:t>ms</a:t>
            </a:r>
            <a:r>
              <a:rPr lang="en-US" sz="2000" dirty="0"/>
              <a:t> at 100% power</a:t>
            </a:r>
          </a:p>
          <a:p>
            <a:pPr marL="269875" lvl="1"/>
            <a:r>
              <a:rPr lang="en-US" sz="2000" dirty="0"/>
              <a:t>Inverter remains connected for all voltage swells at 50% power.</a:t>
            </a:r>
          </a:p>
        </p:txBody>
      </p:sp>
      <p:sp>
        <p:nvSpPr>
          <p:cNvPr id="3" name="Footer Placeholder 2">
            <a:extLst>
              <a:ext uri="{FF2B5EF4-FFF2-40B4-BE49-F238E27FC236}">
                <a16:creationId xmlns:a16="http://schemas.microsoft.com/office/drawing/2014/main" id="{5579D6AC-8112-C1DB-58B8-0474CEB35354}"/>
              </a:ext>
            </a:extLst>
          </p:cNvPr>
          <p:cNvSpPr>
            <a:spLocks noGrp="1"/>
          </p:cNvSpPr>
          <p:nvPr>
            <p:ph type="ftr" sz="quarter" idx="11"/>
          </p:nvPr>
        </p:nvSpPr>
        <p:spPr/>
        <p:txBody>
          <a:bodyPr/>
          <a:lstStyle/>
          <a:p>
            <a:r>
              <a:rPr lang="en-US" dirty="0"/>
              <a:t>G-PST - Melbourne Workshop - October 2024</a:t>
            </a:r>
            <a:endParaRPr lang="en-AU" dirty="0"/>
          </a:p>
        </p:txBody>
      </p:sp>
      <p:sp>
        <p:nvSpPr>
          <p:cNvPr id="5" name="Slide Number Placeholder 3">
            <a:extLst>
              <a:ext uri="{FF2B5EF4-FFF2-40B4-BE49-F238E27FC236}">
                <a16:creationId xmlns:a16="http://schemas.microsoft.com/office/drawing/2014/main" id="{F91B98B1-08F1-44DA-8EDE-0EED998D0965}"/>
              </a:ext>
            </a:extLst>
          </p:cNvPr>
          <p:cNvSpPr>
            <a:spLocks noGrp="1"/>
          </p:cNvSpPr>
          <p:nvPr>
            <p:ph type="sldNum" sz="quarter" idx="12"/>
          </p:nvPr>
        </p:nvSpPr>
        <p:spPr/>
        <p:txBody>
          <a:bodyPr/>
          <a:lstStyle/>
          <a:p>
            <a:fld id="{0E3EFDE0-F558-44BB-B79C-7D361318C721}" type="slidenum">
              <a:rPr lang="en-AU" smtClean="0"/>
              <a:pPr/>
              <a:t>38</a:t>
            </a:fld>
            <a:endParaRPr lang="en-AU"/>
          </a:p>
        </p:txBody>
      </p:sp>
      <p:sp>
        <p:nvSpPr>
          <p:cNvPr id="26" name="TextBox 25">
            <a:extLst>
              <a:ext uri="{FF2B5EF4-FFF2-40B4-BE49-F238E27FC236}">
                <a16:creationId xmlns:a16="http://schemas.microsoft.com/office/drawing/2014/main" id="{49790FED-ADA4-2674-1A22-34C1D60DEFE7}"/>
              </a:ext>
            </a:extLst>
          </p:cNvPr>
          <p:cNvSpPr txBox="1"/>
          <p:nvPr/>
        </p:nvSpPr>
        <p:spPr>
          <a:xfrm>
            <a:off x="6096000" y="3546980"/>
            <a:ext cx="6108699" cy="297454"/>
          </a:xfrm>
          <a:prstGeom prst="rect">
            <a:avLst/>
          </a:prstGeom>
          <a:noFill/>
        </p:spPr>
        <p:txBody>
          <a:bodyPr wrap="square">
            <a:spAutoFit/>
          </a:bodyPr>
          <a:lstStyle/>
          <a:p>
            <a:pPr algn="ctr"/>
            <a:r>
              <a:rPr lang="en-AU" sz="1333" dirty="0"/>
              <a:t>Summary of voltage swell test results at 50% Power</a:t>
            </a:r>
          </a:p>
        </p:txBody>
      </p:sp>
      <p:pic>
        <p:nvPicPr>
          <p:cNvPr id="4" name="Picture 3">
            <a:extLst>
              <a:ext uri="{FF2B5EF4-FFF2-40B4-BE49-F238E27FC236}">
                <a16:creationId xmlns:a16="http://schemas.microsoft.com/office/drawing/2014/main" id="{6669A61D-924D-C88F-B313-C0115C9E1430}"/>
              </a:ext>
            </a:extLst>
          </p:cNvPr>
          <p:cNvPicPr>
            <a:picLocks noChangeAspect="1"/>
          </p:cNvPicPr>
          <p:nvPr/>
        </p:nvPicPr>
        <p:blipFill>
          <a:blip r:embed="rId2"/>
          <a:stretch>
            <a:fillRect/>
          </a:stretch>
        </p:blipFill>
        <p:spPr>
          <a:xfrm>
            <a:off x="6697623" y="1423961"/>
            <a:ext cx="5260800" cy="1920000"/>
          </a:xfrm>
          <a:prstGeom prst="rect">
            <a:avLst/>
          </a:prstGeom>
        </p:spPr>
      </p:pic>
      <p:pic>
        <p:nvPicPr>
          <p:cNvPr id="9" name="Picture 8">
            <a:extLst>
              <a:ext uri="{FF2B5EF4-FFF2-40B4-BE49-F238E27FC236}">
                <a16:creationId xmlns:a16="http://schemas.microsoft.com/office/drawing/2014/main" id="{8B0B8AB9-4A48-8597-8915-AFBA715ACE6D}"/>
              </a:ext>
            </a:extLst>
          </p:cNvPr>
          <p:cNvPicPr>
            <a:picLocks noChangeAspect="1"/>
          </p:cNvPicPr>
          <p:nvPr/>
        </p:nvPicPr>
        <p:blipFill>
          <a:blip r:embed="rId3"/>
          <a:stretch>
            <a:fillRect/>
          </a:stretch>
        </p:blipFill>
        <p:spPr>
          <a:xfrm>
            <a:off x="557498" y="3914573"/>
            <a:ext cx="5261052" cy="1920000"/>
          </a:xfrm>
          <a:prstGeom prst="rect">
            <a:avLst/>
          </a:prstGeom>
        </p:spPr>
      </p:pic>
      <p:pic>
        <p:nvPicPr>
          <p:cNvPr id="13" name="Picture 12">
            <a:extLst>
              <a:ext uri="{FF2B5EF4-FFF2-40B4-BE49-F238E27FC236}">
                <a16:creationId xmlns:a16="http://schemas.microsoft.com/office/drawing/2014/main" id="{C6F16729-9365-7151-5B91-56612FB2A6B8}"/>
              </a:ext>
            </a:extLst>
          </p:cNvPr>
          <p:cNvPicPr>
            <a:picLocks noChangeAspect="1"/>
          </p:cNvPicPr>
          <p:nvPr/>
        </p:nvPicPr>
        <p:blipFill>
          <a:blip r:embed="rId4"/>
          <a:stretch>
            <a:fillRect/>
          </a:stretch>
        </p:blipFill>
        <p:spPr>
          <a:xfrm>
            <a:off x="6502401" y="3914573"/>
            <a:ext cx="5283137" cy="1920000"/>
          </a:xfrm>
          <a:prstGeom prst="rect">
            <a:avLst/>
          </a:prstGeom>
        </p:spPr>
      </p:pic>
      <p:sp>
        <p:nvSpPr>
          <p:cNvPr id="16" name="TextBox 15">
            <a:extLst>
              <a:ext uri="{FF2B5EF4-FFF2-40B4-BE49-F238E27FC236}">
                <a16:creationId xmlns:a16="http://schemas.microsoft.com/office/drawing/2014/main" id="{F0BA702C-42A5-A87D-0828-8019E4E32F94}"/>
              </a:ext>
            </a:extLst>
          </p:cNvPr>
          <p:cNvSpPr txBox="1"/>
          <p:nvPr/>
        </p:nvSpPr>
        <p:spPr>
          <a:xfrm>
            <a:off x="6847483" y="1134768"/>
            <a:ext cx="4776146" cy="297454"/>
          </a:xfrm>
          <a:prstGeom prst="rect">
            <a:avLst/>
          </a:prstGeom>
          <a:noFill/>
        </p:spPr>
        <p:txBody>
          <a:bodyPr wrap="square">
            <a:spAutoFit/>
          </a:bodyPr>
          <a:lstStyle/>
          <a:p>
            <a:pPr algn="ctr"/>
            <a:r>
              <a:rPr lang="en-AU" sz="1333" dirty="0"/>
              <a:t>Summary of voltage sag test results at 50% Power</a:t>
            </a:r>
          </a:p>
        </p:txBody>
      </p:sp>
      <p:sp>
        <p:nvSpPr>
          <p:cNvPr id="17" name="TextBox 16">
            <a:extLst>
              <a:ext uri="{FF2B5EF4-FFF2-40B4-BE49-F238E27FC236}">
                <a16:creationId xmlns:a16="http://schemas.microsoft.com/office/drawing/2014/main" id="{0CD81A68-E0D9-0639-9F0A-5801672A927F}"/>
              </a:ext>
            </a:extLst>
          </p:cNvPr>
          <p:cNvSpPr txBox="1"/>
          <p:nvPr/>
        </p:nvSpPr>
        <p:spPr>
          <a:xfrm>
            <a:off x="133675" y="3552110"/>
            <a:ext cx="6108699" cy="297454"/>
          </a:xfrm>
          <a:prstGeom prst="rect">
            <a:avLst/>
          </a:prstGeom>
          <a:noFill/>
        </p:spPr>
        <p:txBody>
          <a:bodyPr wrap="square">
            <a:spAutoFit/>
          </a:bodyPr>
          <a:lstStyle/>
          <a:p>
            <a:pPr algn="ctr"/>
            <a:r>
              <a:rPr lang="en-AU" sz="1333" dirty="0"/>
              <a:t>Summary of voltage swell test results at 100% Power</a:t>
            </a:r>
          </a:p>
        </p:txBody>
      </p:sp>
    </p:spTree>
    <p:extLst>
      <p:ext uri="{BB962C8B-B14F-4D97-AF65-F5344CB8AC3E}">
        <p14:creationId xmlns:p14="http://schemas.microsoft.com/office/powerpoint/2010/main" val="6953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BESS 1 Testing</a:t>
            </a:r>
          </a:p>
        </p:txBody>
      </p:sp>
      <p:sp>
        <p:nvSpPr>
          <p:cNvPr id="12" name="Text Placeholder 2">
            <a:extLst>
              <a:ext uri="{FF2B5EF4-FFF2-40B4-BE49-F238E27FC236}">
                <a16:creationId xmlns:a16="http://schemas.microsoft.com/office/drawing/2014/main" id="{B71FCEB6-84D1-2D22-2249-8685E1B0EBFE}"/>
              </a:ext>
            </a:extLst>
          </p:cNvPr>
          <p:cNvSpPr>
            <a:spLocks noGrp="1"/>
          </p:cNvSpPr>
          <p:nvPr>
            <p:ph idx="1"/>
          </p:nvPr>
        </p:nvSpPr>
        <p:spPr/>
        <p:txBody>
          <a:bodyPr>
            <a:normAutofit/>
          </a:bodyPr>
          <a:lstStyle/>
          <a:p>
            <a:pPr marL="360363" lvl="1"/>
            <a:r>
              <a:rPr lang="en-US" sz="1800" dirty="0"/>
              <a:t>Inverter started drawing double power after a </a:t>
            </a:r>
            <a:r>
              <a:rPr lang="en-US" sz="1800" dirty="0" err="1"/>
              <a:t>RoCoF</a:t>
            </a:r>
            <a:r>
              <a:rPr lang="en-US" sz="1800" dirty="0"/>
              <a:t> event of 0.4 Hz/s to 51.95 Hz. – The point of power curtailment differs for different </a:t>
            </a:r>
            <a:r>
              <a:rPr lang="en-US" sz="1800" dirty="0" err="1"/>
              <a:t>RoCoFs</a:t>
            </a:r>
            <a:r>
              <a:rPr lang="en-US" sz="1800" dirty="0"/>
              <a:t>.  </a:t>
            </a:r>
          </a:p>
          <a:p>
            <a:pPr marL="360363" lvl="1"/>
            <a:r>
              <a:rPr lang="en-US" sz="1800" dirty="0"/>
              <a:t>Fig 12 presents the reconnection behavior of the inverter after a </a:t>
            </a:r>
            <a:r>
              <a:rPr lang="en-US" sz="1800" dirty="0" err="1"/>
              <a:t>RoCoF</a:t>
            </a:r>
            <a:r>
              <a:rPr lang="en-US" sz="1800" dirty="0"/>
              <a:t> of 0.1 Hz/s to 47.05 Hz. It seems the inverter reconnects at the same power level as before disconnection.</a:t>
            </a:r>
            <a:endParaRPr lang="en-AU" sz="1800" dirty="0"/>
          </a:p>
        </p:txBody>
      </p:sp>
      <p:sp>
        <p:nvSpPr>
          <p:cNvPr id="3" name="Footer Placeholder 2">
            <a:extLst>
              <a:ext uri="{FF2B5EF4-FFF2-40B4-BE49-F238E27FC236}">
                <a16:creationId xmlns:a16="http://schemas.microsoft.com/office/drawing/2014/main" id="{5A83CFF0-FB52-83AC-194B-ED494567E15B}"/>
              </a:ext>
            </a:extLst>
          </p:cNvPr>
          <p:cNvSpPr>
            <a:spLocks noGrp="1"/>
          </p:cNvSpPr>
          <p:nvPr>
            <p:ph type="ftr" sz="quarter" idx="11"/>
          </p:nvPr>
        </p:nvSpPr>
        <p:spPr/>
        <p:txBody>
          <a:bodyPr/>
          <a:lstStyle/>
          <a:p>
            <a:r>
              <a:rPr lang="en-US" dirty="0"/>
              <a:t>G-PST - Melbourne Workshop - October 2024</a:t>
            </a:r>
            <a:endParaRPr lang="en-AU" dirty="0"/>
          </a:p>
        </p:txBody>
      </p:sp>
      <p:sp>
        <p:nvSpPr>
          <p:cNvPr id="5" name="Slide Number Placeholder 3">
            <a:extLst>
              <a:ext uri="{FF2B5EF4-FFF2-40B4-BE49-F238E27FC236}">
                <a16:creationId xmlns:a16="http://schemas.microsoft.com/office/drawing/2014/main" id="{F91B98B1-08F1-44DA-8EDE-0EED998D0965}"/>
              </a:ext>
            </a:extLst>
          </p:cNvPr>
          <p:cNvSpPr>
            <a:spLocks noGrp="1"/>
          </p:cNvSpPr>
          <p:nvPr>
            <p:ph type="sldNum" sz="quarter" idx="12"/>
          </p:nvPr>
        </p:nvSpPr>
        <p:spPr/>
        <p:txBody>
          <a:bodyPr/>
          <a:lstStyle/>
          <a:p>
            <a:fld id="{0E3EFDE0-F558-44BB-B79C-7D361318C721}" type="slidenum">
              <a:rPr lang="en-AU" smtClean="0"/>
              <a:pPr/>
              <a:t>39</a:t>
            </a:fld>
            <a:endParaRPr lang="en-AU"/>
          </a:p>
        </p:txBody>
      </p:sp>
      <p:pic>
        <p:nvPicPr>
          <p:cNvPr id="4" name="Picture 3" descr="A picture containing chart&#10;&#10;Description automatically generated">
            <a:extLst>
              <a:ext uri="{FF2B5EF4-FFF2-40B4-BE49-F238E27FC236}">
                <a16:creationId xmlns:a16="http://schemas.microsoft.com/office/drawing/2014/main" id="{A179191B-94F3-5486-A4BD-C274B1A3DC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0249" y="1389000"/>
            <a:ext cx="4948421" cy="4080000"/>
          </a:xfrm>
          <a:prstGeom prst="rect">
            <a:avLst/>
          </a:prstGeom>
        </p:spPr>
      </p:pic>
      <p:pic>
        <p:nvPicPr>
          <p:cNvPr id="9" name="Picture 8" descr="Chart&#10;&#10;Description automatically generated with medium confidence">
            <a:extLst>
              <a:ext uri="{FF2B5EF4-FFF2-40B4-BE49-F238E27FC236}">
                <a16:creationId xmlns:a16="http://schemas.microsoft.com/office/drawing/2014/main" id="{3CF8D4E2-3CCB-733D-E54F-43726735B552}"/>
              </a:ext>
            </a:extLst>
          </p:cNvPr>
          <p:cNvPicPr>
            <a:picLocks noChangeAspect="1"/>
          </p:cNvPicPr>
          <p:nvPr/>
        </p:nvPicPr>
        <p:blipFill rotWithShape="1">
          <a:blip r:embed="rId3">
            <a:extLst>
              <a:ext uri="{28A0092B-C50C-407E-A947-70E740481C1C}">
                <a14:useLocalDpi xmlns:a14="http://schemas.microsoft.com/office/drawing/2010/main" val="0"/>
              </a:ext>
            </a:extLst>
          </a:blip>
          <a:srcRect b="8408"/>
          <a:stretch/>
        </p:blipFill>
        <p:spPr>
          <a:xfrm>
            <a:off x="1660552" y="2912599"/>
            <a:ext cx="4372593" cy="3286760"/>
          </a:xfrm>
          <a:prstGeom prst="rect">
            <a:avLst/>
          </a:prstGeom>
        </p:spPr>
      </p:pic>
      <p:sp>
        <p:nvSpPr>
          <p:cNvPr id="10" name="TextBox 9">
            <a:extLst>
              <a:ext uri="{FF2B5EF4-FFF2-40B4-BE49-F238E27FC236}">
                <a16:creationId xmlns:a16="http://schemas.microsoft.com/office/drawing/2014/main" id="{8609F949-297B-0334-D74D-87954BFA11B8}"/>
              </a:ext>
            </a:extLst>
          </p:cNvPr>
          <p:cNvSpPr txBox="1"/>
          <p:nvPr/>
        </p:nvSpPr>
        <p:spPr>
          <a:xfrm>
            <a:off x="6998665" y="1004466"/>
            <a:ext cx="5266067" cy="297454"/>
          </a:xfrm>
          <a:prstGeom prst="rect">
            <a:avLst/>
          </a:prstGeom>
          <a:noFill/>
        </p:spPr>
        <p:txBody>
          <a:bodyPr wrap="square">
            <a:spAutoFit/>
          </a:bodyPr>
          <a:lstStyle/>
          <a:p>
            <a:pPr algn="ctr"/>
            <a:r>
              <a:rPr lang="en-US" sz="1333" dirty="0"/>
              <a:t>Inverter power curtailment to </a:t>
            </a:r>
            <a:r>
              <a:rPr lang="en-US" sz="1333" dirty="0" err="1"/>
              <a:t>RoCoF</a:t>
            </a:r>
            <a:r>
              <a:rPr lang="en-US" sz="1333" dirty="0"/>
              <a:t> of 0.4 Hz/s</a:t>
            </a:r>
            <a:endParaRPr lang="en-AU" sz="1333" dirty="0"/>
          </a:p>
        </p:txBody>
      </p:sp>
      <p:sp>
        <p:nvSpPr>
          <p:cNvPr id="11" name="TextBox 10">
            <a:extLst>
              <a:ext uri="{FF2B5EF4-FFF2-40B4-BE49-F238E27FC236}">
                <a16:creationId xmlns:a16="http://schemas.microsoft.com/office/drawing/2014/main" id="{8E2EB869-14E1-E4F3-7250-83BD158CF2BF}"/>
              </a:ext>
            </a:extLst>
          </p:cNvPr>
          <p:cNvSpPr txBox="1"/>
          <p:nvPr/>
        </p:nvSpPr>
        <p:spPr>
          <a:xfrm>
            <a:off x="1144895" y="2615145"/>
            <a:ext cx="5266067" cy="297454"/>
          </a:xfrm>
          <a:prstGeom prst="rect">
            <a:avLst/>
          </a:prstGeom>
          <a:noFill/>
        </p:spPr>
        <p:txBody>
          <a:bodyPr wrap="square">
            <a:spAutoFit/>
          </a:bodyPr>
          <a:lstStyle/>
          <a:p>
            <a:pPr algn="ctr"/>
            <a:r>
              <a:rPr lang="en-US" sz="1333" dirty="0"/>
              <a:t>Inverter reconnection following disconnection at </a:t>
            </a:r>
            <a:r>
              <a:rPr lang="en-US" sz="1333" dirty="0" err="1"/>
              <a:t>RoCoF</a:t>
            </a:r>
            <a:r>
              <a:rPr lang="en-US" sz="1333" dirty="0"/>
              <a:t> of 0.1 Hz/s</a:t>
            </a:r>
            <a:endParaRPr lang="en-AU" sz="1333" dirty="0"/>
          </a:p>
        </p:txBody>
      </p:sp>
    </p:spTree>
    <p:extLst>
      <p:ext uri="{BB962C8B-B14F-4D97-AF65-F5344CB8AC3E}">
        <p14:creationId xmlns:p14="http://schemas.microsoft.com/office/powerpoint/2010/main" val="295536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12A15-07B5-99BE-395F-EBF4D5DCD7C9}"/>
              </a:ext>
            </a:extLst>
          </p:cNvPr>
          <p:cNvSpPr>
            <a:spLocks noGrp="1"/>
          </p:cNvSpPr>
          <p:nvPr>
            <p:ph type="title"/>
          </p:nvPr>
        </p:nvSpPr>
        <p:spPr/>
        <p:txBody>
          <a:bodyPr>
            <a:normAutofit fontScale="90000"/>
          </a:bodyPr>
          <a:lstStyle/>
          <a:p>
            <a:r>
              <a:rPr lang="en-US" dirty="0"/>
              <a:t>Applying a Whole System Approach</a:t>
            </a:r>
            <a:endParaRPr lang="en-AU" dirty="0"/>
          </a:p>
        </p:txBody>
      </p:sp>
      <p:sp>
        <p:nvSpPr>
          <p:cNvPr id="8" name="Content Placeholder 7">
            <a:extLst>
              <a:ext uri="{FF2B5EF4-FFF2-40B4-BE49-F238E27FC236}">
                <a16:creationId xmlns:a16="http://schemas.microsoft.com/office/drawing/2014/main" id="{91DB2803-6953-072C-10C2-8B38D3C44072}"/>
              </a:ext>
            </a:extLst>
          </p:cNvPr>
          <p:cNvSpPr>
            <a:spLocks noGrp="1"/>
          </p:cNvSpPr>
          <p:nvPr>
            <p:ph sz="half" idx="1"/>
          </p:nvPr>
        </p:nvSpPr>
        <p:spPr/>
        <p:txBody>
          <a:bodyPr/>
          <a:lstStyle/>
          <a:p>
            <a:pPr marL="0" marR="0" indent="0" algn="just">
              <a:lnSpc>
                <a:spcPct val="115000"/>
              </a:lnSpc>
              <a:spcBef>
                <a:spcPts val="0"/>
              </a:spcBef>
              <a:spcAft>
                <a:spcPts val="600"/>
              </a:spcAft>
              <a:buNone/>
            </a:pPr>
            <a:r>
              <a:rPr lang="en-AU" sz="1800" dirty="0">
                <a:solidFill>
                  <a:srgbClr val="000000"/>
                </a:solidFill>
                <a:effectLst/>
                <a:latin typeface="Roboto" panose="02000000000000000000" pitchFamily="2" charset="0"/>
                <a:ea typeface="SimSun" panose="02010600030101010101" pitchFamily="2" charset="-122"/>
                <a:cs typeface="Angsana New" panose="02020603050405020304" pitchFamily="18" charset="-34"/>
              </a:rPr>
              <a:t>Cannot be done in isolation. </a:t>
            </a:r>
          </a:p>
          <a:p>
            <a:pPr marL="0" marR="0" indent="0">
              <a:lnSpc>
                <a:spcPct val="115000"/>
              </a:lnSpc>
              <a:spcBef>
                <a:spcPts val="0"/>
              </a:spcBef>
              <a:spcAft>
                <a:spcPts val="600"/>
              </a:spcAft>
              <a:buNone/>
            </a:pPr>
            <a:r>
              <a:rPr lang="en-AU" sz="1800" dirty="0">
                <a:solidFill>
                  <a:srgbClr val="000000"/>
                </a:solidFill>
                <a:latin typeface="Roboto" panose="02000000000000000000" pitchFamily="2" charset="0"/>
                <a:ea typeface="SimSun" panose="02010600030101010101" pitchFamily="2" charset="-122"/>
                <a:cs typeface="Angsana New" panose="02020603050405020304" pitchFamily="18" charset="-34"/>
              </a:rPr>
              <a:t>It r</a:t>
            </a:r>
            <a:r>
              <a:rPr lang="en-AU" sz="1800" dirty="0">
                <a:solidFill>
                  <a:srgbClr val="000000"/>
                </a:solidFill>
                <a:effectLst/>
                <a:latin typeface="Roboto" panose="02000000000000000000" pitchFamily="2" charset="0"/>
                <a:ea typeface="SimSun" panose="02010600030101010101" pitchFamily="2" charset="-122"/>
                <a:cs typeface="Angsana New" panose="02020603050405020304" pitchFamily="18" charset="-34"/>
              </a:rPr>
              <a:t>equires a three-pronged response, simultaneously considering:</a:t>
            </a:r>
          </a:p>
          <a:p>
            <a:pPr marL="342900" marR="0" lvl="0" indent="-342900" algn="just">
              <a:lnSpc>
                <a:spcPct val="115000"/>
              </a:lnSpc>
              <a:spcBef>
                <a:spcPts val="0"/>
              </a:spcBef>
              <a:spcAft>
                <a:spcPts val="0"/>
              </a:spcAft>
              <a:buFont typeface="+mj-lt"/>
              <a:buAutoNum type="arabicPeriod"/>
              <a:tabLst>
                <a:tab pos="226695" algn="l"/>
              </a:tabLst>
            </a:pPr>
            <a:r>
              <a:rPr lang="en-AU" sz="1800" dirty="0">
                <a:solidFill>
                  <a:srgbClr val="000000"/>
                </a:solidFill>
                <a:effectLst/>
                <a:latin typeface="Roboto" panose="02000000000000000000" pitchFamily="2" charset="0"/>
                <a:ea typeface="SimSun" panose="02010600030101010101" pitchFamily="2" charset="-122"/>
                <a:cs typeface="Angsana New" panose="02020603050405020304" pitchFamily="18" charset="-34"/>
              </a:rPr>
              <a:t>Extensive laboratory-based experimental bench-testing of IBRs</a:t>
            </a:r>
          </a:p>
          <a:p>
            <a:pPr lvl="1" algn="just">
              <a:lnSpc>
                <a:spcPct val="115000"/>
              </a:lnSpc>
              <a:spcBef>
                <a:spcPts val="0"/>
              </a:spcBef>
              <a:tabLst>
                <a:tab pos="226695" algn="l"/>
              </a:tabLst>
            </a:pPr>
            <a:r>
              <a:rPr lang="en-AU" sz="1600" dirty="0">
                <a:solidFill>
                  <a:srgbClr val="000000"/>
                </a:solidFill>
                <a:effectLst/>
                <a:latin typeface="Roboto" panose="02000000000000000000" pitchFamily="2" charset="0"/>
                <a:ea typeface="SimSun" panose="02010600030101010101" pitchFamily="2" charset="-122"/>
                <a:cs typeface="Angsana New" panose="02020603050405020304" pitchFamily="18" charset="-34"/>
              </a:rPr>
              <a:t>Hardware Testing</a:t>
            </a:r>
          </a:p>
          <a:p>
            <a:pPr marL="342900" marR="0" lvl="0" indent="-342900" algn="just">
              <a:lnSpc>
                <a:spcPct val="115000"/>
              </a:lnSpc>
              <a:spcBef>
                <a:spcPts val="0"/>
              </a:spcBef>
              <a:spcAft>
                <a:spcPts val="0"/>
              </a:spcAft>
              <a:buFont typeface="+mj-lt"/>
              <a:buAutoNum type="arabicPeriod"/>
              <a:tabLst>
                <a:tab pos="226695" algn="l"/>
              </a:tabLst>
            </a:pPr>
            <a:r>
              <a:rPr lang="en-AU" sz="1800" dirty="0">
                <a:solidFill>
                  <a:srgbClr val="000000"/>
                </a:solidFill>
                <a:effectLst/>
                <a:latin typeface="Roboto" panose="02000000000000000000" pitchFamily="2" charset="0"/>
                <a:ea typeface="SimSun" panose="02010600030101010101" pitchFamily="2" charset="-122"/>
                <a:cs typeface="Angsana New" panose="02020603050405020304" pitchFamily="18" charset="-34"/>
              </a:rPr>
              <a:t>Evaluation of field behaviour of devices and systems using big-data analytics</a:t>
            </a:r>
          </a:p>
          <a:p>
            <a:pPr lvl="1" algn="just">
              <a:lnSpc>
                <a:spcPct val="115000"/>
              </a:lnSpc>
              <a:spcBef>
                <a:spcPts val="0"/>
              </a:spcBef>
              <a:tabLst>
                <a:tab pos="226695" algn="l"/>
              </a:tabLst>
            </a:pPr>
            <a:r>
              <a:rPr lang="en-AU" sz="1600" dirty="0">
                <a:solidFill>
                  <a:srgbClr val="000000"/>
                </a:solidFill>
                <a:effectLst/>
                <a:latin typeface="Roboto" panose="02000000000000000000" pitchFamily="2" charset="0"/>
                <a:ea typeface="SimSun" panose="02010600030101010101" pitchFamily="2" charset="-122"/>
                <a:cs typeface="Angsana New" panose="02020603050405020304" pitchFamily="18" charset="-34"/>
              </a:rPr>
              <a:t>Desktop Studies</a:t>
            </a:r>
          </a:p>
          <a:p>
            <a:pPr marL="342900" marR="0" lvl="0" indent="-342900" algn="just">
              <a:lnSpc>
                <a:spcPct val="115000"/>
              </a:lnSpc>
              <a:spcBef>
                <a:spcPts val="0"/>
              </a:spcBef>
              <a:spcAft>
                <a:spcPts val="600"/>
              </a:spcAft>
              <a:buFont typeface="+mj-lt"/>
              <a:buAutoNum type="arabicPeriod"/>
              <a:tabLst>
                <a:tab pos="226695" algn="l"/>
              </a:tabLst>
            </a:pPr>
            <a:r>
              <a:rPr lang="en-AU" sz="1800" dirty="0">
                <a:solidFill>
                  <a:srgbClr val="000000"/>
                </a:solidFill>
                <a:effectLst/>
                <a:latin typeface="Roboto" panose="02000000000000000000" pitchFamily="2" charset="0"/>
                <a:ea typeface="SimSun" panose="02010600030101010101" pitchFamily="2" charset="-122"/>
                <a:cs typeface="Angsana New" panose="02020603050405020304" pitchFamily="18" charset="-34"/>
              </a:rPr>
              <a:t>Development of operational and planning models for IBRs and loads that accurately capture all current and future behaviours. </a:t>
            </a:r>
          </a:p>
          <a:p>
            <a:pPr lvl="1" algn="just">
              <a:lnSpc>
                <a:spcPct val="115000"/>
              </a:lnSpc>
              <a:spcBef>
                <a:spcPts val="0"/>
              </a:spcBef>
              <a:spcAft>
                <a:spcPts val="600"/>
              </a:spcAft>
              <a:tabLst>
                <a:tab pos="226695" algn="l"/>
              </a:tabLst>
            </a:pPr>
            <a:r>
              <a:rPr lang="en-AU" sz="1600" dirty="0">
                <a:solidFill>
                  <a:srgbClr val="000000"/>
                </a:solidFill>
                <a:latin typeface="Roboto" panose="02000000000000000000" pitchFamily="2" charset="0"/>
                <a:ea typeface="SimSun" panose="02010600030101010101" pitchFamily="2" charset="-122"/>
                <a:cs typeface="Angsana New" panose="02020603050405020304" pitchFamily="18" charset="-34"/>
              </a:rPr>
              <a:t>Operations</a:t>
            </a:r>
            <a:endParaRPr lang="en-AU" sz="1600" dirty="0">
              <a:solidFill>
                <a:srgbClr val="000000"/>
              </a:solidFill>
              <a:effectLst/>
              <a:latin typeface="Roboto" panose="02000000000000000000" pitchFamily="2" charset="0"/>
              <a:ea typeface="SimSun" panose="02010600030101010101" pitchFamily="2" charset="-122"/>
              <a:cs typeface="Angsana New" panose="02020603050405020304" pitchFamily="18" charset="-34"/>
            </a:endParaRPr>
          </a:p>
          <a:p>
            <a:endParaRPr lang="en-AU" dirty="0"/>
          </a:p>
        </p:txBody>
      </p:sp>
      <p:graphicFrame>
        <p:nvGraphicFramePr>
          <p:cNvPr id="10" name="Content Placeholder 9">
            <a:extLst>
              <a:ext uri="{FF2B5EF4-FFF2-40B4-BE49-F238E27FC236}">
                <a16:creationId xmlns:a16="http://schemas.microsoft.com/office/drawing/2014/main" id="{DE928E34-3F09-B2FB-D258-F3781C78F33A}"/>
              </a:ext>
            </a:extLst>
          </p:cNvPr>
          <p:cNvGraphicFramePr>
            <a:graphicFrameLocks noGrp="1"/>
          </p:cNvGraphicFramePr>
          <p:nvPr>
            <p:ph sz="half" idx="2"/>
            <p:extLst>
              <p:ext uri="{D42A27DB-BD31-4B8C-83A1-F6EECF244321}">
                <p14:modId xmlns:p14="http://schemas.microsoft.com/office/powerpoint/2010/main" val="3394704589"/>
              </p:ext>
            </p:extLst>
          </p:nvPr>
        </p:nvGraphicFramePr>
        <p:xfrm>
          <a:off x="6172199" y="1181100"/>
          <a:ext cx="5576207" cy="4789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a:extLst>
              <a:ext uri="{FF2B5EF4-FFF2-40B4-BE49-F238E27FC236}">
                <a16:creationId xmlns:a16="http://schemas.microsoft.com/office/drawing/2014/main" id="{ADCEE2F0-DF16-8A0C-063E-AE2F72CE1745}"/>
              </a:ext>
            </a:extLst>
          </p:cNvPr>
          <p:cNvSpPr>
            <a:spLocks noGrp="1"/>
          </p:cNvSpPr>
          <p:nvPr>
            <p:ph type="ftr" sz="quarter" idx="11"/>
          </p:nvPr>
        </p:nvSpPr>
        <p:spPr/>
        <p:txBody>
          <a:bodyPr/>
          <a:lstStyle/>
          <a:p>
            <a:r>
              <a:rPr lang="en-US" dirty="0"/>
              <a:t>G-PST - Melbourne Workshop - October 2024</a:t>
            </a:r>
            <a:endParaRPr lang="en-AU" dirty="0"/>
          </a:p>
        </p:txBody>
      </p:sp>
      <p:sp>
        <p:nvSpPr>
          <p:cNvPr id="6" name="Slide Number Placeholder 5">
            <a:extLst>
              <a:ext uri="{FF2B5EF4-FFF2-40B4-BE49-F238E27FC236}">
                <a16:creationId xmlns:a16="http://schemas.microsoft.com/office/drawing/2014/main" id="{9DFE91BF-514F-0CBE-C3A2-47F0B1BC0E35}"/>
              </a:ext>
            </a:extLst>
          </p:cNvPr>
          <p:cNvSpPr>
            <a:spLocks noGrp="1"/>
          </p:cNvSpPr>
          <p:nvPr>
            <p:ph type="sldNum" sz="quarter" idx="12"/>
          </p:nvPr>
        </p:nvSpPr>
        <p:spPr/>
        <p:txBody>
          <a:bodyPr/>
          <a:lstStyle/>
          <a:p>
            <a:fld id="{A8998135-7374-448B-882E-175897ED0F01}" type="slidenum">
              <a:rPr lang="en-AU" smtClean="0"/>
              <a:t>4</a:t>
            </a:fld>
            <a:endParaRPr lang="en-AU"/>
          </a:p>
        </p:txBody>
      </p:sp>
      <p:sp>
        <p:nvSpPr>
          <p:cNvPr id="12" name="Oval 11">
            <a:extLst>
              <a:ext uri="{FF2B5EF4-FFF2-40B4-BE49-F238E27FC236}">
                <a16:creationId xmlns:a16="http://schemas.microsoft.com/office/drawing/2014/main" id="{14164BC3-D8E8-BAE0-08B0-8BD558DEEF4B}"/>
              </a:ext>
            </a:extLst>
          </p:cNvPr>
          <p:cNvSpPr/>
          <p:nvPr/>
        </p:nvSpPr>
        <p:spPr>
          <a:xfrm>
            <a:off x="9339088" y="1534449"/>
            <a:ext cx="2561716" cy="1772959"/>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9939255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BESS 1 Testing</a:t>
            </a:r>
          </a:p>
        </p:txBody>
      </p:sp>
      <p:sp>
        <p:nvSpPr>
          <p:cNvPr id="11" name="Text Placeholder 2">
            <a:extLst>
              <a:ext uri="{FF2B5EF4-FFF2-40B4-BE49-F238E27FC236}">
                <a16:creationId xmlns:a16="http://schemas.microsoft.com/office/drawing/2014/main" id="{0DBC1435-DF79-6E80-7CBB-FC7D87E79BC0}"/>
              </a:ext>
            </a:extLst>
          </p:cNvPr>
          <p:cNvSpPr>
            <a:spLocks noGrp="1"/>
          </p:cNvSpPr>
          <p:nvPr>
            <p:ph idx="1"/>
          </p:nvPr>
        </p:nvSpPr>
        <p:spPr/>
        <p:txBody>
          <a:bodyPr/>
          <a:lstStyle/>
          <a:p>
            <a:pPr marL="228600" lvl="1"/>
            <a:r>
              <a:rPr lang="en-US" sz="2000" dirty="0"/>
              <a:t>Inverter disconnection for voltage sag of 0.3 </a:t>
            </a:r>
            <a:r>
              <a:rPr lang="en-US" sz="2000" dirty="0" err="1"/>
              <a:t>p.u</a:t>
            </a:r>
            <a:r>
              <a:rPr lang="en-US" sz="2000" dirty="0"/>
              <a:t> and above at 50% power</a:t>
            </a:r>
          </a:p>
          <a:p>
            <a:pPr marL="228600" lvl="1"/>
            <a:r>
              <a:rPr lang="en-US" sz="2000" dirty="0"/>
              <a:t>Inverter started disconnection for voltage swell of 1.2 </a:t>
            </a:r>
            <a:r>
              <a:rPr lang="en-US" sz="2000" dirty="0" err="1"/>
              <a:t>p.u</a:t>
            </a:r>
            <a:r>
              <a:rPr lang="en-US" sz="2000" dirty="0"/>
              <a:t>  for 80, 120 and 220 </a:t>
            </a:r>
            <a:r>
              <a:rPr lang="en-US" sz="2000" dirty="0" err="1"/>
              <a:t>ms</a:t>
            </a:r>
            <a:r>
              <a:rPr lang="en-US" sz="2000" dirty="0"/>
              <a:t> (see Tab 13).</a:t>
            </a:r>
          </a:p>
        </p:txBody>
      </p:sp>
      <p:sp>
        <p:nvSpPr>
          <p:cNvPr id="3" name="Footer Placeholder 2">
            <a:extLst>
              <a:ext uri="{FF2B5EF4-FFF2-40B4-BE49-F238E27FC236}">
                <a16:creationId xmlns:a16="http://schemas.microsoft.com/office/drawing/2014/main" id="{2EEDE5B2-AED3-7655-5B60-71B1BC3863EF}"/>
              </a:ext>
            </a:extLst>
          </p:cNvPr>
          <p:cNvSpPr>
            <a:spLocks noGrp="1"/>
          </p:cNvSpPr>
          <p:nvPr>
            <p:ph type="ftr" sz="quarter" idx="11"/>
          </p:nvPr>
        </p:nvSpPr>
        <p:spPr/>
        <p:txBody>
          <a:bodyPr/>
          <a:lstStyle/>
          <a:p>
            <a:r>
              <a:rPr lang="en-US" dirty="0"/>
              <a:t>G-PST - Melbourne Workshop - October 2024</a:t>
            </a:r>
            <a:endParaRPr lang="en-AU" dirty="0"/>
          </a:p>
        </p:txBody>
      </p:sp>
      <p:sp>
        <p:nvSpPr>
          <p:cNvPr id="5" name="Slide Number Placeholder 3">
            <a:extLst>
              <a:ext uri="{FF2B5EF4-FFF2-40B4-BE49-F238E27FC236}">
                <a16:creationId xmlns:a16="http://schemas.microsoft.com/office/drawing/2014/main" id="{F91B98B1-08F1-44DA-8EDE-0EED998D0965}"/>
              </a:ext>
            </a:extLst>
          </p:cNvPr>
          <p:cNvSpPr>
            <a:spLocks noGrp="1"/>
          </p:cNvSpPr>
          <p:nvPr>
            <p:ph type="sldNum" sz="quarter" idx="12"/>
          </p:nvPr>
        </p:nvSpPr>
        <p:spPr/>
        <p:txBody>
          <a:bodyPr/>
          <a:lstStyle/>
          <a:p>
            <a:fld id="{0E3EFDE0-F558-44BB-B79C-7D361318C721}" type="slidenum">
              <a:rPr lang="en-AU" smtClean="0"/>
              <a:pPr/>
              <a:t>40</a:t>
            </a:fld>
            <a:endParaRPr lang="en-AU"/>
          </a:p>
        </p:txBody>
      </p:sp>
      <p:sp>
        <p:nvSpPr>
          <p:cNvPr id="26" name="TextBox 25">
            <a:extLst>
              <a:ext uri="{FF2B5EF4-FFF2-40B4-BE49-F238E27FC236}">
                <a16:creationId xmlns:a16="http://schemas.microsoft.com/office/drawing/2014/main" id="{49790FED-ADA4-2674-1A22-34C1D60DEFE7}"/>
              </a:ext>
            </a:extLst>
          </p:cNvPr>
          <p:cNvSpPr txBox="1"/>
          <p:nvPr/>
        </p:nvSpPr>
        <p:spPr>
          <a:xfrm>
            <a:off x="5652370" y="2894900"/>
            <a:ext cx="6108699" cy="297454"/>
          </a:xfrm>
          <a:prstGeom prst="rect">
            <a:avLst/>
          </a:prstGeom>
          <a:noFill/>
        </p:spPr>
        <p:txBody>
          <a:bodyPr wrap="square">
            <a:spAutoFit/>
          </a:bodyPr>
          <a:lstStyle/>
          <a:p>
            <a:pPr algn="ctr"/>
            <a:r>
              <a:rPr lang="en-AU" sz="1333" dirty="0"/>
              <a:t>Summary of voltage swell test results</a:t>
            </a:r>
          </a:p>
        </p:txBody>
      </p:sp>
      <p:sp>
        <p:nvSpPr>
          <p:cNvPr id="16" name="TextBox 15">
            <a:extLst>
              <a:ext uri="{FF2B5EF4-FFF2-40B4-BE49-F238E27FC236}">
                <a16:creationId xmlns:a16="http://schemas.microsoft.com/office/drawing/2014/main" id="{F0BA702C-42A5-A87D-0828-8019E4E32F94}"/>
              </a:ext>
            </a:extLst>
          </p:cNvPr>
          <p:cNvSpPr txBox="1"/>
          <p:nvPr/>
        </p:nvSpPr>
        <p:spPr>
          <a:xfrm>
            <a:off x="1209313" y="2894900"/>
            <a:ext cx="3578587" cy="297454"/>
          </a:xfrm>
          <a:prstGeom prst="rect">
            <a:avLst/>
          </a:prstGeom>
          <a:noFill/>
        </p:spPr>
        <p:txBody>
          <a:bodyPr wrap="square">
            <a:spAutoFit/>
          </a:bodyPr>
          <a:lstStyle/>
          <a:p>
            <a:pPr algn="ctr"/>
            <a:r>
              <a:rPr lang="en-AU" sz="1333" dirty="0"/>
              <a:t>Summary of voltage sag test results</a:t>
            </a:r>
          </a:p>
        </p:txBody>
      </p:sp>
      <p:pic>
        <p:nvPicPr>
          <p:cNvPr id="6" name="Picture 5">
            <a:extLst>
              <a:ext uri="{FF2B5EF4-FFF2-40B4-BE49-F238E27FC236}">
                <a16:creationId xmlns:a16="http://schemas.microsoft.com/office/drawing/2014/main" id="{8E47918C-7E75-123B-E220-A48C07808437}"/>
              </a:ext>
            </a:extLst>
          </p:cNvPr>
          <p:cNvPicPr>
            <a:picLocks noChangeAspect="1"/>
          </p:cNvPicPr>
          <p:nvPr/>
        </p:nvPicPr>
        <p:blipFill>
          <a:blip r:embed="rId2"/>
          <a:stretch>
            <a:fillRect/>
          </a:stretch>
        </p:blipFill>
        <p:spPr>
          <a:xfrm rot="5400000">
            <a:off x="2112564" y="1622128"/>
            <a:ext cx="1920000" cy="5159611"/>
          </a:xfrm>
          <a:prstGeom prst="rect">
            <a:avLst/>
          </a:prstGeom>
        </p:spPr>
      </p:pic>
      <p:pic>
        <p:nvPicPr>
          <p:cNvPr id="8" name="Picture 7">
            <a:extLst>
              <a:ext uri="{FF2B5EF4-FFF2-40B4-BE49-F238E27FC236}">
                <a16:creationId xmlns:a16="http://schemas.microsoft.com/office/drawing/2014/main" id="{3C729757-465C-0517-1461-E2C9B09BD551}"/>
              </a:ext>
            </a:extLst>
          </p:cNvPr>
          <p:cNvPicPr>
            <a:picLocks noChangeAspect="1"/>
          </p:cNvPicPr>
          <p:nvPr/>
        </p:nvPicPr>
        <p:blipFill>
          <a:blip r:embed="rId3"/>
          <a:stretch>
            <a:fillRect/>
          </a:stretch>
        </p:blipFill>
        <p:spPr>
          <a:xfrm>
            <a:off x="6243286" y="3241934"/>
            <a:ext cx="5227355" cy="1920000"/>
          </a:xfrm>
          <a:prstGeom prst="rect">
            <a:avLst/>
          </a:prstGeom>
        </p:spPr>
      </p:pic>
    </p:spTree>
    <p:extLst>
      <p:ext uri="{BB962C8B-B14F-4D97-AF65-F5344CB8AC3E}">
        <p14:creationId xmlns:p14="http://schemas.microsoft.com/office/powerpoint/2010/main" val="316831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97E366C-0FE1-8F13-CBF0-E794064E8566}"/>
              </a:ext>
            </a:extLst>
          </p:cNvPr>
          <p:cNvSpPr>
            <a:spLocks noGrp="1"/>
          </p:cNvSpPr>
          <p:nvPr>
            <p:ph type="title"/>
          </p:nvPr>
        </p:nvSpPr>
        <p:spPr>
          <a:xfrm>
            <a:off x="324842" y="3111011"/>
            <a:ext cx="6418189" cy="2556000"/>
          </a:xfrm>
        </p:spPr>
        <p:txBody>
          <a:bodyPr/>
          <a:lstStyle/>
          <a:p>
            <a:r>
              <a:rPr lang="en-AU" sz="6600">
                <a:latin typeface="Aptos" panose="020B0004020202020204" pitchFamily="34" charset="0"/>
              </a:rPr>
              <a:t>Reconnection Tests</a:t>
            </a:r>
          </a:p>
        </p:txBody>
      </p:sp>
      <p:sp>
        <p:nvSpPr>
          <p:cNvPr id="5" name="Footer Placeholder 4">
            <a:extLst>
              <a:ext uri="{FF2B5EF4-FFF2-40B4-BE49-F238E27FC236}">
                <a16:creationId xmlns:a16="http://schemas.microsoft.com/office/drawing/2014/main" id="{25444D01-3534-CDFE-38CE-C891F99EB624}"/>
              </a:ext>
            </a:extLst>
          </p:cNvPr>
          <p:cNvSpPr>
            <a:spLocks noGrp="1"/>
          </p:cNvSpPr>
          <p:nvPr>
            <p:ph type="ftr" sz="quarter" idx="4294967295"/>
          </p:nvPr>
        </p:nvSpPr>
        <p:spPr>
          <a:xfrm>
            <a:off x="0" y="6356350"/>
            <a:ext cx="4114800" cy="365125"/>
          </a:xfrm>
        </p:spPr>
        <p:txBody>
          <a:bodyPr/>
          <a:lstStyle/>
          <a:p>
            <a:r>
              <a:rPr lang="en-US" dirty="0"/>
              <a:t>G-PST - Melbourne Workshop - October 2024</a:t>
            </a:r>
            <a:endParaRPr lang="en-AU" dirty="0"/>
          </a:p>
        </p:txBody>
      </p:sp>
      <p:sp>
        <p:nvSpPr>
          <p:cNvPr id="6" name="Slide Number Placeholder 5">
            <a:extLst>
              <a:ext uri="{FF2B5EF4-FFF2-40B4-BE49-F238E27FC236}">
                <a16:creationId xmlns:a16="http://schemas.microsoft.com/office/drawing/2014/main" id="{342D8775-483D-A0E8-F17D-789EA293F65F}"/>
              </a:ext>
            </a:extLst>
          </p:cNvPr>
          <p:cNvSpPr>
            <a:spLocks noGrp="1"/>
          </p:cNvSpPr>
          <p:nvPr>
            <p:ph type="sldNum" sz="quarter" idx="4294967295"/>
          </p:nvPr>
        </p:nvSpPr>
        <p:spPr>
          <a:xfrm>
            <a:off x="0" y="6365875"/>
            <a:ext cx="1803400" cy="365125"/>
          </a:xfrm>
        </p:spPr>
        <p:txBody>
          <a:bodyPr/>
          <a:lstStyle/>
          <a:p>
            <a:fld id="{A8998135-7374-448B-882E-175897ED0F01}" type="slidenum">
              <a:rPr lang="en-AU" smtClean="0"/>
              <a:t>41</a:t>
            </a:fld>
            <a:endParaRPr lang="en-AU"/>
          </a:p>
        </p:txBody>
      </p:sp>
      <p:pic>
        <p:nvPicPr>
          <p:cNvPr id="2" name="Picture 1">
            <a:extLst>
              <a:ext uri="{FF2B5EF4-FFF2-40B4-BE49-F238E27FC236}">
                <a16:creationId xmlns:a16="http://schemas.microsoft.com/office/drawing/2014/main" id="{F47760FE-116F-2BD8-34F4-A6C4BA9B7D68}"/>
              </a:ext>
            </a:extLst>
          </p:cNvPr>
          <p:cNvPicPr>
            <a:picLocks noChangeAspect="1"/>
          </p:cNvPicPr>
          <p:nvPr/>
        </p:nvPicPr>
        <p:blipFill>
          <a:blip r:embed="rId2"/>
          <a:stretch>
            <a:fillRect/>
          </a:stretch>
        </p:blipFill>
        <p:spPr>
          <a:xfrm>
            <a:off x="5920866" y="1183040"/>
            <a:ext cx="5892818" cy="3205971"/>
          </a:xfrm>
          <a:prstGeom prst="rect">
            <a:avLst/>
          </a:prstGeom>
        </p:spPr>
      </p:pic>
      <p:pic>
        <p:nvPicPr>
          <p:cNvPr id="8" name="Picture 7">
            <a:extLst>
              <a:ext uri="{FF2B5EF4-FFF2-40B4-BE49-F238E27FC236}">
                <a16:creationId xmlns:a16="http://schemas.microsoft.com/office/drawing/2014/main" id="{A239A4A2-5964-B7E1-D2D6-14CAB8044AF9}"/>
              </a:ext>
            </a:extLst>
          </p:cNvPr>
          <p:cNvPicPr>
            <a:picLocks noChangeAspect="1"/>
          </p:cNvPicPr>
          <p:nvPr/>
        </p:nvPicPr>
        <p:blipFill>
          <a:blip r:embed="rId3"/>
          <a:stretch>
            <a:fillRect/>
          </a:stretch>
        </p:blipFill>
        <p:spPr>
          <a:xfrm>
            <a:off x="6011771" y="4824474"/>
            <a:ext cx="6136105" cy="978855"/>
          </a:xfrm>
          <a:prstGeom prst="rect">
            <a:avLst/>
          </a:prstGeom>
        </p:spPr>
      </p:pic>
    </p:spTree>
    <p:extLst>
      <p:ext uri="{BB962C8B-B14F-4D97-AF65-F5344CB8AC3E}">
        <p14:creationId xmlns:p14="http://schemas.microsoft.com/office/powerpoint/2010/main" val="34938145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A497F-7BE3-8A96-EF71-BD592F432C6C}"/>
              </a:ext>
            </a:extLst>
          </p:cNvPr>
          <p:cNvSpPr>
            <a:spLocks noGrp="1"/>
          </p:cNvSpPr>
          <p:nvPr>
            <p:ph type="title"/>
          </p:nvPr>
        </p:nvSpPr>
        <p:spPr/>
        <p:txBody>
          <a:bodyPr>
            <a:normAutofit/>
          </a:bodyPr>
          <a:lstStyle/>
          <a:p>
            <a:r>
              <a:rPr lang="en-US" sz="3600" dirty="0"/>
              <a:t>Testing Procedure</a:t>
            </a:r>
          </a:p>
        </p:txBody>
      </p:sp>
      <p:sp>
        <p:nvSpPr>
          <p:cNvPr id="5" name="Content Placeholder 4">
            <a:extLst>
              <a:ext uri="{FF2B5EF4-FFF2-40B4-BE49-F238E27FC236}">
                <a16:creationId xmlns:a16="http://schemas.microsoft.com/office/drawing/2014/main" id="{08D1CE73-17D3-7803-33AA-6DC042064179}"/>
              </a:ext>
            </a:extLst>
          </p:cNvPr>
          <p:cNvSpPr>
            <a:spLocks noGrp="1"/>
          </p:cNvSpPr>
          <p:nvPr>
            <p:ph idx="1"/>
          </p:nvPr>
        </p:nvSpPr>
        <p:spPr>
          <a:xfrm>
            <a:off x="838200" y="1131085"/>
            <a:ext cx="10515600" cy="3385074"/>
          </a:xfrm>
        </p:spPr>
        <p:txBody>
          <a:bodyPr>
            <a:normAutofit fontScale="85000" lnSpcReduction="20000"/>
          </a:bodyPr>
          <a:lstStyle/>
          <a:p>
            <a:r>
              <a:rPr lang="en-US" sz="2800" dirty="0"/>
              <a:t>The standard requires the following conditions to be maintained for the inverter to reconnect with the system after disconnection:</a:t>
            </a:r>
          </a:p>
          <a:p>
            <a:pPr marL="380990" indent="-380990">
              <a:buFont typeface="Arial" panose="020B0604020202020204" pitchFamily="34" charset="0"/>
              <a:buChar char="•"/>
            </a:pPr>
            <a:r>
              <a:rPr lang="en-US" sz="2800" dirty="0"/>
              <a:t>The system voltage should be kept within the utilization limits of AS 600038 for at least 60s.</a:t>
            </a:r>
          </a:p>
          <a:p>
            <a:pPr marL="380990" indent="-380990">
              <a:buFont typeface="Arial" panose="020B0604020202020204" pitchFamily="34" charset="0"/>
              <a:buChar char="•"/>
            </a:pPr>
            <a:r>
              <a:rPr lang="en-US" sz="2800" dirty="0"/>
              <a:t>The system frequency should be maintained within the range of 47.5 Hz to 50.15 Hz for at least 60s.</a:t>
            </a:r>
          </a:p>
          <a:p>
            <a:r>
              <a:rPr lang="en-AU" sz="2800" b="1" dirty="0"/>
              <a:t>Black Start Test</a:t>
            </a:r>
            <a:r>
              <a:rPr lang="en-US" sz="2800" dirty="0"/>
              <a:t>: To test the response of the inverter with nominal frequency and voltage after the system starts for the first time. </a:t>
            </a:r>
            <a:endParaRPr lang="en-US" sz="1400" dirty="0"/>
          </a:p>
          <a:p>
            <a:r>
              <a:rPr lang="en-AU" sz="2800" b="1" dirty="0"/>
              <a:t>Enhanced Voltage Management</a:t>
            </a:r>
            <a:r>
              <a:rPr lang="en-US" sz="2800" dirty="0"/>
              <a:t>: To test the response of the inverter after the system starts with elevated voltages.</a:t>
            </a:r>
            <a:endParaRPr lang="en-AU" sz="2800" dirty="0"/>
          </a:p>
          <a:p>
            <a:endParaRPr lang="en-AU" dirty="0"/>
          </a:p>
        </p:txBody>
      </p:sp>
      <p:sp>
        <p:nvSpPr>
          <p:cNvPr id="4" name="Slide Number Placeholder 3">
            <a:extLst>
              <a:ext uri="{FF2B5EF4-FFF2-40B4-BE49-F238E27FC236}">
                <a16:creationId xmlns:a16="http://schemas.microsoft.com/office/drawing/2014/main" id="{10B8E24F-1BC4-48C7-B9F6-C4B59CD904A8}"/>
              </a:ext>
            </a:extLst>
          </p:cNvPr>
          <p:cNvSpPr>
            <a:spLocks noGrp="1"/>
          </p:cNvSpPr>
          <p:nvPr>
            <p:ph type="sldNum" sz="quarter" idx="12"/>
          </p:nvPr>
        </p:nvSpPr>
        <p:spPr/>
        <p:txBody>
          <a:bodyPr/>
          <a:lstStyle/>
          <a:p>
            <a:fld id="{0E3EFDE0-F558-44BB-B79C-7D361318C721}" type="slidenum">
              <a:rPr lang="en-AU" smtClean="0"/>
              <a:pPr/>
              <a:t>42</a:t>
            </a:fld>
            <a:endParaRPr lang="en-AU"/>
          </a:p>
        </p:txBody>
      </p:sp>
      <p:pic>
        <p:nvPicPr>
          <p:cNvPr id="7" name="Picture 6" descr="A graph with a line&#10;&#10;Description automatically generated">
            <a:extLst>
              <a:ext uri="{FF2B5EF4-FFF2-40B4-BE49-F238E27FC236}">
                <a16:creationId xmlns:a16="http://schemas.microsoft.com/office/drawing/2014/main" id="{A89F81AC-5F81-7ABE-AEEC-5A4393ACD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6044" y="4604453"/>
            <a:ext cx="8585200" cy="1490133"/>
          </a:xfrm>
          <a:prstGeom prst="rect">
            <a:avLst/>
          </a:prstGeom>
        </p:spPr>
      </p:pic>
      <p:sp>
        <p:nvSpPr>
          <p:cNvPr id="3" name="Footer Placeholder 2">
            <a:extLst>
              <a:ext uri="{FF2B5EF4-FFF2-40B4-BE49-F238E27FC236}">
                <a16:creationId xmlns:a16="http://schemas.microsoft.com/office/drawing/2014/main" id="{BD86B33E-7A5E-F735-DB33-1D8943500EA7}"/>
              </a:ext>
            </a:extLst>
          </p:cNvPr>
          <p:cNvSpPr>
            <a:spLocks noGrp="1"/>
          </p:cNvSpPr>
          <p:nvPr>
            <p:ph type="ftr" sz="quarter" idx="11"/>
          </p:nvPr>
        </p:nvSpPr>
        <p:spPr/>
        <p:txBody>
          <a:bodyPr/>
          <a:lstStyle/>
          <a:p>
            <a:r>
              <a:rPr lang="en-US" dirty="0"/>
              <a:t>G-PST - Melbourne Workshop - October 2024</a:t>
            </a:r>
            <a:endParaRPr lang="en-AU" dirty="0"/>
          </a:p>
        </p:txBody>
      </p:sp>
    </p:spTree>
    <p:extLst>
      <p:ext uri="{BB962C8B-B14F-4D97-AF65-F5344CB8AC3E}">
        <p14:creationId xmlns:p14="http://schemas.microsoft.com/office/powerpoint/2010/main" val="40001128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A497F-7BE3-8A96-EF71-BD592F432C6C}"/>
              </a:ext>
            </a:extLst>
          </p:cNvPr>
          <p:cNvSpPr>
            <a:spLocks noGrp="1"/>
          </p:cNvSpPr>
          <p:nvPr>
            <p:ph type="title"/>
          </p:nvPr>
        </p:nvSpPr>
        <p:spPr/>
        <p:txBody>
          <a:bodyPr>
            <a:normAutofit/>
          </a:bodyPr>
          <a:lstStyle/>
          <a:p>
            <a:r>
              <a:rPr lang="en-GB" sz="3600" dirty="0">
                <a:latin typeface="Aptos" panose="020B0004020202020204" pitchFamily="34" charset="0"/>
              </a:rPr>
              <a:t>Inverters Reconnection Tests</a:t>
            </a:r>
            <a:endParaRPr lang="en-US" sz="3600" dirty="0"/>
          </a:p>
        </p:txBody>
      </p:sp>
      <p:sp>
        <p:nvSpPr>
          <p:cNvPr id="6" name="Content Placeholder 5">
            <a:extLst>
              <a:ext uri="{FF2B5EF4-FFF2-40B4-BE49-F238E27FC236}">
                <a16:creationId xmlns:a16="http://schemas.microsoft.com/office/drawing/2014/main" id="{96A0533F-F3E2-6AAA-684C-BBD626AE74DB}"/>
              </a:ext>
            </a:extLst>
          </p:cNvPr>
          <p:cNvSpPr>
            <a:spLocks noGrp="1"/>
          </p:cNvSpPr>
          <p:nvPr>
            <p:ph sz="half" idx="1"/>
          </p:nvPr>
        </p:nvSpPr>
        <p:spPr>
          <a:xfrm>
            <a:off x="7318199" y="1181251"/>
            <a:ext cx="4382953" cy="4789460"/>
          </a:xfrm>
        </p:spPr>
        <p:txBody>
          <a:bodyPr/>
          <a:lstStyle/>
          <a:p>
            <a:r>
              <a:rPr lang="en-US" sz="2800" dirty="0">
                <a:latin typeface="Aptos" panose="020B0004020202020204" pitchFamily="34" charset="0"/>
              </a:rPr>
              <a:t>Example-Inverter</a:t>
            </a:r>
            <a:r>
              <a:rPr lang="en-US" sz="2800" dirty="0"/>
              <a:t> 49:</a:t>
            </a:r>
          </a:p>
          <a:p>
            <a:pPr lvl="1"/>
            <a:r>
              <a:rPr lang="en-US" sz="1800" dirty="0">
                <a:latin typeface="Aptos" panose="020B0004020202020204" pitchFamily="34" charset="0"/>
              </a:rPr>
              <a:t>77s to reconnect to the grid</a:t>
            </a:r>
          </a:p>
          <a:p>
            <a:pPr lvl="1"/>
            <a:r>
              <a:rPr lang="en-US" sz="1800" dirty="0">
                <a:latin typeface="Aptos" panose="020B0004020202020204" pitchFamily="34" charset="0"/>
              </a:rPr>
              <a:t>17s to reach at maximum power.</a:t>
            </a:r>
            <a:endParaRPr lang="en-AU" sz="1800" dirty="0">
              <a:latin typeface="Aptos" panose="020B0004020202020204" pitchFamily="34" charset="0"/>
            </a:endParaRPr>
          </a:p>
          <a:p>
            <a:endParaRPr lang="en-AU" dirty="0"/>
          </a:p>
        </p:txBody>
      </p:sp>
      <p:sp>
        <p:nvSpPr>
          <p:cNvPr id="4" name="Slide Number Placeholder 3">
            <a:extLst>
              <a:ext uri="{FF2B5EF4-FFF2-40B4-BE49-F238E27FC236}">
                <a16:creationId xmlns:a16="http://schemas.microsoft.com/office/drawing/2014/main" id="{10B8E24F-1BC4-48C7-B9F6-C4B59CD904A8}"/>
              </a:ext>
            </a:extLst>
          </p:cNvPr>
          <p:cNvSpPr>
            <a:spLocks noGrp="1"/>
          </p:cNvSpPr>
          <p:nvPr>
            <p:ph type="sldNum" sz="quarter" idx="12"/>
          </p:nvPr>
        </p:nvSpPr>
        <p:spPr/>
        <p:txBody>
          <a:bodyPr/>
          <a:lstStyle/>
          <a:p>
            <a:fld id="{0E3EFDE0-F558-44BB-B79C-7D361318C721}" type="slidenum">
              <a:rPr lang="en-AU" smtClean="0"/>
              <a:pPr/>
              <a:t>43</a:t>
            </a:fld>
            <a:endParaRPr lang="en-AU"/>
          </a:p>
        </p:txBody>
      </p:sp>
      <p:pic>
        <p:nvPicPr>
          <p:cNvPr id="9" name="Content Placeholder 8">
            <a:extLst>
              <a:ext uri="{FF2B5EF4-FFF2-40B4-BE49-F238E27FC236}">
                <a16:creationId xmlns:a16="http://schemas.microsoft.com/office/drawing/2014/main" id="{34AD39F7-D65B-E693-B3F5-82731E6C316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0848" y="1510766"/>
            <a:ext cx="6480000" cy="4204138"/>
          </a:xfrm>
          <a:prstGeom prst="rect">
            <a:avLst/>
          </a:prstGeom>
        </p:spPr>
      </p:pic>
      <p:sp>
        <p:nvSpPr>
          <p:cNvPr id="3" name="Footer Placeholder 2">
            <a:extLst>
              <a:ext uri="{FF2B5EF4-FFF2-40B4-BE49-F238E27FC236}">
                <a16:creationId xmlns:a16="http://schemas.microsoft.com/office/drawing/2014/main" id="{E24E9977-C505-6342-F9D8-5DB37B2F255E}"/>
              </a:ext>
            </a:extLst>
          </p:cNvPr>
          <p:cNvSpPr>
            <a:spLocks noGrp="1"/>
          </p:cNvSpPr>
          <p:nvPr>
            <p:ph type="ftr" sz="quarter" idx="11"/>
          </p:nvPr>
        </p:nvSpPr>
        <p:spPr/>
        <p:txBody>
          <a:bodyPr/>
          <a:lstStyle/>
          <a:p>
            <a:r>
              <a:rPr lang="en-US" dirty="0"/>
              <a:t>G-PST - Melbourne Workshop - October 2024</a:t>
            </a:r>
            <a:endParaRPr lang="en-AU" dirty="0"/>
          </a:p>
        </p:txBody>
      </p:sp>
    </p:spTree>
    <p:extLst>
      <p:ext uri="{BB962C8B-B14F-4D97-AF65-F5344CB8AC3E}">
        <p14:creationId xmlns:p14="http://schemas.microsoft.com/office/powerpoint/2010/main" val="21836241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latin typeface="Aptos" panose="020B0004020202020204" pitchFamily="34" charset="0"/>
              </a:rPr>
              <a:t>Inverters Reconnection Tests</a:t>
            </a:r>
          </a:p>
        </p:txBody>
      </p:sp>
      <p:sp>
        <p:nvSpPr>
          <p:cNvPr id="16" name="Content Placeholder 15">
            <a:extLst>
              <a:ext uri="{FF2B5EF4-FFF2-40B4-BE49-F238E27FC236}">
                <a16:creationId xmlns:a16="http://schemas.microsoft.com/office/drawing/2014/main" id="{CD559036-98D7-1A09-23BC-D769BBD9C629}"/>
              </a:ext>
            </a:extLst>
          </p:cNvPr>
          <p:cNvSpPr>
            <a:spLocks noGrp="1"/>
          </p:cNvSpPr>
          <p:nvPr>
            <p:ph sz="half" idx="2"/>
          </p:nvPr>
        </p:nvSpPr>
        <p:spPr>
          <a:xfrm>
            <a:off x="6919495" y="1181250"/>
            <a:ext cx="4855410" cy="4789459"/>
          </a:xfrm>
        </p:spPr>
        <p:txBody>
          <a:bodyPr/>
          <a:lstStyle/>
          <a:p>
            <a:r>
              <a:rPr lang="en-AU" dirty="0">
                <a:latin typeface="Aptos" panose="020B0004020202020204" pitchFamily="34" charset="0"/>
              </a:rPr>
              <a:t>Example – Inverter 27:</a:t>
            </a:r>
          </a:p>
          <a:p>
            <a:pPr lvl="1"/>
            <a:r>
              <a:rPr lang="en-AU" sz="1800" dirty="0">
                <a:latin typeface="Aptos" panose="020B0004020202020204" pitchFamily="34" charset="0"/>
                <a:ea typeface="SimSun" panose="02010600030101010101" pitchFamily="2" charset="-122"/>
                <a:cs typeface="Angsana New" panose="02020603050405020304" pitchFamily="18" charset="-34"/>
              </a:rPr>
              <a:t>103.5s to reconnect to the grid </a:t>
            </a:r>
          </a:p>
          <a:p>
            <a:pPr lvl="1"/>
            <a:r>
              <a:rPr lang="en-AU" sz="1800" dirty="0">
                <a:latin typeface="Aptos" panose="020B0004020202020204" pitchFamily="34" charset="0"/>
                <a:ea typeface="SimSun" panose="02010600030101010101" pitchFamily="2" charset="-122"/>
                <a:cs typeface="Angsana New" panose="02020603050405020304" pitchFamily="18" charset="-34"/>
              </a:rPr>
              <a:t>418.6s to reach at maximum power</a:t>
            </a:r>
            <a:br>
              <a:rPr lang="en-AU" sz="1800" dirty="0">
                <a:latin typeface="Aptos" panose="020B0004020202020204" pitchFamily="34" charset="0"/>
                <a:ea typeface="SimSun" panose="02010600030101010101" pitchFamily="2" charset="-122"/>
                <a:cs typeface="Angsana New" panose="02020603050405020304" pitchFamily="18" charset="-34"/>
              </a:rPr>
            </a:br>
            <a:r>
              <a:rPr lang="en-AU" sz="1800" dirty="0">
                <a:latin typeface="Aptos" panose="020B0004020202020204" pitchFamily="34" charset="0"/>
                <a:ea typeface="SimSun" panose="02010600030101010101" pitchFamily="2" charset="-122"/>
                <a:cs typeface="Angsana New" panose="02020603050405020304" pitchFamily="18" charset="-34"/>
              </a:rPr>
              <a:t>(14.33% ramp rate)</a:t>
            </a:r>
          </a:p>
        </p:txBody>
      </p:sp>
      <p:sp>
        <p:nvSpPr>
          <p:cNvPr id="3" name="Footer Placeholder 2">
            <a:extLst>
              <a:ext uri="{FF2B5EF4-FFF2-40B4-BE49-F238E27FC236}">
                <a16:creationId xmlns:a16="http://schemas.microsoft.com/office/drawing/2014/main" id="{AA7ABD2C-22DE-7132-3DDE-62CC9375E19F}"/>
              </a:ext>
            </a:extLst>
          </p:cNvPr>
          <p:cNvSpPr>
            <a:spLocks noGrp="1"/>
          </p:cNvSpPr>
          <p:nvPr>
            <p:ph type="ftr" sz="quarter" idx="11"/>
          </p:nvPr>
        </p:nvSpPr>
        <p:spPr/>
        <p:txBody>
          <a:bodyPr/>
          <a:lstStyle/>
          <a:p>
            <a:r>
              <a:rPr lang="en-US" dirty="0"/>
              <a:t>G-PST - Melbourne Workshop - October 2024</a:t>
            </a:r>
            <a:endParaRPr lang="en-AU" dirty="0"/>
          </a:p>
        </p:txBody>
      </p:sp>
      <p:sp>
        <p:nvSpPr>
          <p:cNvPr id="5" name="Slide Number Placeholder 3">
            <a:extLst>
              <a:ext uri="{FF2B5EF4-FFF2-40B4-BE49-F238E27FC236}">
                <a16:creationId xmlns:a16="http://schemas.microsoft.com/office/drawing/2014/main" id="{F91B98B1-08F1-44DA-8EDE-0EED998D0965}"/>
              </a:ext>
            </a:extLst>
          </p:cNvPr>
          <p:cNvSpPr>
            <a:spLocks noGrp="1"/>
          </p:cNvSpPr>
          <p:nvPr>
            <p:ph type="sldNum" sz="quarter" idx="12"/>
          </p:nvPr>
        </p:nvSpPr>
        <p:spPr/>
        <p:txBody>
          <a:bodyPr/>
          <a:lstStyle/>
          <a:p>
            <a:fld id="{0E3EFDE0-F558-44BB-B79C-7D361318C721}" type="slidenum">
              <a:rPr lang="en-AU" smtClean="0"/>
              <a:pPr/>
              <a:t>44</a:t>
            </a:fld>
            <a:endParaRPr lang="en-AU"/>
          </a:p>
        </p:txBody>
      </p:sp>
      <p:pic>
        <p:nvPicPr>
          <p:cNvPr id="17" name="Graphic 1" descr="P3187#yIS1">
            <a:extLst>
              <a:ext uri="{FF2B5EF4-FFF2-40B4-BE49-F238E27FC236}">
                <a16:creationId xmlns:a16="http://schemas.microsoft.com/office/drawing/2014/main" id="{BE45FCBA-4BD4-B1D1-38A1-86A0952A36E1}"/>
              </a:ext>
            </a:extLst>
          </p:cNvPr>
          <p:cNvPicPr>
            <a:picLocks noGrp="1" noChangeAspect="1"/>
          </p:cNvPicPr>
          <p:nvPr>
            <p:ph sz="half" idx="1"/>
          </p:nvPr>
        </p:nvPicPr>
        <p:blipFill>
          <a:blip r:embed="rId2">
            <a:extLst>
              <a:ext uri="{96DAC541-7B7A-43D3-8B79-37D633B846F1}">
                <asvg:svgBlip xmlns:asvg="http://schemas.microsoft.com/office/drawing/2016/SVG/main" r:embed="rId3"/>
              </a:ext>
            </a:extLst>
          </a:blip>
          <a:stretch>
            <a:fillRect/>
          </a:stretch>
        </p:blipFill>
        <p:spPr>
          <a:xfrm>
            <a:off x="335546" y="1616517"/>
            <a:ext cx="6466079" cy="4196072"/>
          </a:xfrm>
          <a:prstGeom prst="rect">
            <a:avLst/>
          </a:prstGeom>
        </p:spPr>
      </p:pic>
    </p:spTree>
    <p:extLst>
      <p:ext uri="{BB962C8B-B14F-4D97-AF65-F5344CB8AC3E}">
        <p14:creationId xmlns:p14="http://schemas.microsoft.com/office/powerpoint/2010/main" val="22997677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latin typeface="Aptos" panose="020B0004020202020204" pitchFamily="34" charset="0"/>
              </a:rPr>
              <a:t>Inverters Reconnection Tests</a:t>
            </a:r>
          </a:p>
        </p:txBody>
      </p:sp>
      <p:sp>
        <p:nvSpPr>
          <p:cNvPr id="16" name="Content Placeholder 15">
            <a:extLst>
              <a:ext uri="{FF2B5EF4-FFF2-40B4-BE49-F238E27FC236}">
                <a16:creationId xmlns:a16="http://schemas.microsoft.com/office/drawing/2014/main" id="{CD559036-98D7-1A09-23BC-D769BBD9C629}"/>
              </a:ext>
            </a:extLst>
          </p:cNvPr>
          <p:cNvSpPr>
            <a:spLocks noGrp="1"/>
          </p:cNvSpPr>
          <p:nvPr>
            <p:ph sz="half" idx="2"/>
          </p:nvPr>
        </p:nvSpPr>
        <p:spPr>
          <a:xfrm>
            <a:off x="6919495" y="1181250"/>
            <a:ext cx="4855410" cy="4789459"/>
          </a:xfrm>
        </p:spPr>
        <p:txBody>
          <a:bodyPr/>
          <a:lstStyle/>
          <a:p>
            <a:r>
              <a:rPr lang="en-AU">
                <a:latin typeface="Aptos" panose="020B0004020202020204" pitchFamily="34" charset="0"/>
              </a:rPr>
              <a:t>Example – Inverter 51:</a:t>
            </a:r>
          </a:p>
          <a:p>
            <a:pPr lvl="1"/>
            <a:r>
              <a:rPr lang="en-AU" sz="1800">
                <a:latin typeface="Aptos" panose="020B0004020202020204" pitchFamily="34" charset="0"/>
                <a:ea typeface="SimSun" panose="02010600030101010101" pitchFamily="2" charset="-122"/>
                <a:cs typeface="Angsana New" panose="02020603050405020304" pitchFamily="18" charset="-34"/>
              </a:rPr>
              <a:t>60s to reconnect to the grid </a:t>
            </a:r>
          </a:p>
          <a:p>
            <a:pPr lvl="1"/>
            <a:r>
              <a:rPr lang="en-AU" sz="1800">
                <a:latin typeface="Aptos" panose="020B0004020202020204" pitchFamily="34" charset="0"/>
                <a:ea typeface="SimSun" panose="02010600030101010101" pitchFamily="2" charset="-122"/>
                <a:cs typeface="Angsana New" panose="02020603050405020304" pitchFamily="18" charset="-34"/>
              </a:rPr>
              <a:t>430s to reach at maximum power</a:t>
            </a:r>
            <a:br>
              <a:rPr lang="en-AU" sz="1800">
                <a:latin typeface="Aptos" panose="020B0004020202020204" pitchFamily="34" charset="0"/>
                <a:ea typeface="SimSun" panose="02010600030101010101" pitchFamily="2" charset="-122"/>
                <a:cs typeface="Angsana New" panose="02020603050405020304" pitchFamily="18" charset="-34"/>
              </a:rPr>
            </a:br>
            <a:r>
              <a:rPr lang="en-AU" sz="1800">
                <a:latin typeface="Aptos" panose="020B0004020202020204" pitchFamily="34" charset="0"/>
                <a:ea typeface="SimSun" panose="02010600030101010101" pitchFamily="2" charset="-122"/>
                <a:cs typeface="Angsana New" panose="02020603050405020304" pitchFamily="18" charset="-34"/>
              </a:rPr>
              <a:t>(13.95% ramp rate)</a:t>
            </a:r>
          </a:p>
        </p:txBody>
      </p:sp>
      <p:sp>
        <p:nvSpPr>
          <p:cNvPr id="3" name="Footer Placeholder 2">
            <a:extLst>
              <a:ext uri="{FF2B5EF4-FFF2-40B4-BE49-F238E27FC236}">
                <a16:creationId xmlns:a16="http://schemas.microsoft.com/office/drawing/2014/main" id="{AA7ABD2C-22DE-7132-3DDE-62CC9375E19F}"/>
              </a:ext>
            </a:extLst>
          </p:cNvPr>
          <p:cNvSpPr>
            <a:spLocks noGrp="1"/>
          </p:cNvSpPr>
          <p:nvPr>
            <p:ph type="ftr" sz="quarter" idx="11"/>
          </p:nvPr>
        </p:nvSpPr>
        <p:spPr/>
        <p:txBody>
          <a:bodyPr/>
          <a:lstStyle/>
          <a:p>
            <a:r>
              <a:rPr lang="en-US" dirty="0"/>
              <a:t>G-PST - Melbourne Workshop - October 2024</a:t>
            </a:r>
            <a:endParaRPr lang="en-AU" dirty="0"/>
          </a:p>
        </p:txBody>
      </p:sp>
      <p:sp>
        <p:nvSpPr>
          <p:cNvPr id="5" name="Slide Number Placeholder 3">
            <a:extLst>
              <a:ext uri="{FF2B5EF4-FFF2-40B4-BE49-F238E27FC236}">
                <a16:creationId xmlns:a16="http://schemas.microsoft.com/office/drawing/2014/main" id="{F91B98B1-08F1-44DA-8EDE-0EED998D0965}"/>
              </a:ext>
            </a:extLst>
          </p:cNvPr>
          <p:cNvSpPr>
            <a:spLocks noGrp="1"/>
          </p:cNvSpPr>
          <p:nvPr>
            <p:ph type="sldNum" sz="quarter" idx="12"/>
          </p:nvPr>
        </p:nvSpPr>
        <p:spPr/>
        <p:txBody>
          <a:bodyPr/>
          <a:lstStyle/>
          <a:p>
            <a:fld id="{0E3EFDE0-F558-44BB-B79C-7D361318C721}" type="slidenum">
              <a:rPr lang="en-AU" smtClean="0"/>
              <a:pPr/>
              <a:t>45</a:t>
            </a:fld>
            <a:endParaRPr lang="en-AU"/>
          </a:p>
        </p:txBody>
      </p:sp>
      <p:pic>
        <p:nvPicPr>
          <p:cNvPr id="7" name="Content Placeholder 6">
            <a:extLst>
              <a:ext uri="{FF2B5EF4-FFF2-40B4-BE49-F238E27FC236}">
                <a16:creationId xmlns:a16="http://schemas.microsoft.com/office/drawing/2014/main" id="{3A463B6E-8508-239E-13EB-3354EF0CE194}"/>
              </a:ext>
            </a:extLst>
          </p:cNvPr>
          <p:cNvPicPr>
            <a:picLocks noGrp="1" noChangeAspect="1"/>
          </p:cNvPicPr>
          <p:nvPr>
            <p:ph sz="half" idx="1"/>
          </p:nvPr>
        </p:nvPicPr>
        <p:blipFill>
          <a:blip r:embed="rId2"/>
          <a:stretch>
            <a:fillRect/>
          </a:stretch>
        </p:blipFill>
        <p:spPr>
          <a:xfrm>
            <a:off x="417095" y="1673272"/>
            <a:ext cx="6628957" cy="4197600"/>
          </a:xfrm>
          <a:prstGeom prst="rect">
            <a:avLst/>
          </a:prstGeom>
        </p:spPr>
      </p:pic>
    </p:spTree>
    <p:extLst>
      <p:ext uri="{BB962C8B-B14F-4D97-AF65-F5344CB8AC3E}">
        <p14:creationId xmlns:p14="http://schemas.microsoft.com/office/powerpoint/2010/main" val="31725313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a:latin typeface="Aptos" panose="020B0004020202020204" pitchFamily="34" charset="0"/>
              </a:rPr>
              <a:t>Inverters Reconnection Tests</a:t>
            </a:r>
          </a:p>
        </p:txBody>
      </p:sp>
      <p:sp>
        <p:nvSpPr>
          <p:cNvPr id="16" name="Content Placeholder 15">
            <a:extLst>
              <a:ext uri="{FF2B5EF4-FFF2-40B4-BE49-F238E27FC236}">
                <a16:creationId xmlns:a16="http://schemas.microsoft.com/office/drawing/2014/main" id="{CD559036-98D7-1A09-23BC-D769BBD9C629}"/>
              </a:ext>
            </a:extLst>
          </p:cNvPr>
          <p:cNvSpPr>
            <a:spLocks noGrp="1"/>
          </p:cNvSpPr>
          <p:nvPr>
            <p:ph sz="half" idx="2"/>
          </p:nvPr>
        </p:nvSpPr>
        <p:spPr>
          <a:xfrm>
            <a:off x="6919495" y="1181250"/>
            <a:ext cx="4855410" cy="4789459"/>
          </a:xfrm>
        </p:spPr>
        <p:txBody>
          <a:bodyPr/>
          <a:lstStyle/>
          <a:p>
            <a:r>
              <a:rPr lang="en-AU">
                <a:latin typeface="Aptos" panose="020B0004020202020204" pitchFamily="34" charset="0"/>
              </a:rPr>
              <a:t>Example – Inverter 52:</a:t>
            </a:r>
          </a:p>
          <a:p>
            <a:pPr lvl="1"/>
            <a:r>
              <a:rPr lang="en-AU" sz="1800">
                <a:latin typeface="Aptos" panose="020B0004020202020204" pitchFamily="34" charset="0"/>
                <a:ea typeface="SimSun" panose="02010600030101010101" pitchFamily="2" charset="-122"/>
                <a:cs typeface="Angsana New" panose="02020603050405020304" pitchFamily="18" charset="-34"/>
              </a:rPr>
              <a:t>157s to reconnect to the grid </a:t>
            </a:r>
          </a:p>
          <a:p>
            <a:pPr lvl="1"/>
            <a:r>
              <a:rPr lang="en-AU" sz="1800">
                <a:latin typeface="Aptos" panose="020B0004020202020204" pitchFamily="34" charset="0"/>
                <a:ea typeface="SimSun" panose="02010600030101010101" pitchFamily="2" charset="-122"/>
                <a:cs typeface="Angsana New" panose="02020603050405020304" pitchFamily="18" charset="-34"/>
              </a:rPr>
              <a:t>352s to reach at maximum power</a:t>
            </a:r>
            <a:br>
              <a:rPr lang="en-AU" sz="1800">
                <a:latin typeface="Aptos" panose="020B0004020202020204" pitchFamily="34" charset="0"/>
                <a:ea typeface="SimSun" panose="02010600030101010101" pitchFamily="2" charset="-122"/>
                <a:cs typeface="Angsana New" panose="02020603050405020304" pitchFamily="18" charset="-34"/>
              </a:rPr>
            </a:br>
            <a:r>
              <a:rPr lang="en-AU" sz="1800">
                <a:latin typeface="Aptos" panose="020B0004020202020204" pitchFamily="34" charset="0"/>
                <a:ea typeface="SimSun" panose="02010600030101010101" pitchFamily="2" charset="-122"/>
                <a:cs typeface="Angsana New" panose="02020603050405020304" pitchFamily="18" charset="-34"/>
              </a:rPr>
              <a:t>(17% ramp rate)</a:t>
            </a:r>
          </a:p>
        </p:txBody>
      </p:sp>
      <p:sp>
        <p:nvSpPr>
          <p:cNvPr id="3" name="Footer Placeholder 2">
            <a:extLst>
              <a:ext uri="{FF2B5EF4-FFF2-40B4-BE49-F238E27FC236}">
                <a16:creationId xmlns:a16="http://schemas.microsoft.com/office/drawing/2014/main" id="{AA7ABD2C-22DE-7132-3DDE-62CC9375E19F}"/>
              </a:ext>
            </a:extLst>
          </p:cNvPr>
          <p:cNvSpPr>
            <a:spLocks noGrp="1"/>
          </p:cNvSpPr>
          <p:nvPr>
            <p:ph type="ftr" sz="quarter" idx="11"/>
          </p:nvPr>
        </p:nvSpPr>
        <p:spPr/>
        <p:txBody>
          <a:bodyPr/>
          <a:lstStyle/>
          <a:p>
            <a:r>
              <a:rPr lang="en-US" dirty="0"/>
              <a:t>G-PST - Melbourne Workshop - October 2024</a:t>
            </a:r>
            <a:endParaRPr lang="en-AU" dirty="0"/>
          </a:p>
        </p:txBody>
      </p:sp>
      <p:sp>
        <p:nvSpPr>
          <p:cNvPr id="5" name="Slide Number Placeholder 3">
            <a:extLst>
              <a:ext uri="{FF2B5EF4-FFF2-40B4-BE49-F238E27FC236}">
                <a16:creationId xmlns:a16="http://schemas.microsoft.com/office/drawing/2014/main" id="{F91B98B1-08F1-44DA-8EDE-0EED998D0965}"/>
              </a:ext>
            </a:extLst>
          </p:cNvPr>
          <p:cNvSpPr>
            <a:spLocks noGrp="1"/>
          </p:cNvSpPr>
          <p:nvPr>
            <p:ph type="sldNum" sz="quarter" idx="12"/>
          </p:nvPr>
        </p:nvSpPr>
        <p:spPr/>
        <p:txBody>
          <a:bodyPr/>
          <a:lstStyle/>
          <a:p>
            <a:fld id="{0E3EFDE0-F558-44BB-B79C-7D361318C721}" type="slidenum">
              <a:rPr lang="en-AU" smtClean="0"/>
              <a:pPr/>
              <a:t>46</a:t>
            </a:fld>
            <a:endParaRPr lang="en-AU"/>
          </a:p>
        </p:txBody>
      </p:sp>
      <p:pic>
        <p:nvPicPr>
          <p:cNvPr id="8" name="Content Placeholder 7">
            <a:extLst>
              <a:ext uri="{FF2B5EF4-FFF2-40B4-BE49-F238E27FC236}">
                <a16:creationId xmlns:a16="http://schemas.microsoft.com/office/drawing/2014/main" id="{FB5FC2CF-66C4-6AD0-1F71-3B508BC6E1B1}"/>
              </a:ext>
            </a:extLst>
          </p:cNvPr>
          <p:cNvPicPr>
            <a:picLocks noGrp="1" noChangeAspect="1"/>
          </p:cNvPicPr>
          <p:nvPr>
            <p:ph sz="half" idx="1"/>
          </p:nvPr>
        </p:nvPicPr>
        <p:blipFill>
          <a:blip r:embed="rId2"/>
          <a:stretch>
            <a:fillRect/>
          </a:stretch>
        </p:blipFill>
        <p:spPr>
          <a:xfrm>
            <a:off x="463884" y="1646873"/>
            <a:ext cx="6523982" cy="4197600"/>
          </a:xfrm>
          <a:prstGeom prst="rect">
            <a:avLst/>
          </a:prstGeom>
        </p:spPr>
      </p:pic>
    </p:spTree>
    <p:extLst>
      <p:ext uri="{BB962C8B-B14F-4D97-AF65-F5344CB8AC3E}">
        <p14:creationId xmlns:p14="http://schemas.microsoft.com/office/powerpoint/2010/main" val="3174957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a:latin typeface="Aptos" panose="020B0004020202020204" pitchFamily="34" charset="0"/>
              </a:rPr>
              <a:t>Inverters Reconnection Tests</a:t>
            </a:r>
          </a:p>
        </p:txBody>
      </p:sp>
      <p:sp>
        <p:nvSpPr>
          <p:cNvPr id="16" name="Content Placeholder 15">
            <a:extLst>
              <a:ext uri="{FF2B5EF4-FFF2-40B4-BE49-F238E27FC236}">
                <a16:creationId xmlns:a16="http://schemas.microsoft.com/office/drawing/2014/main" id="{CD559036-98D7-1A09-23BC-D769BBD9C629}"/>
              </a:ext>
            </a:extLst>
          </p:cNvPr>
          <p:cNvSpPr>
            <a:spLocks noGrp="1"/>
          </p:cNvSpPr>
          <p:nvPr>
            <p:ph sz="half" idx="2"/>
          </p:nvPr>
        </p:nvSpPr>
        <p:spPr>
          <a:xfrm>
            <a:off x="6919495" y="1181250"/>
            <a:ext cx="4855410" cy="4789459"/>
          </a:xfrm>
        </p:spPr>
        <p:txBody>
          <a:bodyPr/>
          <a:lstStyle/>
          <a:p>
            <a:r>
              <a:rPr lang="en-AU">
                <a:latin typeface="Aptos" panose="020B0004020202020204" pitchFamily="34" charset="0"/>
              </a:rPr>
              <a:t>Example – Inverter 53:</a:t>
            </a:r>
          </a:p>
          <a:p>
            <a:pPr lvl="1"/>
            <a:r>
              <a:rPr lang="en-AU" sz="1800">
                <a:effectLst/>
                <a:latin typeface="Aptos" panose="020B0004020202020204" pitchFamily="34" charset="0"/>
                <a:ea typeface="SimSun" panose="02010600030101010101" pitchFamily="2" charset="-122"/>
                <a:cs typeface="Angsana New" panose="02020603050405020304" pitchFamily="18" charset="-34"/>
              </a:rPr>
              <a:t>Reconnection to the grid at 265 V</a:t>
            </a:r>
            <a:br>
              <a:rPr lang="en-AU" sz="1800">
                <a:effectLst/>
                <a:latin typeface="Aptos" panose="020B0004020202020204" pitchFamily="34" charset="0"/>
                <a:ea typeface="SimSun" panose="02010600030101010101" pitchFamily="2" charset="-122"/>
                <a:cs typeface="Angsana New" panose="02020603050405020304" pitchFamily="18" charset="-34"/>
              </a:rPr>
            </a:br>
            <a:r>
              <a:rPr lang="en-AU" sz="1800">
                <a:effectLst/>
                <a:latin typeface="Aptos" panose="020B0004020202020204" pitchFamily="34" charset="0"/>
                <a:ea typeface="SimSun" panose="02010600030101010101" pitchFamily="2" charset="-122"/>
                <a:cs typeface="Angsana New" panose="02020603050405020304" pitchFamily="18" charset="-34"/>
              </a:rPr>
              <a:t>(outside the </a:t>
            </a:r>
            <a:r>
              <a:rPr lang="en-AU" sz="1800">
                <a:latin typeface="Aptos" panose="020B0004020202020204" pitchFamily="34" charset="0"/>
                <a:ea typeface="SimSun" panose="02010600030101010101" pitchFamily="2" charset="-122"/>
                <a:cs typeface="Angsana New" panose="02020603050405020304" pitchFamily="18" charset="-34"/>
              </a:rPr>
              <a:t>limits set in AS60038)</a:t>
            </a:r>
            <a:endParaRPr lang="en-AU" sz="1800">
              <a:effectLst/>
              <a:latin typeface="Aptos" panose="020B0004020202020204" pitchFamily="34" charset="0"/>
              <a:ea typeface="SimSun" panose="02010600030101010101" pitchFamily="2" charset="-122"/>
              <a:cs typeface="Angsana New" panose="02020603050405020304" pitchFamily="18" charset="-34"/>
            </a:endParaRPr>
          </a:p>
        </p:txBody>
      </p:sp>
      <p:sp>
        <p:nvSpPr>
          <p:cNvPr id="3" name="Footer Placeholder 2">
            <a:extLst>
              <a:ext uri="{FF2B5EF4-FFF2-40B4-BE49-F238E27FC236}">
                <a16:creationId xmlns:a16="http://schemas.microsoft.com/office/drawing/2014/main" id="{AA7ABD2C-22DE-7132-3DDE-62CC9375E19F}"/>
              </a:ext>
            </a:extLst>
          </p:cNvPr>
          <p:cNvSpPr>
            <a:spLocks noGrp="1"/>
          </p:cNvSpPr>
          <p:nvPr>
            <p:ph type="ftr" sz="quarter" idx="11"/>
          </p:nvPr>
        </p:nvSpPr>
        <p:spPr/>
        <p:txBody>
          <a:bodyPr/>
          <a:lstStyle/>
          <a:p>
            <a:r>
              <a:rPr lang="en-US" dirty="0"/>
              <a:t>G-PST - Melbourne Workshop - October 2024</a:t>
            </a:r>
            <a:endParaRPr lang="en-AU" dirty="0"/>
          </a:p>
        </p:txBody>
      </p:sp>
      <p:sp>
        <p:nvSpPr>
          <p:cNvPr id="5" name="Slide Number Placeholder 3">
            <a:extLst>
              <a:ext uri="{FF2B5EF4-FFF2-40B4-BE49-F238E27FC236}">
                <a16:creationId xmlns:a16="http://schemas.microsoft.com/office/drawing/2014/main" id="{F91B98B1-08F1-44DA-8EDE-0EED998D0965}"/>
              </a:ext>
            </a:extLst>
          </p:cNvPr>
          <p:cNvSpPr>
            <a:spLocks noGrp="1"/>
          </p:cNvSpPr>
          <p:nvPr>
            <p:ph type="sldNum" sz="quarter" idx="12"/>
          </p:nvPr>
        </p:nvSpPr>
        <p:spPr/>
        <p:txBody>
          <a:bodyPr/>
          <a:lstStyle/>
          <a:p>
            <a:fld id="{0E3EFDE0-F558-44BB-B79C-7D361318C721}" type="slidenum">
              <a:rPr lang="en-AU" smtClean="0"/>
              <a:pPr/>
              <a:t>47</a:t>
            </a:fld>
            <a:endParaRPr lang="en-AU"/>
          </a:p>
        </p:txBody>
      </p:sp>
      <p:pic>
        <p:nvPicPr>
          <p:cNvPr id="10" name="Graphic 1" descr="P3190#yIS1">
            <a:extLst>
              <a:ext uri="{FF2B5EF4-FFF2-40B4-BE49-F238E27FC236}">
                <a16:creationId xmlns:a16="http://schemas.microsoft.com/office/drawing/2014/main" id="{58899A34-2639-D004-0524-7D68995461A9}"/>
              </a:ext>
            </a:extLst>
          </p:cNvPr>
          <p:cNvPicPr>
            <a:picLocks noGrp="1" noChangeAspect="1"/>
          </p:cNvPicPr>
          <p:nvPr>
            <p:ph sz="half" idx="1"/>
          </p:nvPr>
        </p:nvPicPr>
        <p:blipFill>
          <a:blip r:embed="rId2">
            <a:extLst>
              <a:ext uri="{96DAC541-7B7A-43D3-8B79-37D633B846F1}">
                <asvg:svgBlip xmlns:asvg="http://schemas.microsoft.com/office/drawing/2016/SVG/main" r:embed="rId3"/>
              </a:ext>
            </a:extLst>
          </a:blip>
          <a:stretch>
            <a:fillRect/>
          </a:stretch>
        </p:blipFill>
        <p:spPr>
          <a:xfrm>
            <a:off x="581526" y="1627211"/>
            <a:ext cx="6468434" cy="4197600"/>
          </a:xfrm>
          <a:prstGeom prst="rect">
            <a:avLst/>
          </a:prstGeom>
        </p:spPr>
      </p:pic>
    </p:spTree>
    <p:extLst>
      <p:ext uri="{BB962C8B-B14F-4D97-AF65-F5344CB8AC3E}">
        <p14:creationId xmlns:p14="http://schemas.microsoft.com/office/powerpoint/2010/main" val="3388693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0AF90-CFA4-E681-0721-CBE8F0FBF03D}"/>
              </a:ext>
            </a:extLst>
          </p:cNvPr>
          <p:cNvSpPr>
            <a:spLocks noGrp="1"/>
          </p:cNvSpPr>
          <p:nvPr>
            <p:ph type="title"/>
          </p:nvPr>
        </p:nvSpPr>
        <p:spPr/>
        <p:txBody>
          <a:bodyPr>
            <a:normAutofit fontScale="90000"/>
          </a:bodyPr>
          <a:lstStyle/>
          <a:p>
            <a:r>
              <a:rPr lang="en-AU" dirty="0"/>
              <a:t>Summary of Results</a:t>
            </a:r>
          </a:p>
        </p:txBody>
      </p:sp>
      <p:sp>
        <p:nvSpPr>
          <p:cNvPr id="5" name="Footer Placeholder 4">
            <a:extLst>
              <a:ext uri="{FF2B5EF4-FFF2-40B4-BE49-F238E27FC236}">
                <a16:creationId xmlns:a16="http://schemas.microsoft.com/office/drawing/2014/main" id="{6B0AD6DE-56AC-3613-E139-7D58EEE7CA15}"/>
              </a:ext>
            </a:extLst>
          </p:cNvPr>
          <p:cNvSpPr>
            <a:spLocks noGrp="1"/>
          </p:cNvSpPr>
          <p:nvPr>
            <p:ph type="ftr" sz="quarter" idx="11"/>
          </p:nvPr>
        </p:nvSpPr>
        <p:spPr/>
        <p:txBody>
          <a:bodyPr/>
          <a:lstStyle/>
          <a:p>
            <a:r>
              <a:rPr lang="en-US" dirty="0"/>
              <a:t>G-PST - Melbourne Workshop - October 2024</a:t>
            </a:r>
            <a:endParaRPr lang="en-AU" dirty="0"/>
          </a:p>
        </p:txBody>
      </p:sp>
      <p:sp>
        <p:nvSpPr>
          <p:cNvPr id="6" name="Slide Number Placeholder 5">
            <a:extLst>
              <a:ext uri="{FF2B5EF4-FFF2-40B4-BE49-F238E27FC236}">
                <a16:creationId xmlns:a16="http://schemas.microsoft.com/office/drawing/2014/main" id="{14AE9862-42FB-9567-E25D-D5440429B1CB}"/>
              </a:ext>
            </a:extLst>
          </p:cNvPr>
          <p:cNvSpPr>
            <a:spLocks noGrp="1"/>
          </p:cNvSpPr>
          <p:nvPr>
            <p:ph type="sldNum" sz="quarter" idx="12"/>
          </p:nvPr>
        </p:nvSpPr>
        <p:spPr/>
        <p:txBody>
          <a:bodyPr/>
          <a:lstStyle/>
          <a:p>
            <a:fld id="{A8998135-7374-448B-882E-175897ED0F01}" type="slidenum">
              <a:rPr lang="en-AU" smtClean="0"/>
              <a:t>48</a:t>
            </a:fld>
            <a:endParaRPr lang="en-AU"/>
          </a:p>
        </p:txBody>
      </p:sp>
      <p:pic>
        <p:nvPicPr>
          <p:cNvPr id="8" name="Picture 7">
            <a:extLst>
              <a:ext uri="{FF2B5EF4-FFF2-40B4-BE49-F238E27FC236}">
                <a16:creationId xmlns:a16="http://schemas.microsoft.com/office/drawing/2014/main" id="{0343219C-7C22-F30D-5EC0-CAE03F751122}"/>
              </a:ext>
            </a:extLst>
          </p:cNvPr>
          <p:cNvPicPr>
            <a:picLocks noChangeAspect="1"/>
          </p:cNvPicPr>
          <p:nvPr/>
        </p:nvPicPr>
        <p:blipFill>
          <a:blip r:embed="rId2"/>
          <a:stretch>
            <a:fillRect/>
          </a:stretch>
        </p:blipFill>
        <p:spPr>
          <a:xfrm>
            <a:off x="85558" y="1194335"/>
            <a:ext cx="6373368" cy="4693920"/>
          </a:xfrm>
          <a:prstGeom prst="rect">
            <a:avLst/>
          </a:prstGeom>
        </p:spPr>
      </p:pic>
      <p:pic>
        <p:nvPicPr>
          <p:cNvPr id="9" name="Picture 8">
            <a:extLst>
              <a:ext uri="{FF2B5EF4-FFF2-40B4-BE49-F238E27FC236}">
                <a16:creationId xmlns:a16="http://schemas.microsoft.com/office/drawing/2014/main" id="{9CB10B64-2DCD-56E6-5CA9-F4A2EB8F8799}"/>
              </a:ext>
            </a:extLst>
          </p:cNvPr>
          <p:cNvPicPr>
            <a:picLocks noChangeAspect="1"/>
          </p:cNvPicPr>
          <p:nvPr/>
        </p:nvPicPr>
        <p:blipFill>
          <a:blip r:embed="rId3"/>
          <a:stretch>
            <a:fillRect/>
          </a:stretch>
        </p:blipFill>
        <p:spPr>
          <a:xfrm>
            <a:off x="5818632" y="1194335"/>
            <a:ext cx="6373368" cy="4693920"/>
          </a:xfrm>
          <a:prstGeom prst="rect">
            <a:avLst/>
          </a:prstGeom>
        </p:spPr>
      </p:pic>
    </p:spTree>
    <p:extLst>
      <p:ext uri="{BB962C8B-B14F-4D97-AF65-F5344CB8AC3E}">
        <p14:creationId xmlns:p14="http://schemas.microsoft.com/office/powerpoint/2010/main" val="38898467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3BA1-67DC-92BE-52B5-8ECD91E42198}"/>
              </a:ext>
            </a:extLst>
          </p:cNvPr>
          <p:cNvSpPr>
            <a:spLocks noGrp="1"/>
          </p:cNvSpPr>
          <p:nvPr>
            <p:ph type="title"/>
          </p:nvPr>
        </p:nvSpPr>
        <p:spPr/>
        <p:txBody>
          <a:bodyPr>
            <a:normAutofit fontScale="90000"/>
          </a:bodyPr>
          <a:lstStyle/>
          <a:p>
            <a:r>
              <a:rPr lang="en-AU" sz="4400">
                <a:latin typeface="Aptos" panose="020B0004020202020204" pitchFamily="34" charset="0"/>
              </a:rPr>
              <a:t>Summary of Results</a:t>
            </a:r>
            <a:endParaRPr lang="en-AU"/>
          </a:p>
        </p:txBody>
      </p:sp>
      <p:sp>
        <p:nvSpPr>
          <p:cNvPr id="3" name="Footer Placeholder 2">
            <a:extLst>
              <a:ext uri="{FF2B5EF4-FFF2-40B4-BE49-F238E27FC236}">
                <a16:creationId xmlns:a16="http://schemas.microsoft.com/office/drawing/2014/main" id="{4370E82A-2D7A-FFC9-A0C0-EA258FA66D91}"/>
              </a:ext>
            </a:extLst>
          </p:cNvPr>
          <p:cNvSpPr>
            <a:spLocks noGrp="1"/>
          </p:cNvSpPr>
          <p:nvPr>
            <p:ph type="ftr" sz="quarter" idx="11"/>
          </p:nvPr>
        </p:nvSpPr>
        <p:spPr/>
        <p:txBody>
          <a:bodyPr/>
          <a:lstStyle/>
          <a:p>
            <a:r>
              <a:rPr lang="en-US" dirty="0"/>
              <a:t>G-PST - Melbourne Workshop - October 2024</a:t>
            </a:r>
            <a:endParaRPr lang="en-AU" dirty="0"/>
          </a:p>
        </p:txBody>
      </p:sp>
      <p:sp>
        <p:nvSpPr>
          <p:cNvPr id="4" name="Slide Number Placeholder 3">
            <a:extLst>
              <a:ext uri="{FF2B5EF4-FFF2-40B4-BE49-F238E27FC236}">
                <a16:creationId xmlns:a16="http://schemas.microsoft.com/office/drawing/2014/main" id="{FF5C44FF-FFCA-18B6-314F-768ACB265048}"/>
              </a:ext>
            </a:extLst>
          </p:cNvPr>
          <p:cNvSpPr>
            <a:spLocks noGrp="1"/>
          </p:cNvSpPr>
          <p:nvPr>
            <p:ph type="sldNum" sz="quarter" idx="12"/>
          </p:nvPr>
        </p:nvSpPr>
        <p:spPr/>
        <p:txBody>
          <a:bodyPr/>
          <a:lstStyle/>
          <a:p>
            <a:fld id="{A8998135-7374-448B-882E-175897ED0F01}" type="slidenum">
              <a:rPr lang="en-AU" smtClean="0"/>
              <a:t>49</a:t>
            </a:fld>
            <a:endParaRPr lang="en-AU"/>
          </a:p>
        </p:txBody>
      </p:sp>
      <p:pic>
        <p:nvPicPr>
          <p:cNvPr id="5" name="Picture 4">
            <a:extLst>
              <a:ext uri="{FF2B5EF4-FFF2-40B4-BE49-F238E27FC236}">
                <a16:creationId xmlns:a16="http://schemas.microsoft.com/office/drawing/2014/main" id="{3D6FD4FB-5618-1776-D44F-C3DE712512ED}"/>
              </a:ext>
            </a:extLst>
          </p:cNvPr>
          <p:cNvPicPr>
            <a:picLocks noChangeAspect="1"/>
          </p:cNvPicPr>
          <p:nvPr/>
        </p:nvPicPr>
        <p:blipFill>
          <a:blip r:embed="rId2"/>
          <a:stretch>
            <a:fillRect/>
          </a:stretch>
        </p:blipFill>
        <p:spPr>
          <a:xfrm>
            <a:off x="3000220" y="1474737"/>
            <a:ext cx="6373368" cy="3512820"/>
          </a:xfrm>
          <a:prstGeom prst="rect">
            <a:avLst/>
          </a:prstGeom>
        </p:spPr>
      </p:pic>
    </p:spTree>
    <p:extLst>
      <p:ext uri="{BB962C8B-B14F-4D97-AF65-F5344CB8AC3E}">
        <p14:creationId xmlns:p14="http://schemas.microsoft.com/office/powerpoint/2010/main" val="3775036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7980B2-E941-51DB-47BF-CC76CEFB509B}"/>
              </a:ext>
            </a:extLst>
          </p:cNvPr>
          <p:cNvPicPr>
            <a:picLocks noChangeAspect="1"/>
          </p:cNvPicPr>
          <p:nvPr/>
        </p:nvPicPr>
        <p:blipFill>
          <a:blip r:embed="rId3"/>
          <a:stretch>
            <a:fillRect/>
          </a:stretch>
        </p:blipFill>
        <p:spPr>
          <a:xfrm>
            <a:off x="165100" y="1033103"/>
            <a:ext cx="12192000" cy="4791794"/>
          </a:xfrm>
          <a:prstGeom prst="rect">
            <a:avLst/>
          </a:prstGeom>
        </p:spPr>
      </p:pic>
      <p:sp>
        <p:nvSpPr>
          <p:cNvPr id="6" name="Title 5">
            <a:extLst>
              <a:ext uri="{FF2B5EF4-FFF2-40B4-BE49-F238E27FC236}">
                <a16:creationId xmlns:a16="http://schemas.microsoft.com/office/drawing/2014/main" id="{40461591-3E55-E530-00B4-E31CCC2127A6}"/>
              </a:ext>
            </a:extLst>
          </p:cNvPr>
          <p:cNvSpPr>
            <a:spLocks noGrp="1"/>
          </p:cNvSpPr>
          <p:nvPr>
            <p:ph type="title"/>
          </p:nvPr>
        </p:nvSpPr>
        <p:spPr/>
        <p:txBody>
          <a:bodyPr anchor="ctr">
            <a:normAutofit/>
          </a:bodyPr>
          <a:lstStyle/>
          <a:p>
            <a:r>
              <a:rPr lang="en-AU" sz="3700" dirty="0"/>
              <a:t>Topic 9 – DER and Stability – The Big Picture</a:t>
            </a:r>
          </a:p>
        </p:txBody>
      </p:sp>
      <p:sp>
        <p:nvSpPr>
          <p:cNvPr id="8" name="Footer Placeholder 7">
            <a:extLst>
              <a:ext uri="{FF2B5EF4-FFF2-40B4-BE49-F238E27FC236}">
                <a16:creationId xmlns:a16="http://schemas.microsoft.com/office/drawing/2014/main" id="{105DBFC7-B249-237F-A52B-72EBCA90A9D6}"/>
              </a:ext>
            </a:extLst>
          </p:cNvPr>
          <p:cNvSpPr>
            <a:spLocks noGrp="1"/>
          </p:cNvSpPr>
          <p:nvPr>
            <p:ph type="ftr" sz="quarter" idx="11"/>
          </p:nvPr>
        </p:nvSpPr>
        <p:spPr/>
        <p:txBody>
          <a:bodyPr anchor="ctr">
            <a:normAutofit/>
          </a:bodyPr>
          <a:lstStyle/>
          <a:p>
            <a:pPr>
              <a:spcAft>
                <a:spcPts val="600"/>
              </a:spcAft>
            </a:pPr>
            <a:r>
              <a:rPr lang="en-US" dirty="0"/>
              <a:t>G-PST - Melbourne Workshop - October 2024</a:t>
            </a:r>
            <a:endParaRPr lang="en-AU" dirty="0"/>
          </a:p>
        </p:txBody>
      </p:sp>
      <p:sp>
        <p:nvSpPr>
          <p:cNvPr id="9" name="Slide Number Placeholder 8">
            <a:extLst>
              <a:ext uri="{FF2B5EF4-FFF2-40B4-BE49-F238E27FC236}">
                <a16:creationId xmlns:a16="http://schemas.microsoft.com/office/drawing/2014/main" id="{46A26F0E-A956-61FF-BCB7-5EEBE235F016}"/>
              </a:ext>
            </a:extLst>
          </p:cNvPr>
          <p:cNvSpPr>
            <a:spLocks noGrp="1"/>
          </p:cNvSpPr>
          <p:nvPr>
            <p:ph type="sldNum" sz="quarter" idx="12"/>
          </p:nvPr>
        </p:nvSpPr>
        <p:spPr/>
        <p:txBody>
          <a:bodyPr anchor="ctr">
            <a:normAutofit/>
          </a:bodyPr>
          <a:lstStyle/>
          <a:p>
            <a:pPr>
              <a:spcAft>
                <a:spcPts val="600"/>
              </a:spcAft>
            </a:pPr>
            <a:fld id="{A8998135-7374-448B-882E-175897ED0F01}" type="slidenum">
              <a:rPr lang="en-AU" smtClean="0"/>
              <a:pPr>
                <a:spcAft>
                  <a:spcPts val="600"/>
                </a:spcAft>
              </a:pPr>
              <a:t>5</a:t>
            </a:fld>
            <a:endParaRPr lang="en-AU"/>
          </a:p>
        </p:txBody>
      </p:sp>
      <p:pic>
        <p:nvPicPr>
          <p:cNvPr id="2" name="Picture 1" descr="P195#yIS1">
            <a:extLst>
              <a:ext uri="{FF2B5EF4-FFF2-40B4-BE49-F238E27FC236}">
                <a16:creationId xmlns:a16="http://schemas.microsoft.com/office/drawing/2014/main" id="{C5DD6774-DC1F-CB41-2AA2-6D1B27CB3D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406" t="1795" r="4109" b="16021"/>
          <a:stretch/>
        </p:blipFill>
        <p:spPr bwMode="auto">
          <a:xfrm>
            <a:off x="4982584" y="1033102"/>
            <a:ext cx="7351943" cy="4884813"/>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3066826A-C91F-3E50-5210-3A26FF446427}"/>
              </a:ext>
            </a:extLst>
          </p:cNvPr>
          <p:cNvSpPr txBox="1"/>
          <p:nvPr/>
        </p:nvSpPr>
        <p:spPr>
          <a:xfrm>
            <a:off x="3091070" y="3249303"/>
            <a:ext cx="6182138" cy="369332"/>
          </a:xfrm>
          <a:prstGeom prst="rect">
            <a:avLst/>
          </a:prstGeom>
          <a:noFill/>
        </p:spPr>
        <p:txBody>
          <a:bodyPr wrap="square">
            <a:spAutoFit/>
          </a:bodyPr>
          <a:lstStyle/>
          <a:p>
            <a:r>
              <a:rPr lang="en-AU" b="0" i="0" dirty="0">
                <a:solidFill>
                  <a:srgbClr val="000000"/>
                </a:solidFill>
                <a:effectLst/>
                <a:latin typeface="Times"/>
              </a:rPr>
              <a:t> </a:t>
            </a:r>
            <a:endParaRPr lang="en-US" dirty="0"/>
          </a:p>
        </p:txBody>
      </p:sp>
      <p:sp>
        <p:nvSpPr>
          <p:cNvPr id="7" name="TextBox 6">
            <a:extLst>
              <a:ext uri="{FF2B5EF4-FFF2-40B4-BE49-F238E27FC236}">
                <a16:creationId xmlns:a16="http://schemas.microsoft.com/office/drawing/2014/main" id="{49F1BF96-910C-D309-69D9-7D3B94EBA355}"/>
              </a:ext>
            </a:extLst>
          </p:cNvPr>
          <p:cNvSpPr txBox="1"/>
          <p:nvPr/>
        </p:nvSpPr>
        <p:spPr>
          <a:xfrm>
            <a:off x="3091070" y="3249303"/>
            <a:ext cx="6182138" cy="369332"/>
          </a:xfrm>
          <a:prstGeom prst="rect">
            <a:avLst/>
          </a:prstGeom>
          <a:noFill/>
        </p:spPr>
        <p:txBody>
          <a:bodyPr wrap="square">
            <a:spAutoFit/>
          </a:bodyPr>
          <a:lstStyle/>
          <a:p>
            <a:r>
              <a:rPr lang="en-AU" b="0" i="0" dirty="0">
                <a:solidFill>
                  <a:srgbClr val="000000"/>
                </a:solidFill>
                <a:effectLst/>
                <a:latin typeface="Times"/>
              </a:rPr>
              <a:t>  </a:t>
            </a:r>
            <a:endParaRPr lang="en-US" dirty="0"/>
          </a:p>
        </p:txBody>
      </p:sp>
      <p:sp>
        <p:nvSpPr>
          <p:cNvPr id="12" name="TextBox 11">
            <a:extLst>
              <a:ext uri="{FF2B5EF4-FFF2-40B4-BE49-F238E27FC236}">
                <a16:creationId xmlns:a16="http://schemas.microsoft.com/office/drawing/2014/main" id="{B9C2AB39-90A0-6209-5CC2-05E9ACFC91D5}"/>
              </a:ext>
            </a:extLst>
          </p:cNvPr>
          <p:cNvSpPr txBox="1"/>
          <p:nvPr/>
        </p:nvSpPr>
        <p:spPr>
          <a:xfrm>
            <a:off x="3108463" y="3249303"/>
            <a:ext cx="6216926" cy="369332"/>
          </a:xfrm>
          <a:prstGeom prst="rect">
            <a:avLst/>
          </a:prstGeom>
          <a:noFill/>
        </p:spPr>
        <p:txBody>
          <a:bodyPr wrap="square">
            <a:spAutoFit/>
          </a:bodyPr>
          <a:lstStyle/>
          <a:p>
            <a:r>
              <a:rPr lang="en-AU" b="0" i="0" dirty="0">
                <a:solidFill>
                  <a:srgbClr val="000000"/>
                </a:solidFill>
                <a:effectLst/>
                <a:latin typeface="Times"/>
              </a:rPr>
              <a:t>  </a:t>
            </a:r>
            <a:endParaRPr lang="en-US" dirty="0"/>
          </a:p>
        </p:txBody>
      </p:sp>
      <p:sp>
        <p:nvSpPr>
          <p:cNvPr id="15" name="TextBox 14">
            <a:extLst>
              <a:ext uri="{FF2B5EF4-FFF2-40B4-BE49-F238E27FC236}">
                <a16:creationId xmlns:a16="http://schemas.microsoft.com/office/drawing/2014/main" id="{6AA6AEFD-4D5C-129E-260C-CA58CE642323}"/>
              </a:ext>
            </a:extLst>
          </p:cNvPr>
          <p:cNvSpPr txBox="1"/>
          <p:nvPr/>
        </p:nvSpPr>
        <p:spPr>
          <a:xfrm>
            <a:off x="3103494" y="3249303"/>
            <a:ext cx="6206986" cy="369332"/>
          </a:xfrm>
          <a:prstGeom prst="rect">
            <a:avLst/>
          </a:prstGeom>
          <a:noFill/>
        </p:spPr>
        <p:txBody>
          <a:bodyPr wrap="square">
            <a:spAutoFit/>
          </a:bodyPr>
          <a:lstStyle/>
          <a:p>
            <a:r>
              <a:rPr lang="en-AU" b="0" i="0" dirty="0">
                <a:solidFill>
                  <a:srgbClr val="000000"/>
                </a:solidFill>
                <a:effectLst/>
                <a:latin typeface="Times"/>
              </a:rPr>
              <a:t> </a:t>
            </a:r>
            <a:endParaRPr lang="en-US" dirty="0"/>
          </a:p>
        </p:txBody>
      </p:sp>
      <p:sp>
        <p:nvSpPr>
          <p:cNvPr id="16" name="Oval 15" descr="P195#y4">
            <a:extLst>
              <a:ext uri="{FF2B5EF4-FFF2-40B4-BE49-F238E27FC236}">
                <a16:creationId xmlns:a16="http://schemas.microsoft.com/office/drawing/2014/main" id="{ABC64ED3-3F92-D4BD-CD86-896194339409}"/>
              </a:ext>
            </a:extLst>
          </p:cNvPr>
          <p:cNvSpPr/>
          <p:nvPr/>
        </p:nvSpPr>
        <p:spPr>
          <a:xfrm>
            <a:off x="6528735" y="4847104"/>
            <a:ext cx="965369" cy="578170"/>
          </a:xfrm>
          <a:prstGeom prst="ellipse">
            <a:avLst/>
          </a:prstGeom>
          <a:solidFill>
            <a:srgbClr val="C00000">
              <a:alpha val="25098"/>
            </a:srgbClr>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17" name="Oval 16" descr="P195#y4">
            <a:extLst>
              <a:ext uri="{FF2B5EF4-FFF2-40B4-BE49-F238E27FC236}">
                <a16:creationId xmlns:a16="http://schemas.microsoft.com/office/drawing/2014/main" id="{896F7290-1292-AB60-5337-213FEE402FC2}"/>
              </a:ext>
            </a:extLst>
          </p:cNvPr>
          <p:cNvSpPr/>
          <p:nvPr/>
        </p:nvSpPr>
        <p:spPr>
          <a:xfrm>
            <a:off x="6719457" y="3805124"/>
            <a:ext cx="862317" cy="636134"/>
          </a:xfrm>
          <a:prstGeom prst="ellipse">
            <a:avLst/>
          </a:prstGeom>
          <a:solidFill>
            <a:srgbClr val="C00000">
              <a:alpha val="25098"/>
            </a:srgbClr>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18" name="Oval 17" descr="P195#y4">
            <a:extLst>
              <a:ext uri="{FF2B5EF4-FFF2-40B4-BE49-F238E27FC236}">
                <a16:creationId xmlns:a16="http://schemas.microsoft.com/office/drawing/2014/main" id="{03287AE7-03DA-ED39-00B4-898B31CDD078}"/>
              </a:ext>
            </a:extLst>
          </p:cNvPr>
          <p:cNvSpPr/>
          <p:nvPr/>
        </p:nvSpPr>
        <p:spPr>
          <a:xfrm>
            <a:off x="7658353" y="3805125"/>
            <a:ext cx="862317" cy="636134"/>
          </a:xfrm>
          <a:prstGeom prst="ellipse">
            <a:avLst/>
          </a:prstGeom>
          <a:solidFill>
            <a:srgbClr val="C00000">
              <a:alpha val="25098"/>
            </a:srgbClr>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pic>
        <p:nvPicPr>
          <p:cNvPr id="14" name="Content Placeholder 13" descr="A close up of a magnifying glass&#10;&#10;Description automatically generated">
            <a:extLst>
              <a:ext uri="{FF2B5EF4-FFF2-40B4-BE49-F238E27FC236}">
                <a16:creationId xmlns:a16="http://schemas.microsoft.com/office/drawing/2014/main" id="{F667F30A-42D3-1663-9807-2DA19C9390D6}"/>
              </a:ext>
            </a:extLst>
          </p:cNvPr>
          <p:cNvPicPr>
            <a:picLocks noGrp="1" noChangeAspect="1"/>
          </p:cNvPicPr>
          <p:nvPr>
            <p:ph idx="4294967295"/>
          </p:nvPr>
        </p:nvPicPr>
        <p:blipFill>
          <a:blip r:embed="rId5">
            <a:extLst>
              <a:ext uri="{28A0092B-C50C-407E-A947-70E740481C1C}">
                <a14:useLocalDpi xmlns:a14="http://schemas.microsoft.com/office/drawing/2010/main" val="0"/>
              </a:ext>
            </a:extLst>
          </a:blip>
          <a:stretch>
            <a:fillRect/>
          </a:stretch>
        </p:blipFill>
        <p:spPr>
          <a:xfrm flipH="1">
            <a:off x="3493604" y="3404643"/>
            <a:ext cx="5377069" cy="3229400"/>
          </a:xfrm>
        </p:spPr>
      </p:pic>
      <p:sp>
        <p:nvSpPr>
          <p:cNvPr id="19" name="Oval 18" descr="P195#y4">
            <a:extLst>
              <a:ext uri="{FF2B5EF4-FFF2-40B4-BE49-F238E27FC236}">
                <a16:creationId xmlns:a16="http://schemas.microsoft.com/office/drawing/2014/main" id="{FB074211-C314-3872-C7C5-2092D3C53895}"/>
              </a:ext>
            </a:extLst>
          </p:cNvPr>
          <p:cNvSpPr/>
          <p:nvPr/>
        </p:nvSpPr>
        <p:spPr>
          <a:xfrm>
            <a:off x="7360083" y="2253569"/>
            <a:ext cx="1048421" cy="656689"/>
          </a:xfrm>
          <a:prstGeom prst="ellipse">
            <a:avLst/>
          </a:prstGeom>
          <a:solidFill>
            <a:srgbClr val="C00000">
              <a:alpha val="25098"/>
            </a:srgbClr>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20" name="Oval 19" descr="P195#y4">
            <a:extLst>
              <a:ext uri="{FF2B5EF4-FFF2-40B4-BE49-F238E27FC236}">
                <a16:creationId xmlns:a16="http://schemas.microsoft.com/office/drawing/2014/main" id="{593EE0B7-9F3F-0921-976D-5ED544182945}"/>
              </a:ext>
            </a:extLst>
          </p:cNvPr>
          <p:cNvSpPr/>
          <p:nvPr/>
        </p:nvSpPr>
        <p:spPr>
          <a:xfrm>
            <a:off x="8630636" y="2516461"/>
            <a:ext cx="1048422" cy="635803"/>
          </a:xfrm>
          <a:prstGeom prst="ellipse">
            <a:avLst/>
          </a:prstGeom>
          <a:solidFill>
            <a:srgbClr val="C00000">
              <a:alpha val="25098"/>
            </a:srgbClr>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21" name="Oval 20" descr="P195#y4">
            <a:extLst>
              <a:ext uri="{FF2B5EF4-FFF2-40B4-BE49-F238E27FC236}">
                <a16:creationId xmlns:a16="http://schemas.microsoft.com/office/drawing/2014/main" id="{9A118CE4-D0F5-9728-FA91-E3551D2BC3BD}"/>
              </a:ext>
            </a:extLst>
          </p:cNvPr>
          <p:cNvSpPr/>
          <p:nvPr/>
        </p:nvSpPr>
        <p:spPr>
          <a:xfrm>
            <a:off x="10965313" y="1773909"/>
            <a:ext cx="1048422" cy="635803"/>
          </a:xfrm>
          <a:prstGeom prst="ellipse">
            <a:avLst/>
          </a:prstGeom>
          <a:solidFill>
            <a:srgbClr val="C00000">
              <a:alpha val="25098"/>
            </a:srgbClr>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Tree>
    <p:extLst>
      <p:ext uri="{BB962C8B-B14F-4D97-AF65-F5344CB8AC3E}">
        <p14:creationId xmlns:p14="http://schemas.microsoft.com/office/powerpoint/2010/main" val="260049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97E366C-0FE1-8F13-CBF0-E794064E8566}"/>
              </a:ext>
            </a:extLst>
          </p:cNvPr>
          <p:cNvSpPr>
            <a:spLocks noGrp="1"/>
          </p:cNvSpPr>
          <p:nvPr>
            <p:ph type="title"/>
          </p:nvPr>
        </p:nvSpPr>
        <p:spPr/>
        <p:txBody>
          <a:bodyPr/>
          <a:lstStyle/>
          <a:p>
            <a:r>
              <a:rPr lang="en-US" sz="6600">
                <a:latin typeface="Aptos" panose="020B0004020202020204" pitchFamily="34" charset="0"/>
              </a:rPr>
              <a:t>Point on Wave (</a:t>
            </a:r>
            <a:r>
              <a:rPr lang="en-US" sz="6600" err="1">
                <a:latin typeface="Aptos" panose="020B0004020202020204" pitchFamily="34" charset="0"/>
              </a:rPr>
              <a:t>PoW</a:t>
            </a:r>
            <a:r>
              <a:rPr lang="en-US" sz="6600">
                <a:latin typeface="Aptos" panose="020B0004020202020204" pitchFamily="34" charset="0"/>
              </a:rPr>
              <a:t>) Testing</a:t>
            </a:r>
            <a:endParaRPr lang="en-AU" sz="6600">
              <a:latin typeface="Aptos" panose="020B0004020202020204" pitchFamily="34" charset="0"/>
            </a:endParaRPr>
          </a:p>
        </p:txBody>
      </p:sp>
      <p:sp>
        <p:nvSpPr>
          <p:cNvPr id="4" name="Picture Placeholder 3">
            <a:extLst>
              <a:ext uri="{FF2B5EF4-FFF2-40B4-BE49-F238E27FC236}">
                <a16:creationId xmlns:a16="http://schemas.microsoft.com/office/drawing/2014/main" id="{E6234DBD-9939-8908-9B1B-44A207BDAFB5}"/>
              </a:ext>
            </a:extLst>
          </p:cNvPr>
          <p:cNvSpPr>
            <a:spLocks noGrp="1"/>
          </p:cNvSpPr>
          <p:nvPr>
            <p:ph type="pic" sz="quarter" idx="10"/>
          </p:nvPr>
        </p:nvSpPr>
        <p:spPr/>
        <p:txBody>
          <a:bodyPr/>
          <a:lstStyle/>
          <a:p>
            <a:endParaRPr lang="en-AU"/>
          </a:p>
        </p:txBody>
      </p:sp>
      <p:sp>
        <p:nvSpPr>
          <p:cNvPr id="5" name="Footer Placeholder 4">
            <a:extLst>
              <a:ext uri="{FF2B5EF4-FFF2-40B4-BE49-F238E27FC236}">
                <a16:creationId xmlns:a16="http://schemas.microsoft.com/office/drawing/2014/main" id="{25444D01-3534-CDFE-38CE-C891F99EB624}"/>
              </a:ext>
            </a:extLst>
          </p:cNvPr>
          <p:cNvSpPr>
            <a:spLocks noGrp="1"/>
          </p:cNvSpPr>
          <p:nvPr>
            <p:ph type="ftr" sz="quarter" idx="4294967295"/>
          </p:nvPr>
        </p:nvSpPr>
        <p:spPr>
          <a:xfrm>
            <a:off x="0" y="6356350"/>
            <a:ext cx="4114800" cy="365125"/>
          </a:xfrm>
        </p:spPr>
        <p:txBody>
          <a:bodyPr/>
          <a:lstStyle/>
          <a:p>
            <a:r>
              <a:rPr lang="en-US" dirty="0"/>
              <a:t>G-PST - Melbourne Workshop - October 2024</a:t>
            </a:r>
            <a:endParaRPr lang="en-AU" dirty="0"/>
          </a:p>
        </p:txBody>
      </p:sp>
      <p:sp>
        <p:nvSpPr>
          <p:cNvPr id="6" name="Slide Number Placeholder 5">
            <a:extLst>
              <a:ext uri="{FF2B5EF4-FFF2-40B4-BE49-F238E27FC236}">
                <a16:creationId xmlns:a16="http://schemas.microsoft.com/office/drawing/2014/main" id="{342D8775-483D-A0E8-F17D-789EA293F65F}"/>
              </a:ext>
            </a:extLst>
          </p:cNvPr>
          <p:cNvSpPr>
            <a:spLocks noGrp="1"/>
          </p:cNvSpPr>
          <p:nvPr>
            <p:ph type="sldNum" sz="quarter" idx="4294967295"/>
          </p:nvPr>
        </p:nvSpPr>
        <p:spPr>
          <a:xfrm>
            <a:off x="0" y="6365875"/>
            <a:ext cx="1803400" cy="365125"/>
          </a:xfrm>
        </p:spPr>
        <p:txBody>
          <a:bodyPr/>
          <a:lstStyle/>
          <a:p>
            <a:fld id="{A8998135-7374-448B-882E-175897ED0F01}" type="slidenum">
              <a:rPr lang="en-AU" smtClean="0"/>
              <a:t>50</a:t>
            </a:fld>
            <a:endParaRPr lang="en-AU"/>
          </a:p>
        </p:txBody>
      </p:sp>
      <p:pic>
        <p:nvPicPr>
          <p:cNvPr id="2" name="Picture 1">
            <a:extLst>
              <a:ext uri="{FF2B5EF4-FFF2-40B4-BE49-F238E27FC236}">
                <a16:creationId xmlns:a16="http://schemas.microsoft.com/office/drawing/2014/main" id="{F47760FE-116F-2BD8-34F4-A6C4BA9B7D68}"/>
              </a:ext>
            </a:extLst>
          </p:cNvPr>
          <p:cNvPicPr>
            <a:picLocks noChangeAspect="1"/>
          </p:cNvPicPr>
          <p:nvPr/>
        </p:nvPicPr>
        <p:blipFill>
          <a:blip r:embed="rId2"/>
          <a:stretch>
            <a:fillRect/>
          </a:stretch>
        </p:blipFill>
        <p:spPr>
          <a:xfrm>
            <a:off x="5931560" y="1765903"/>
            <a:ext cx="5892818" cy="3205971"/>
          </a:xfrm>
          <a:prstGeom prst="rect">
            <a:avLst/>
          </a:prstGeom>
        </p:spPr>
      </p:pic>
    </p:spTree>
    <p:extLst>
      <p:ext uri="{BB962C8B-B14F-4D97-AF65-F5344CB8AC3E}">
        <p14:creationId xmlns:p14="http://schemas.microsoft.com/office/powerpoint/2010/main" val="4748946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C240A47-7EF0-7C63-A4C6-192A5237D60E}"/>
              </a:ext>
            </a:extLst>
          </p:cNvPr>
          <p:cNvSpPr>
            <a:spLocks noGrp="1"/>
          </p:cNvSpPr>
          <p:nvPr>
            <p:ph type="title"/>
          </p:nvPr>
        </p:nvSpPr>
        <p:spPr/>
        <p:txBody>
          <a:bodyPr>
            <a:normAutofit/>
          </a:bodyPr>
          <a:lstStyle/>
          <a:p>
            <a:r>
              <a:rPr lang="en-AU" sz="3600">
                <a:latin typeface="Aptos" panose="020B0004020202020204" pitchFamily="34" charset="0"/>
              </a:rPr>
              <a:t>Inverter 49 </a:t>
            </a:r>
          </a:p>
        </p:txBody>
      </p:sp>
      <p:sp>
        <p:nvSpPr>
          <p:cNvPr id="7" name="Footer Placeholder 6">
            <a:extLst>
              <a:ext uri="{FF2B5EF4-FFF2-40B4-BE49-F238E27FC236}">
                <a16:creationId xmlns:a16="http://schemas.microsoft.com/office/drawing/2014/main" id="{6C9DBAB0-F173-3B52-1E37-6E8443F6AFD6}"/>
              </a:ext>
            </a:extLst>
          </p:cNvPr>
          <p:cNvSpPr>
            <a:spLocks noGrp="1"/>
          </p:cNvSpPr>
          <p:nvPr>
            <p:ph type="ftr" sz="quarter" idx="11"/>
          </p:nvPr>
        </p:nvSpPr>
        <p:spPr/>
        <p:txBody>
          <a:bodyPr/>
          <a:lstStyle/>
          <a:p>
            <a:r>
              <a:rPr lang="en-US" dirty="0"/>
              <a:t>G-PST - Melbourne Workshop - October 2024</a:t>
            </a:r>
            <a:endParaRPr lang="en-AU" dirty="0"/>
          </a:p>
        </p:txBody>
      </p:sp>
      <p:sp>
        <p:nvSpPr>
          <p:cNvPr id="8" name="Slide Number Placeholder 7">
            <a:extLst>
              <a:ext uri="{FF2B5EF4-FFF2-40B4-BE49-F238E27FC236}">
                <a16:creationId xmlns:a16="http://schemas.microsoft.com/office/drawing/2014/main" id="{FD0BECAD-DE59-F945-D6B8-13797357520A}"/>
              </a:ext>
            </a:extLst>
          </p:cNvPr>
          <p:cNvSpPr>
            <a:spLocks noGrp="1"/>
          </p:cNvSpPr>
          <p:nvPr>
            <p:ph type="sldNum" sz="quarter" idx="12"/>
          </p:nvPr>
        </p:nvSpPr>
        <p:spPr/>
        <p:txBody>
          <a:bodyPr/>
          <a:lstStyle/>
          <a:p>
            <a:fld id="{A8998135-7374-448B-882E-175897ED0F01}" type="slidenum">
              <a:rPr lang="en-AU" smtClean="0"/>
              <a:t>51</a:t>
            </a:fld>
            <a:endParaRPr lang="en-AU"/>
          </a:p>
        </p:txBody>
      </p:sp>
      <p:pic>
        <p:nvPicPr>
          <p:cNvPr id="12" name="Graphic 1" descr="P3569#yIS1">
            <a:extLst>
              <a:ext uri="{FF2B5EF4-FFF2-40B4-BE49-F238E27FC236}">
                <a16:creationId xmlns:a16="http://schemas.microsoft.com/office/drawing/2014/main" id="{AAF17373-36B9-8462-B4D4-D25F398CB806}"/>
              </a:ext>
            </a:extLst>
          </p:cNvPr>
          <p:cNvPicPr>
            <a:picLocks noGrp="1" noChangeAspect="1"/>
          </p:cNvPicPr>
          <p:nvPr>
            <p:ph sz="half" idx="1"/>
          </p:nvPr>
        </p:nvPicPr>
        <p:blipFill>
          <a:blip r:embed="rId2">
            <a:extLst>
              <a:ext uri="{96DAC541-7B7A-43D3-8B79-37D633B846F1}">
                <asvg:svgBlip xmlns:asvg="http://schemas.microsoft.com/office/drawing/2016/SVG/main" r:embed="rId3"/>
              </a:ext>
            </a:extLst>
          </a:blip>
          <a:stretch>
            <a:fillRect/>
          </a:stretch>
        </p:blipFill>
        <p:spPr>
          <a:xfrm>
            <a:off x="838201" y="1241290"/>
            <a:ext cx="5181600" cy="4375420"/>
          </a:xfrm>
          <a:prstGeom prst="rect">
            <a:avLst/>
          </a:prstGeom>
        </p:spPr>
      </p:pic>
      <p:pic>
        <p:nvPicPr>
          <p:cNvPr id="13" name="Graphic 1" descr="P3572#yIS1">
            <a:extLst>
              <a:ext uri="{FF2B5EF4-FFF2-40B4-BE49-F238E27FC236}">
                <a16:creationId xmlns:a16="http://schemas.microsoft.com/office/drawing/2014/main" id="{5C2662D8-1EB1-AB19-51B9-A99544F69560}"/>
              </a:ext>
            </a:extLst>
          </p:cNvPr>
          <p:cNvPicPr>
            <a:picLocks noGrp="1" noChangeAspect="1"/>
          </p:cNvPicPr>
          <p:nvPr>
            <p:ph sz="half" idx="2"/>
          </p:nvPr>
        </p:nvPicPr>
        <p:blipFill>
          <a:blip r:embed="rId4">
            <a:extLst>
              <a:ext uri="{96DAC541-7B7A-43D3-8B79-37D633B846F1}">
                <asvg:svgBlip xmlns:asvg="http://schemas.microsoft.com/office/drawing/2016/SVG/main" r:embed="rId5"/>
              </a:ext>
            </a:extLst>
          </a:blip>
          <a:stretch>
            <a:fillRect/>
          </a:stretch>
        </p:blipFill>
        <p:spPr>
          <a:xfrm>
            <a:off x="6172201" y="1241290"/>
            <a:ext cx="5181600" cy="4237611"/>
          </a:xfrm>
          <a:prstGeom prst="rect">
            <a:avLst/>
          </a:prstGeom>
        </p:spPr>
      </p:pic>
      <p:sp>
        <p:nvSpPr>
          <p:cNvPr id="14" name="Text Placeholder 2">
            <a:extLst>
              <a:ext uri="{FF2B5EF4-FFF2-40B4-BE49-F238E27FC236}">
                <a16:creationId xmlns:a16="http://schemas.microsoft.com/office/drawing/2014/main" id="{B8397DB4-BD04-86E5-92B1-949A62402EE4}"/>
              </a:ext>
            </a:extLst>
          </p:cNvPr>
          <p:cNvSpPr txBox="1">
            <a:spLocks/>
          </p:cNvSpPr>
          <p:nvPr/>
        </p:nvSpPr>
        <p:spPr>
          <a:xfrm>
            <a:off x="746281" y="5478901"/>
            <a:ext cx="8729256" cy="809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800">
                <a:latin typeface="Aptos" panose="020B0004020202020204" pitchFamily="34" charset="0"/>
              </a:rPr>
              <a:t>Ride-through to voltage sag of 0.8 </a:t>
            </a:r>
            <a:r>
              <a:rPr lang="en-US" sz="1800" err="1">
                <a:latin typeface="Aptos" panose="020B0004020202020204" pitchFamily="34" charset="0"/>
              </a:rPr>
              <a:t>p.u</a:t>
            </a:r>
            <a:r>
              <a:rPr lang="en-US" sz="1800">
                <a:latin typeface="Aptos" panose="020B0004020202020204" pitchFamily="34" charset="0"/>
              </a:rPr>
              <a:t> at </a:t>
            </a:r>
            <a:r>
              <a:rPr lang="en-US" sz="1800" err="1">
                <a:latin typeface="Aptos" panose="020B0004020202020204" pitchFamily="34" charset="0"/>
              </a:rPr>
              <a:t>PoW</a:t>
            </a:r>
            <a:endParaRPr lang="en-US" sz="1800">
              <a:latin typeface="Aptos" panose="020B0004020202020204" pitchFamily="34" charset="0"/>
            </a:endParaRPr>
          </a:p>
          <a:p>
            <a:pPr lvl="1"/>
            <a:r>
              <a:rPr lang="en-AU" sz="1800">
                <a:effectLst/>
                <a:latin typeface="Aptos" panose="020B0004020202020204" pitchFamily="34" charset="0"/>
                <a:ea typeface="SimSun" panose="02010600030101010101" pitchFamily="2" charset="-122"/>
                <a:cs typeface="Calibri" panose="020F0502020204030204" pitchFamily="34" charset="0"/>
              </a:rPr>
              <a:t>Power curtailment to voltage sag of 0.8 </a:t>
            </a:r>
            <a:r>
              <a:rPr lang="en-AU" sz="1800" err="1">
                <a:effectLst/>
                <a:latin typeface="Aptos" panose="020B0004020202020204" pitchFamily="34" charset="0"/>
                <a:ea typeface="SimSun" panose="02010600030101010101" pitchFamily="2" charset="-122"/>
                <a:cs typeface="Calibri" panose="020F0502020204030204" pitchFamily="34" charset="0"/>
              </a:rPr>
              <a:t>p.u</a:t>
            </a:r>
            <a:r>
              <a:rPr lang="en-AU" sz="1800">
                <a:effectLst/>
                <a:latin typeface="Aptos" panose="020B0004020202020204" pitchFamily="34" charset="0"/>
                <a:ea typeface="SimSun" panose="02010600030101010101" pitchFamily="2" charset="-122"/>
                <a:cs typeface="Calibri" panose="020F0502020204030204" pitchFamily="34" charset="0"/>
              </a:rPr>
              <a:t> at </a:t>
            </a:r>
            <a:r>
              <a:rPr lang="en-AU" sz="1800" err="1">
                <a:effectLst/>
                <a:latin typeface="Aptos" panose="020B0004020202020204" pitchFamily="34" charset="0"/>
                <a:ea typeface="SimSun" panose="02010600030101010101" pitchFamily="2" charset="-122"/>
                <a:cs typeface="Calibri" panose="020F0502020204030204" pitchFamily="34" charset="0"/>
              </a:rPr>
              <a:t>PoW</a:t>
            </a:r>
            <a:r>
              <a:rPr lang="en-AU" sz="1800">
                <a:effectLst/>
                <a:latin typeface="Aptos" panose="020B0004020202020204" pitchFamily="34" charset="0"/>
                <a:ea typeface="SimSun" panose="02010600030101010101" pitchFamily="2" charset="-122"/>
                <a:cs typeface="Calibri" panose="020F0502020204030204" pitchFamily="34" charset="0"/>
              </a:rPr>
              <a:t> 90° </a:t>
            </a:r>
            <a:endParaRPr lang="en-US" sz="1800">
              <a:latin typeface="Aptos" panose="020B0004020202020204" pitchFamily="34" charset="0"/>
            </a:endParaRPr>
          </a:p>
        </p:txBody>
      </p:sp>
      <p:cxnSp>
        <p:nvCxnSpPr>
          <p:cNvPr id="15" name="Straight Arrow Connector 14">
            <a:extLst>
              <a:ext uri="{FF2B5EF4-FFF2-40B4-BE49-F238E27FC236}">
                <a16:creationId xmlns:a16="http://schemas.microsoft.com/office/drawing/2014/main" id="{116EC424-B258-2285-8283-807792EDE7CF}"/>
              </a:ext>
            </a:extLst>
          </p:cNvPr>
          <p:cNvCxnSpPr>
            <a:cxnSpLocks/>
          </p:cNvCxnSpPr>
          <p:nvPr/>
        </p:nvCxnSpPr>
        <p:spPr>
          <a:xfrm flipH="1" flipV="1">
            <a:off x="2058932" y="1646784"/>
            <a:ext cx="668226" cy="38717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FB3CF08-9FFD-FE9A-FDB0-05805D6C6663}"/>
              </a:ext>
            </a:extLst>
          </p:cNvPr>
          <p:cNvCxnSpPr>
            <a:cxnSpLocks/>
          </p:cNvCxnSpPr>
          <p:nvPr/>
        </p:nvCxnSpPr>
        <p:spPr>
          <a:xfrm flipV="1">
            <a:off x="6593305" y="1585673"/>
            <a:ext cx="839537" cy="417879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34604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3574#yIS1">
            <a:extLst>
              <a:ext uri="{FF2B5EF4-FFF2-40B4-BE49-F238E27FC236}">
                <a16:creationId xmlns:a16="http://schemas.microsoft.com/office/drawing/2014/main" id="{71E510A1-D1A8-5833-6FDF-0D6A755F9B12}"/>
              </a:ext>
            </a:extLst>
          </p:cNvPr>
          <p:cNvPicPr>
            <a:picLocks noGrp="1" noChangeAspect="1"/>
          </p:cNvPicPr>
          <p:nvPr>
            <p:ph sz="half" idx="1"/>
          </p:nvPr>
        </p:nvPicPr>
        <p:blipFill>
          <a:blip r:embed="rId2"/>
          <a:stretch>
            <a:fillRect/>
          </a:stretch>
        </p:blipFill>
        <p:spPr>
          <a:xfrm>
            <a:off x="2843463" y="1362534"/>
            <a:ext cx="5181600" cy="4330368"/>
          </a:xfrm>
          <a:prstGeom prst="rect">
            <a:avLst/>
          </a:prstGeom>
        </p:spPr>
      </p:pic>
      <p:sp>
        <p:nvSpPr>
          <p:cNvPr id="9" name="Title 8">
            <a:extLst>
              <a:ext uri="{FF2B5EF4-FFF2-40B4-BE49-F238E27FC236}">
                <a16:creationId xmlns:a16="http://schemas.microsoft.com/office/drawing/2014/main" id="{9C240A47-7EF0-7C63-A4C6-192A5237D60E}"/>
              </a:ext>
            </a:extLst>
          </p:cNvPr>
          <p:cNvSpPr>
            <a:spLocks noGrp="1"/>
          </p:cNvSpPr>
          <p:nvPr>
            <p:ph type="title"/>
          </p:nvPr>
        </p:nvSpPr>
        <p:spPr/>
        <p:txBody>
          <a:bodyPr>
            <a:normAutofit/>
          </a:bodyPr>
          <a:lstStyle/>
          <a:p>
            <a:r>
              <a:rPr lang="en-AU" sz="3600">
                <a:latin typeface="Aptos" panose="020B0004020202020204" pitchFamily="34" charset="0"/>
              </a:rPr>
              <a:t>Inverter 49 </a:t>
            </a:r>
          </a:p>
        </p:txBody>
      </p:sp>
      <p:sp>
        <p:nvSpPr>
          <p:cNvPr id="7" name="Footer Placeholder 6">
            <a:extLst>
              <a:ext uri="{FF2B5EF4-FFF2-40B4-BE49-F238E27FC236}">
                <a16:creationId xmlns:a16="http://schemas.microsoft.com/office/drawing/2014/main" id="{6C9DBAB0-F173-3B52-1E37-6E8443F6AFD6}"/>
              </a:ext>
            </a:extLst>
          </p:cNvPr>
          <p:cNvSpPr>
            <a:spLocks noGrp="1"/>
          </p:cNvSpPr>
          <p:nvPr>
            <p:ph type="ftr" sz="quarter" idx="11"/>
          </p:nvPr>
        </p:nvSpPr>
        <p:spPr/>
        <p:txBody>
          <a:bodyPr/>
          <a:lstStyle/>
          <a:p>
            <a:r>
              <a:rPr lang="en-US" dirty="0"/>
              <a:t>G-PST - Melbourne Workshop - October 2024</a:t>
            </a:r>
            <a:endParaRPr lang="en-AU" dirty="0"/>
          </a:p>
        </p:txBody>
      </p:sp>
      <p:sp>
        <p:nvSpPr>
          <p:cNvPr id="8" name="Slide Number Placeholder 7">
            <a:extLst>
              <a:ext uri="{FF2B5EF4-FFF2-40B4-BE49-F238E27FC236}">
                <a16:creationId xmlns:a16="http://schemas.microsoft.com/office/drawing/2014/main" id="{FD0BECAD-DE59-F945-D6B8-13797357520A}"/>
              </a:ext>
            </a:extLst>
          </p:cNvPr>
          <p:cNvSpPr>
            <a:spLocks noGrp="1"/>
          </p:cNvSpPr>
          <p:nvPr>
            <p:ph type="sldNum" sz="quarter" idx="12"/>
          </p:nvPr>
        </p:nvSpPr>
        <p:spPr/>
        <p:txBody>
          <a:bodyPr/>
          <a:lstStyle/>
          <a:p>
            <a:fld id="{A8998135-7374-448B-882E-175897ED0F01}" type="slidenum">
              <a:rPr lang="en-AU" smtClean="0"/>
              <a:t>52</a:t>
            </a:fld>
            <a:endParaRPr lang="en-AU"/>
          </a:p>
        </p:txBody>
      </p:sp>
      <p:sp>
        <p:nvSpPr>
          <p:cNvPr id="14" name="Text Placeholder 2">
            <a:extLst>
              <a:ext uri="{FF2B5EF4-FFF2-40B4-BE49-F238E27FC236}">
                <a16:creationId xmlns:a16="http://schemas.microsoft.com/office/drawing/2014/main" id="{B8397DB4-BD04-86E5-92B1-949A62402EE4}"/>
              </a:ext>
            </a:extLst>
          </p:cNvPr>
          <p:cNvSpPr txBox="1">
            <a:spLocks/>
          </p:cNvSpPr>
          <p:nvPr/>
        </p:nvSpPr>
        <p:spPr>
          <a:xfrm>
            <a:off x="2751544" y="5746463"/>
            <a:ext cx="8729256" cy="3651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sz="1800">
                <a:effectLst/>
                <a:latin typeface="Aptos" panose="020B0004020202020204" pitchFamily="34" charset="0"/>
                <a:ea typeface="SimSun" panose="02010600030101010101" pitchFamily="2" charset="-122"/>
                <a:cs typeface="Calibri" panose="020F0502020204030204" pitchFamily="34" charset="0"/>
              </a:rPr>
              <a:t>Disconnection to voltage sag of 0.8 </a:t>
            </a:r>
            <a:r>
              <a:rPr lang="en-AU" sz="1800" err="1">
                <a:effectLst/>
                <a:latin typeface="Aptos" panose="020B0004020202020204" pitchFamily="34" charset="0"/>
                <a:ea typeface="SimSun" panose="02010600030101010101" pitchFamily="2" charset="-122"/>
                <a:cs typeface="Calibri" panose="020F0502020204030204" pitchFamily="34" charset="0"/>
              </a:rPr>
              <a:t>p.u</a:t>
            </a:r>
            <a:r>
              <a:rPr lang="en-AU" sz="1800">
                <a:effectLst/>
                <a:latin typeface="Aptos" panose="020B0004020202020204" pitchFamily="34" charset="0"/>
                <a:ea typeface="SimSun" panose="02010600030101010101" pitchFamily="2" charset="-122"/>
                <a:cs typeface="Calibri" panose="020F0502020204030204" pitchFamily="34" charset="0"/>
              </a:rPr>
              <a:t> at </a:t>
            </a:r>
            <a:r>
              <a:rPr lang="en-AU" sz="1800" err="1">
                <a:effectLst/>
                <a:latin typeface="Aptos" panose="020B0004020202020204" pitchFamily="34" charset="0"/>
                <a:ea typeface="SimSun" panose="02010600030101010101" pitchFamily="2" charset="-122"/>
                <a:cs typeface="Calibri" panose="020F0502020204030204" pitchFamily="34" charset="0"/>
              </a:rPr>
              <a:t>PoW</a:t>
            </a:r>
            <a:r>
              <a:rPr lang="en-AU" sz="1800">
                <a:effectLst/>
                <a:latin typeface="Aptos" panose="020B0004020202020204" pitchFamily="34" charset="0"/>
                <a:ea typeface="SimSun" panose="02010600030101010101" pitchFamily="2" charset="-122"/>
                <a:cs typeface="Calibri" panose="020F0502020204030204" pitchFamily="34" charset="0"/>
              </a:rPr>
              <a:t> 120° </a:t>
            </a:r>
            <a:endParaRPr lang="en-US" sz="1800">
              <a:latin typeface="Aptos" panose="020B0004020202020204" pitchFamily="34" charset="0"/>
            </a:endParaRPr>
          </a:p>
        </p:txBody>
      </p:sp>
      <p:cxnSp>
        <p:nvCxnSpPr>
          <p:cNvPr id="15" name="Straight Arrow Connector 14">
            <a:extLst>
              <a:ext uri="{FF2B5EF4-FFF2-40B4-BE49-F238E27FC236}">
                <a16:creationId xmlns:a16="http://schemas.microsoft.com/office/drawing/2014/main" id="{116EC424-B258-2285-8283-807792EDE7CF}"/>
              </a:ext>
            </a:extLst>
          </p:cNvPr>
          <p:cNvCxnSpPr>
            <a:cxnSpLocks/>
          </p:cNvCxnSpPr>
          <p:nvPr/>
        </p:nvCxnSpPr>
        <p:spPr>
          <a:xfrm flipH="1" flipV="1">
            <a:off x="4064195" y="1598658"/>
            <a:ext cx="411552" cy="414780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58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33059-E7C3-D309-2A01-3DFF2F35455E}"/>
              </a:ext>
            </a:extLst>
          </p:cNvPr>
          <p:cNvSpPr>
            <a:spLocks noGrp="1"/>
          </p:cNvSpPr>
          <p:nvPr>
            <p:ph type="title"/>
          </p:nvPr>
        </p:nvSpPr>
        <p:spPr/>
        <p:txBody>
          <a:bodyPr>
            <a:normAutofit/>
          </a:bodyPr>
          <a:lstStyle/>
          <a:p>
            <a:r>
              <a:rPr lang="en-AU" sz="3600">
                <a:latin typeface="Aptos" panose="020B0004020202020204" pitchFamily="34" charset="0"/>
              </a:rPr>
              <a:t>Summary of Results</a:t>
            </a:r>
          </a:p>
        </p:txBody>
      </p:sp>
      <p:sp>
        <p:nvSpPr>
          <p:cNvPr id="5" name="Footer Placeholder 4">
            <a:extLst>
              <a:ext uri="{FF2B5EF4-FFF2-40B4-BE49-F238E27FC236}">
                <a16:creationId xmlns:a16="http://schemas.microsoft.com/office/drawing/2014/main" id="{9F8BBB38-A000-9AAC-37E4-DF3A24B8C0E8}"/>
              </a:ext>
            </a:extLst>
          </p:cNvPr>
          <p:cNvSpPr>
            <a:spLocks noGrp="1"/>
          </p:cNvSpPr>
          <p:nvPr>
            <p:ph type="ftr" sz="quarter" idx="11"/>
          </p:nvPr>
        </p:nvSpPr>
        <p:spPr/>
        <p:txBody>
          <a:bodyPr/>
          <a:lstStyle/>
          <a:p>
            <a:r>
              <a:rPr lang="en-US" dirty="0"/>
              <a:t>G-PST - Melbourne Workshop - October 2024</a:t>
            </a:r>
            <a:endParaRPr lang="en-AU" dirty="0"/>
          </a:p>
        </p:txBody>
      </p:sp>
      <p:sp>
        <p:nvSpPr>
          <p:cNvPr id="6" name="Slide Number Placeholder 5">
            <a:extLst>
              <a:ext uri="{FF2B5EF4-FFF2-40B4-BE49-F238E27FC236}">
                <a16:creationId xmlns:a16="http://schemas.microsoft.com/office/drawing/2014/main" id="{0441492A-2B58-F7AC-5276-6CA3F3303BDC}"/>
              </a:ext>
            </a:extLst>
          </p:cNvPr>
          <p:cNvSpPr>
            <a:spLocks noGrp="1"/>
          </p:cNvSpPr>
          <p:nvPr>
            <p:ph type="sldNum" sz="quarter" idx="12"/>
          </p:nvPr>
        </p:nvSpPr>
        <p:spPr/>
        <p:txBody>
          <a:bodyPr/>
          <a:lstStyle/>
          <a:p>
            <a:fld id="{A8998135-7374-448B-882E-175897ED0F01}" type="slidenum">
              <a:rPr lang="en-AU" smtClean="0"/>
              <a:t>53</a:t>
            </a:fld>
            <a:endParaRPr lang="en-AU"/>
          </a:p>
        </p:txBody>
      </p:sp>
      <p:graphicFrame>
        <p:nvGraphicFramePr>
          <p:cNvPr id="8" name="Table 7">
            <a:extLst>
              <a:ext uri="{FF2B5EF4-FFF2-40B4-BE49-F238E27FC236}">
                <a16:creationId xmlns:a16="http://schemas.microsoft.com/office/drawing/2014/main" id="{FB21D7A9-5E3A-2F8A-1452-EB98091C4E1E}"/>
              </a:ext>
            </a:extLst>
          </p:cNvPr>
          <p:cNvGraphicFramePr>
            <a:graphicFrameLocks noGrp="1"/>
          </p:cNvGraphicFramePr>
          <p:nvPr/>
        </p:nvGraphicFramePr>
        <p:xfrm>
          <a:off x="304801" y="1876926"/>
          <a:ext cx="11641223" cy="1759283"/>
        </p:xfrm>
        <a:graphic>
          <a:graphicData uri="http://schemas.openxmlformats.org/drawingml/2006/table">
            <a:tbl>
              <a:tblPr firstRow="1" firstCol="1" bandRow="1">
                <a:tableStyleId>{00A15C55-8517-42AA-B614-E9B94910E393}</a:tableStyleId>
              </a:tblPr>
              <a:tblGrid>
                <a:gridCol w="932825">
                  <a:extLst>
                    <a:ext uri="{9D8B030D-6E8A-4147-A177-3AD203B41FA5}">
                      <a16:colId xmlns:a16="http://schemas.microsoft.com/office/drawing/2014/main" val="3248342187"/>
                    </a:ext>
                  </a:extLst>
                </a:gridCol>
                <a:gridCol w="932825">
                  <a:extLst>
                    <a:ext uri="{9D8B030D-6E8A-4147-A177-3AD203B41FA5}">
                      <a16:colId xmlns:a16="http://schemas.microsoft.com/office/drawing/2014/main" val="4066422948"/>
                    </a:ext>
                  </a:extLst>
                </a:gridCol>
                <a:gridCol w="403201">
                  <a:extLst>
                    <a:ext uri="{9D8B030D-6E8A-4147-A177-3AD203B41FA5}">
                      <a16:colId xmlns:a16="http://schemas.microsoft.com/office/drawing/2014/main" val="2006697992"/>
                    </a:ext>
                  </a:extLst>
                </a:gridCol>
                <a:gridCol w="551316">
                  <a:extLst>
                    <a:ext uri="{9D8B030D-6E8A-4147-A177-3AD203B41FA5}">
                      <a16:colId xmlns:a16="http://schemas.microsoft.com/office/drawing/2014/main" val="2595887776"/>
                    </a:ext>
                  </a:extLst>
                </a:gridCol>
                <a:gridCol w="551316">
                  <a:extLst>
                    <a:ext uri="{9D8B030D-6E8A-4147-A177-3AD203B41FA5}">
                      <a16:colId xmlns:a16="http://schemas.microsoft.com/office/drawing/2014/main" val="1438054729"/>
                    </a:ext>
                  </a:extLst>
                </a:gridCol>
                <a:gridCol w="551316">
                  <a:extLst>
                    <a:ext uri="{9D8B030D-6E8A-4147-A177-3AD203B41FA5}">
                      <a16:colId xmlns:a16="http://schemas.microsoft.com/office/drawing/2014/main" val="2329353551"/>
                    </a:ext>
                  </a:extLst>
                </a:gridCol>
                <a:gridCol w="551316">
                  <a:extLst>
                    <a:ext uri="{9D8B030D-6E8A-4147-A177-3AD203B41FA5}">
                      <a16:colId xmlns:a16="http://schemas.microsoft.com/office/drawing/2014/main" val="715951970"/>
                    </a:ext>
                  </a:extLst>
                </a:gridCol>
                <a:gridCol w="551316">
                  <a:extLst>
                    <a:ext uri="{9D8B030D-6E8A-4147-A177-3AD203B41FA5}">
                      <a16:colId xmlns:a16="http://schemas.microsoft.com/office/drawing/2014/main" val="776663332"/>
                    </a:ext>
                  </a:extLst>
                </a:gridCol>
                <a:gridCol w="551316">
                  <a:extLst>
                    <a:ext uri="{9D8B030D-6E8A-4147-A177-3AD203B41FA5}">
                      <a16:colId xmlns:a16="http://schemas.microsoft.com/office/drawing/2014/main" val="2376813440"/>
                    </a:ext>
                  </a:extLst>
                </a:gridCol>
                <a:gridCol w="551316">
                  <a:extLst>
                    <a:ext uri="{9D8B030D-6E8A-4147-A177-3AD203B41FA5}">
                      <a16:colId xmlns:a16="http://schemas.microsoft.com/office/drawing/2014/main" val="1929409692"/>
                    </a:ext>
                  </a:extLst>
                </a:gridCol>
                <a:gridCol w="551316">
                  <a:extLst>
                    <a:ext uri="{9D8B030D-6E8A-4147-A177-3AD203B41FA5}">
                      <a16:colId xmlns:a16="http://schemas.microsoft.com/office/drawing/2014/main" val="3048473797"/>
                    </a:ext>
                  </a:extLst>
                </a:gridCol>
                <a:gridCol w="551316">
                  <a:extLst>
                    <a:ext uri="{9D8B030D-6E8A-4147-A177-3AD203B41FA5}">
                      <a16:colId xmlns:a16="http://schemas.microsoft.com/office/drawing/2014/main" val="3665446074"/>
                    </a:ext>
                  </a:extLst>
                </a:gridCol>
                <a:gridCol w="551316">
                  <a:extLst>
                    <a:ext uri="{9D8B030D-6E8A-4147-A177-3AD203B41FA5}">
                      <a16:colId xmlns:a16="http://schemas.microsoft.com/office/drawing/2014/main" val="3390097739"/>
                    </a:ext>
                  </a:extLst>
                </a:gridCol>
                <a:gridCol w="551316">
                  <a:extLst>
                    <a:ext uri="{9D8B030D-6E8A-4147-A177-3AD203B41FA5}">
                      <a16:colId xmlns:a16="http://schemas.microsoft.com/office/drawing/2014/main" val="216442511"/>
                    </a:ext>
                  </a:extLst>
                </a:gridCol>
                <a:gridCol w="551316">
                  <a:extLst>
                    <a:ext uri="{9D8B030D-6E8A-4147-A177-3AD203B41FA5}">
                      <a16:colId xmlns:a16="http://schemas.microsoft.com/office/drawing/2014/main" val="785044021"/>
                    </a:ext>
                  </a:extLst>
                </a:gridCol>
                <a:gridCol w="551316">
                  <a:extLst>
                    <a:ext uri="{9D8B030D-6E8A-4147-A177-3AD203B41FA5}">
                      <a16:colId xmlns:a16="http://schemas.microsoft.com/office/drawing/2014/main" val="3115525102"/>
                    </a:ext>
                  </a:extLst>
                </a:gridCol>
                <a:gridCol w="551316">
                  <a:extLst>
                    <a:ext uri="{9D8B030D-6E8A-4147-A177-3AD203B41FA5}">
                      <a16:colId xmlns:a16="http://schemas.microsoft.com/office/drawing/2014/main" val="433969188"/>
                    </a:ext>
                  </a:extLst>
                </a:gridCol>
                <a:gridCol w="551316">
                  <a:extLst>
                    <a:ext uri="{9D8B030D-6E8A-4147-A177-3AD203B41FA5}">
                      <a16:colId xmlns:a16="http://schemas.microsoft.com/office/drawing/2014/main" val="3605425337"/>
                    </a:ext>
                  </a:extLst>
                </a:gridCol>
                <a:gridCol w="551316">
                  <a:extLst>
                    <a:ext uri="{9D8B030D-6E8A-4147-A177-3AD203B41FA5}">
                      <a16:colId xmlns:a16="http://schemas.microsoft.com/office/drawing/2014/main" val="2645768843"/>
                    </a:ext>
                  </a:extLst>
                </a:gridCol>
                <a:gridCol w="551316">
                  <a:extLst>
                    <a:ext uri="{9D8B030D-6E8A-4147-A177-3AD203B41FA5}">
                      <a16:colId xmlns:a16="http://schemas.microsoft.com/office/drawing/2014/main" val="1977817821"/>
                    </a:ext>
                  </a:extLst>
                </a:gridCol>
              </a:tblGrid>
              <a:tr h="770717">
                <a:tc>
                  <a:txBody>
                    <a:bodyPr/>
                    <a:lstStyle/>
                    <a:p>
                      <a:pPr algn="ctr">
                        <a:lnSpc>
                          <a:spcPct val="115000"/>
                        </a:lnSpc>
                        <a:spcBef>
                          <a:spcPts val="200"/>
                        </a:spcBef>
                        <a:spcAft>
                          <a:spcPts val="200"/>
                        </a:spcAft>
                      </a:pPr>
                      <a:r>
                        <a:rPr lang="en-AU" sz="1400">
                          <a:effectLst/>
                          <a:latin typeface="Aptos" panose="020B0004020202020204" pitchFamily="34" charset="0"/>
                        </a:rPr>
                        <a:t>Inv no</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nchor="ctr"/>
                </a:tc>
                <a:tc>
                  <a:txBody>
                    <a:bodyPr/>
                    <a:lstStyle/>
                    <a:p>
                      <a:pPr algn="ctr">
                        <a:lnSpc>
                          <a:spcPct val="115000"/>
                        </a:lnSpc>
                        <a:spcBef>
                          <a:spcPts val="200"/>
                        </a:spcBef>
                        <a:spcAft>
                          <a:spcPts val="200"/>
                        </a:spcAft>
                      </a:pPr>
                      <a:r>
                        <a:rPr lang="en-AU" sz="1400">
                          <a:effectLst/>
                          <a:latin typeface="Aptos" panose="020B0004020202020204" pitchFamily="34" charset="0"/>
                        </a:rPr>
                        <a:t>       </a:t>
                      </a:r>
                      <a:r>
                        <a:rPr lang="en-AU" sz="1400" err="1">
                          <a:effectLst/>
                          <a:latin typeface="Aptos" panose="020B0004020202020204" pitchFamily="34" charset="0"/>
                        </a:rPr>
                        <a:t>PoW</a:t>
                      </a:r>
                      <a:endParaRPr lang="en-AU" sz="1400">
                        <a:effectLst/>
                        <a:latin typeface="Aptos" panose="020B0004020202020204" pitchFamily="34" charset="0"/>
                      </a:endParaRPr>
                    </a:p>
                    <a:p>
                      <a:pPr algn="ctr">
                        <a:lnSpc>
                          <a:spcPct val="115000"/>
                        </a:lnSpc>
                        <a:spcBef>
                          <a:spcPts val="200"/>
                        </a:spcBef>
                        <a:spcAft>
                          <a:spcPts val="200"/>
                        </a:spcAft>
                      </a:pPr>
                      <a:r>
                        <a:rPr lang="en-AU" sz="1100">
                          <a:effectLst/>
                          <a:latin typeface="Aptos" panose="020B0004020202020204" pitchFamily="34" charset="0"/>
                        </a:rPr>
                        <a:t>Disturbance</a:t>
                      </a:r>
                      <a:endParaRPr lang="en-AU" sz="11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nchor="ctr"/>
                </a:tc>
                <a:tc rowSpan="4">
                  <a:txBody>
                    <a:bodyPr/>
                    <a:lstStyle/>
                    <a:p>
                      <a:pPr marL="71755" marR="71755" algn="ctr">
                        <a:lnSpc>
                          <a:spcPct val="115000"/>
                        </a:lnSpc>
                        <a:spcBef>
                          <a:spcPts val="200"/>
                        </a:spcBef>
                        <a:spcAft>
                          <a:spcPts val="200"/>
                        </a:spcAft>
                      </a:pPr>
                      <a:r>
                        <a:rPr lang="en-AU" sz="1400">
                          <a:effectLst/>
                          <a:latin typeface="Aptos" panose="020B0004020202020204" pitchFamily="34" charset="0"/>
                        </a:rPr>
                        <a:t>Behaviour</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vert="vert270" anchor="ctr"/>
                </a:tc>
                <a:tc>
                  <a:txBody>
                    <a:bodyPr/>
                    <a:lstStyle/>
                    <a:p>
                      <a:pPr algn="ctr">
                        <a:lnSpc>
                          <a:spcPct val="115000"/>
                        </a:lnSpc>
                        <a:spcBef>
                          <a:spcPts val="200"/>
                        </a:spcBef>
                        <a:spcAft>
                          <a:spcPts val="200"/>
                        </a:spcAft>
                      </a:pPr>
                      <a:r>
                        <a:rPr lang="en-AU" sz="1400">
                          <a:effectLst/>
                          <a:latin typeface="Aptos" panose="020B0004020202020204" pitchFamily="34" charset="0"/>
                        </a:rPr>
                        <a:t>-165°</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nchor="ctr"/>
                </a:tc>
                <a:tc>
                  <a:txBody>
                    <a:bodyPr/>
                    <a:lstStyle/>
                    <a:p>
                      <a:pPr algn="ctr">
                        <a:lnSpc>
                          <a:spcPct val="115000"/>
                        </a:lnSpc>
                        <a:spcBef>
                          <a:spcPts val="200"/>
                        </a:spcBef>
                        <a:spcAft>
                          <a:spcPts val="200"/>
                        </a:spcAft>
                      </a:pPr>
                      <a:r>
                        <a:rPr lang="en-AU" sz="1400">
                          <a:effectLst/>
                          <a:latin typeface="Aptos" panose="020B0004020202020204" pitchFamily="34" charset="0"/>
                        </a:rPr>
                        <a:t>-135°</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nchor="ctr"/>
                </a:tc>
                <a:tc>
                  <a:txBody>
                    <a:bodyPr/>
                    <a:lstStyle/>
                    <a:p>
                      <a:pPr algn="ctr">
                        <a:lnSpc>
                          <a:spcPct val="115000"/>
                        </a:lnSpc>
                        <a:spcBef>
                          <a:spcPts val="200"/>
                        </a:spcBef>
                        <a:spcAft>
                          <a:spcPts val="200"/>
                        </a:spcAft>
                      </a:pPr>
                      <a:r>
                        <a:rPr lang="en-AU" sz="1400">
                          <a:effectLst/>
                          <a:latin typeface="Aptos" panose="020B0004020202020204" pitchFamily="34" charset="0"/>
                        </a:rPr>
                        <a:t>-120°</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nchor="ctr"/>
                </a:tc>
                <a:tc>
                  <a:txBody>
                    <a:bodyPr/>
                    <a:lstStyle/>
                    <a:p>
                      <a:pPr algn="ctr">
                        <a:lnSpc>
                          <a:spcPct val="115000"/>
                        </a:lnSpc>
                        <a:spcBef>
                          <a:spcPts val="200"/>
                        </a:spcBef>
                        <a:spcAft>
                          <a:spcPts val="200"/>
                        </a:spcAft>
                      </a:pPr>
                      <a:r>
                        <a:rPr lang="en-AU" sz="1400">
                          <a:effectLst/>
                          <a:latin typeface="Aptos" panose="020B0004020202020204" pitchFamily="34" charset="0"/>
                        </a:rPr>
                        <a:t>-90°</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nchor="ctr"/>
                </a:tc>
                <a:tc>
                  <a:txBody>
                    <a:bodyPr/>
                    <a:lstStyle/>
                    <a:p>
                      <a:pPr algn="ctr">
                        <a:lnSpc>
                          <a:spcPct val="115000"/>
                        </a:lnSpc>
                        <a:spcBef>
                          <a:spcPts val="200"/>
                        </a:spcBef>
                        <a:spcAft>
                          <a:spcPts val="200"/>
                        </a:spcAft>
                      </a:pPr>
                      <a:r>
                        <a:rPr lang="en-AU" sz="1400">
                          <a:effectLst/>
                          <a:latin typeface="Aptos" panose="020B0004020202020204" pitchFamily="34" charset="0"/>
                        </a:rPr>
                        <a:t>-60°</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nchor="ctr"/>
                </a:tc>
                <a:tc>
                  <a:txBody>
                    <a:bodyPr/>
                    <a:lstStyle/>
                    <a:p>
                      <a:pPr algn="ctr">
                        <a:lnSpc>
                          <a:spcPct val="115000"/>
                        </a:lnSpc>
                        <a:spcBef>
                          <a:spcPts val="200"/>
                        </a:spcBef>
                        <a:spcAft>
                          <a:spcPts val="200"/>
                        </a:spcAft>
                      </a:pPr>
                      <a:r>
                        <a:rPr lang="en-AU" sz="1400">
                          <a:effectLst/>
                          <a:latin typeface="Aptos" panose="020B0004020202020204" pitchFamily="34" charset="0"/>
                        </a:rPr>
                        <a:t>-45°</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nchor="ctr"/>
                </a:tc>
                <a:tc>
                  <a:txBody>
                    <a:bodyPr/>
                    <a:lstStyle/>
                    <a:p>
                      <a:pPr algn="ctr">
                        <a:lnSpc>
                          <a:spcPct val="115000"/>
                        </a:lnSpc>
                        <a:spcBef>
                          <a:spcPts val="200"/>
                        </a:spcBef>
                        <a:spcAft>
                          <a:spcPts val="200"/>
                        </a:spcAft>
                      </a:pPr>
                      <a:r>
                        <a:rPr lang="en-AU" sz="1400">
                          <a:effectLst/>
                          <a:latin typeface="Aptos" panose="020B0004020202020204" pitchFamily="34" charset="0"/>
                        </a:rPr>
                        <a:t>-30°</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nchor="ctr"/>
                </a:tc>
                <a:tc>
                  <a:txBody>
                    <a:bodyPr/>
                    <a:lstStyle/>
                    <a:p>
                      <a:pPr algn="ctr">
                        <a:lnSpc>
                          <a:spcPct val="115000"/>
                        </a:lnSpc>
                        <a:spcBef>
                          <a:spcPts val="200"/>
                        </a:spcBef>
                        <a:spcAft>
                          <a:spcPts val="200"/>
                        </a:spcAft>
                      </a:pPr>
                      <a:r>
                        <a:rPr lang="en-AU" sz="1400">
                          <a:effectLst/>
                          <a:latin typeface="Aptos" panose="020B0004020202020204" pitchFamily="34" charset="0"/>
                        </a:rPr>
                        <a:t>-15°</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nchor="ctr"/>
                </a:tc>
                <a:tc>
                  <a:txBody>
                    <a:bodyPr/>
                    <a:lstStyle/>
                    <a:p>
                      <a:pPr algn="ctr">
                        <a:lnSpc>
                          <a:spcPct val="115000"/>
                        </a:lnSpc>
                        <a:spcBef>
                          <a:spcPts val="200"/>
                        </a:spcBef>
                        <a:spcAft>
                          <a:spcPts val="200"/>
                        </a:spcAft>
                      </a:pPr>
                      <a:r>
                        <a:rPr lang="en-AU" sz="1400">
                          <a:effectLst/>
                          <a:latin typeface="Aptos" panose="020B0004020202020204" pitchFamily="34" charset="0"/>
                        </a:rPr>
                        <a:t>0°</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nchor="ctr"/>
                </a:tc>
                <a:tc>
                  <a:txBody>
                    <a:bodyPr/>
                    <a:lstStyle/>
                    <a:p>
                      <a:pPr algn="ctr">
                        <a:lnSpc>
                          <a:spcPct val="115000"/>
                        </a:lnSpc>
                        <a:spcBef>
                          <a:spcPts val="200"/>
                        </a:spcBef>
                        <a:spcAft>
                          <a:spcPts val="200"/>
                        </a:spcAft>
                      </a:pPr>
                      <a:r>
                        <a:rPr lang="en-AU" sz="1400">
                          <a:effectLst/>
                          <a:latin typeface="Aptos" panose="020B0004020202020204" pitchFamily="34" charset="0"/>
                        </a:rPr>
                        <a:t>15°</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nchor="ctr"/>
                </a:tc>
                <a:tc>
                  <a:txBody>
                    <a:bodyPr/>
                    <a:lstStyle/>
                    <a:p>
                      <a:pPr algn="ctr">
                        <a:lnSpc>
                          <a:spcPct val="115000"/>
                        </a:lnSpc>
                        <a:spcBef>
                          <a:spcPts val="200"/>
                        </a:spcBef>
                        <a:spcAft>
                          <a:spcPts val="200"/>
                        </a:spcAft>
                      </a:pPr>
                      <a:r>
                        <a:rPr lang="en-AU" sz="1400">
                          <a:effectLst/>
                          <a:latin typeface="Aptos" panose="020B0004020202020204" pitchFamily="34" charset="0"/>
                        </a:rPr>
                        <a:t>45°</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nchor="ctr"/>
                </a:tc>
                <a:tc>
                  <a:txBody>
                    <a:bodyPr/>
                    <a:lstStyle/>
                    <a:p>
                      <a:pPr algn="ctr">
                        <a:lnSpc>
                          <a:spcPct val="115000"/>
                        </a:lnSpc>
                        <a:spcBef>
                          <a:spcPts val="200"/>
                        </a:spcBef>
                        <a:spcAft>
                          <a:spcPts val="200"/>
                        </a:spcAft>
                      </a:pPr>
                      <a:r>
                        <a:rPr lang="en-AU" sz="1400">
                          <a:effectLst/>
                          <a:latin typeface="Aptos" panose="020B0004020202020204" pitchFamily="34" charset="0"/>
                        </a:rPr>
                        <a:t>60°</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nchor="ctr"/>
                </a:tc>
                <a:tc>
                  <a:txBody>
                    <a:bodyPr/>
                    <a:lstStyle/>
                    <a:p>
                      <a:pPr algn="ctr">
                        <a:lnSpc>
                          <a:spcPct val="115000"/>
                        </a:lnSpc>
                        <a:spcBef>
                          <a:spcPts val="200"/>
                        </a:spcBef>
                        <a:spcAft>
                          <a:spcPts val="200"/>
                        </a:spcAft>
                      </a:pPr>
                      <a:r>
                        <a:rPr lang="en-AU" sz="1400">
                          <a:effectLst/>
                          <a:latin typeface="Aptos" panose="020B0004020202020204" pitchFamily="34" charset="0"/>
                        </a:rPr>
                        <a:t>90°</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nchor="ctr"/>
                </a:tc>
                <a:tc>
                  <a:txBody>
                    <a:bodyPr/>
                    <a:lstStyle/>
                    <a:p>
                      <a:pPr algn="ctr">
                        <a:lnSpc>
                          <a:spcPct val="115000"/>
                        </a:lnSpc>
                        <a:spcBef>
                          <a:spcPts val="200"/>
                        </a:spcBef>
                        <a:spcAft>
                          <a:spcPts val="200"/>
                        </a:spcAft>
                      </a:pPr>
                      <a:r>
                        <a:rPr lang="en-AU" sz="1400">
                          <a:effectLst/>
                          <a:latin typeface="Aptos" panose="020B0004020202020204" pitchFamily="34" charset="0"/>
                        </a:rPr>
                        <a:t>120°</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nchor="ctr"/>
                </a:tc>
                <a:tc>
                  <a:txBody>
                    <a:bodyPr/>
                    <a:lstStyle/>
                    <a:p>
                      <a:pPr algn="ctr">
                        <a:lnSpc>
                          <a:spcPct val="115000"/>
                        </a:lnSpc>
                        <a:spcBef>
                          <a:spcPts val="200"/>
                        </a:spcBef>
                        <a:spcAft>
                          <a:spcPts val="200"/>
                        </a:spcAft>
                      </a:pPr>
                      <a:r>
                        <a:rPr lang="en-AU" sz="1400">
                          <a:effectLst/>
                          <a:latin typeface="Aptos" panose="020B0004020202020204" pitchFamily="34" charset="0"/>
                        </a:rPr>
                        <a:t>135°</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nchor="ctr"/>
                </a:tc>
                <a:tc>
                  <a:txBody>
                    <a:bodyPr/>
                    <a:lstStyle/>
                    <a:p>
                      <a:pPr algn="ctr">
                        <a:lnSpc>
                          <a:spcPct val="115000"/>
                        </a:lnSpc>
                        <a:spcBef>
                          <a:spcPts val="200"/>
                        </a:spcBef>
                        <a:spcAft>
                          <a:spcPts val="200"/>
                        </a:spcAft>
                      </a:pPr>
                      <a:r>
                        <a:rPr lang="en-AU" sz="1400">
                          <a:effectLst/>
                          <a:latin typeface="Aptos" panose="020B0004020202020204" pitchFamily="34" charset="0"/>
                        </a:rPr>
                        <a:t>150°</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nchor="ctr"/>
                </a:tc>
                <a:tc>
                  <a:txBody>
                    <a:bodyPr/>
                    <a:lstStyle/>
                    <a:p>
                      <a:pPr algn="ctr">
                        <a:lnSpc>
                          <a:spcPct val="115000"/>
                        </a:lnSpc>
                        <a:spcBef>
                          <a:spcPts val="200"/>
                        </a:spcBef>
                        <a:spcAft>
                          <a:spcPts val="200"/>
                        </a:spcAft>
                      </a:pPr>
                      <a:r>
                        <a:rPr lang="en-AU" sz="1400">
                          <a:effectLst/>
                          <a:latin typeface="Aptos" panose="020B0004020202020204" pitchFamily="34" charset="0"/>
                        </a:rPr>
                        <a:t>-165°</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nchor="ctr"/>
                </a:tc>
                <a:extLst>
                  <a:ext uri="{0D108BD9-81ED-4DB2-BD59-A6C34878D82A}">
                    <a16:rowId xmlns:a16="http://schemas.microsoft.com/office/drawing/2014/main" val="1297284641"/>
                  </a:ext>
                </a:extLst>
              </a:tr>
              <a:tr h="328595">
                <a:tc rowSpan="2">
                  <a:txBody>
                    <a:bodyPr/>
                    <a:lstStyle/>
                    <a:p>
                      <a:pPr algn="ctr">
                        <a:lnSpc>
                          <a:spcPct val="115000"/>
                        </a:lnSpc>
                        <a:spcBef>
                          <a:spcPts val="200"/>
                        </a:spcBef>
                        <a:spcAft>
                          <a:spcPts val="200"/>
                        </a:spcAft>
                      </a:pPr>
                      <a:r>
                        <a:rPr lang="en-AU" sz="1400">
                          <a:effectLst/>
                          <a:latin typeface="Aptos" panose="020B0004020202020204" pitchFamily="34" charset="0"/>
                        </a:rPr>
                        <a:t>46</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VPAJ</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vMerge="1">
                  <a:txBody>
                    <a:bodyPr/>
                    <a:lstStyle/>
                    <a:p>
                      <a:endParaRPr lang="en-AU"/>
                    </a:p>
                  </a:txBody>
                  <a:tcPr/>
                </a:tc>
                <a:tc>
                  <a:txBody>
                    <a:bodyPr/>
                    <a:lstStyle/>
                    <a:p>
                      <a:pPr algn="ctr">
                        <a:lnSpc>
                          <a:spcPct val="115000"/>
                        </a:lnSpc>
                        <a:spcBef>
                          <a:spcPts val="200"/>
                        </a:spcBef>
                        <a:spcAft>
                          <a:spcPts val="200"/>
                        </a:spcAft>
                      </a:pPr>
                      <a:r>
                        <a:rPr lang="en-AU" sz="1400">
                          <a:effectLst/>
                          <a:latin typeface="Aptos" panose="020B0004020202020204" pitchFamily="34" charset="0"/>
                        </a:rPr>
                        <a:t>N/A</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DC</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N/A</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DC</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Disc</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N/A</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DC</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PC</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PC</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PC</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DC</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DC</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DC</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DC</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N/A</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N/A</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N/A</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extLst>
                  <a:ext uri="{0D108BD9-81ED-4DB2-BD59-A6C34878D82A}">
                    <a16:rowId xmlns:a16="http://schemas.microsoft.com/office/drawing/2014/main" val="714197267"/>
                  </a:ext>
                </a:extLst>
              </a:tr>
              <a:tr h="331376">
                <a:tc vMerge="1">
                  <a:txBody>
                    <a:bodyPr/>
                    <a:lstStyle/>
                    <a:p>
                      <a:endParaRPr lang="en-AU"/>
                    </a:p>
                  </a:txBody>
                  <a:tcPr/>
                </a:tc>
                <a:tc>
                  <a:txBody>
                    <a:bodyPr/>
                    <a:lstStyle/>
                    <a:p>
                      <a:pPr algn="ctr">
                        <a:lnSpc>
                          <a:spcPct val="115000"/>
                        </a:lnSpc>
                        <a:spcBef>
                          <a:spcPts val="200"/>
                        </a:spcBef>
                        <a:spcAft>
                          <a:spcPts val="200"/>
                        </a:spcAft>
                      </a:pPr>
                      <a:r>
                        <a:rPr lang="en-AU" sz="1400">
                          <a:effectLst/>
                          <a:latin typeface="Aptos" panose="020B0004020202020204" pitchFamily="34" charset="0"/>
                        </a:rPr>
                        <a:t>Volt Sag</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vMerge="1">
                  <a:txBody>
                    <a:bodyPr/>
                    <a:lstStyle/>
                    <a:p>
                      <a:endParaRPr lang="en-AU"/>
                    </a:p>
                  </a:txBody>
                  <a:tcPr/>
                </a:tc>
                <a:tc>
                  <a:txBody>
                    <a:bodyPr/>
                    <a:lstStyle/>
                    <a:p>
                      <a:pPr algn="ctr">
                        <a:lnSpc>
                          <a:spcPct val="115000"/>
                        </a:lnSpc>
                        <a:spcBef>
                          <a:spcPts val="200"/>
                        </a:spcBef>
                        <a:spcAft>
                          <a:spcPts val="200"/>
                        </a:spcAft>
                      </a:pPr>
                      <a:r>
                        <a:rPr lang="en-AU" sz="1400">
                          <a:effectLst/>
                          <a:latin typeface="Aptos" panose="020B0004020202020204" pitchFamily="34" charset="0"/>
                        </a:rPr>
                        <a:t>N/A</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N/A</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N/A</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N/A</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N/A</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N/A</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DC</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N/A</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DC</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N/A</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DC</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DC</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RT</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nSpc>
                          <a:spcPct val="115000"/>
                        </a:lnSpc>
                        <a:spcBef>
                          <a:spcPts val="200"/>
                        </a:spcBef>
                        <a:spcAft>
                          <a:spcPts val="200"/>
                        </a:spcAft>
                      </a:pPr>
                      <a:r>
                        <a:rPr lang="en-AU" sz="1400">
                          <a:effectLst/>
                          <a:latin typeface="Aptos" panose="020B0004020202020204" pitchFamily="34" charset="0"/>
                        </a:rPr>
                        <a:t>RT</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DC</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nSpc>
                          <a:spcPct val="115000"/>
                        </a:lnSpc>
                        <a:spcBef>
                          <a:spcPts val="200"/>
                        </a:spcBef>
                        <a:spcAft>
                          <a:spcPts val="200"/>
                        </a:spcAft>
                      </a:pPr>
                      <a:r>
                        <a:rPr lang="en-AU" sz="1400">
                          <a:effectLst/>
                          <a:latin typeface="Aptos" panose="020B0004020202020204" pitchFamily="34" charset="0"/>
                        </a:rPr>
                        <a:t>N/A</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DC</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extLst>
                  <a:ext uri="{0D108BD9-81ED-4DB2-BD59-A6C34878D82A}">
                    <a16:rowId xmlns:a16="http://schemas.microsoft.com/office/drawing/2014/main" val="1158424087"/>
                  </a:ext>
                </a:extLst>
              </a:tr>
              <a:tr h="328595">
                <a:tc>
                  <a:txBody>
                    <a:bodyPr/>
                    <a:lstStyle/>
                    <a:p>
                      <a:pPr algn="ctr">
                        <a:lnSpc>
                          <a:spcPct val="115000"/>
                        </a:lnSpc>
                        <a:spcBef>
                          <a:spcPts val="200"/>
                        </a:spcBef>
                        <a:spcAft>
                          <a:spcPts val="200"/>
                        </a:spcAft>
                      </a:pPr>
                      <a:r>
                        <a:rPr lang="en-AU" sz="1400">
                          <a:effectLst/>
                          <a:latin typeface="Aptos" panose="020B0004020202020204" pitchFamily="34" charset="0"/>
                        </a:rPr>
                        <a:t>49</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Volt Sag</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vMerge="1">
                  <a:txBody>
                    <a:bodyPr/>
                    <a:lstStyle/>
                    <a:p>
                      <a:endParaRPr lang="en-AU"/>
                    </a:p>
                  </a:txBody>
                  <a:tcPr/>
                </a:tc>
                <a:tc>
                  <a:txBody>
                    <a:bodyPr/>
                    <a:lstStyle/>
                    <a:p>
                      <a:pPr algn="ctr">
                        <a:lnSpc>
                          <a:spcPct val="115000"/>
                        </a:lnSpc>
                        <a:spcBef>
                          <a:spcPts val="200"/>
                        </a:spcBef>
                        <a:spcAft>
                          <a:spcPts val="200"/>
                        </a:spcAft>
                      </a:pPr>
                      <a:r>
                        <a:rPr lang="en-AU" sz="1400">
                          <a:effectLst/>
                          <a:latin typeface="Aptos" panose="020B0004020202020204" pitchFamily="34" charset="0"/>
                        </a:rPr>
                        <a:t>PC</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PC</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RT</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RT</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PC</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RT</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RT</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PC</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RT</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N/A</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RT</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N/A</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PC</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DC</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DC</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DC</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tc>
                  <a:txBody>
                    <a:bodyPr/>
                    <a:lstStyle/>
                    <a:p>
                      <a:pPr algn="ctr">
                        <a:lnSpc>
                          <a:spcPct val="115000"/>
                        </a:lnSpc>
                        <a:spcBef>
                          <a:spcPts val="200"/>
                        </a:spcBef>
                        <a:spcAft>
                          <a:spcPts val="200"/>
                        </a:spcAft>
                      </a:pPr>
                      <a:r>
                        <a:rPr lang="en-AU" sz="1400">
                          <a:effectLst/>
                          <a:latin typeface="Aptos" panose="020B0004020202020204" pitchFamily="34" charset="0"/>
                        </a:rPr>
                        <a:t>RT</a:t>
                      </a:r>
                      <a:endParaRPr lang="en-AU" sz="1400">
                        <a:solidFill>
                          <a:srgbClr val="000000"/>
                        </a:solidFill>
                        <a:effectLst/>
                        <a:latin typeface="Aptos" panose="020B0004020202020204" pitchFamily="34" charset="0"/>
                        <a:ea typeface="SimSun" panose="02010600030101010101" pitchFamily="2" charset="-122"/>
                        <a:cs typeface="Angsana New" panose="02020603050405020304" pitchFamily="18" charset="-34"/>
                      </a:endParaRPr>
                    </a:p>
                  </a:txBody>
                  <a:tcPr marL="68580" marR="68580" marT="0" marB="0"/>
                </a:tc>
                <a:extLst>
                  <a:ext uri="{0D108BD9-81ED-4DB2-BD59-A6C34878D82A}">
                    <a16:rowId xmlns:a16="http://schemas.microsoft.com/office/drawing/2014/main" val="1305175763"/>
                  </a:ext>
                </a:extLst>
              </a:tr>
            </a:tbl>
          </a:graphicData>
        </a:graphic>
      </p:graphicFrame>
      <p:sp>
        <p:nvSpPr>
          <p:cNvPr id="10" name="TextBox 9">
            <a:extLst>
              <a:ext uri="{FF2B5EF4-FFF2-40B4-BE49-F238E27FC236}">
                <a16:creationId xmlns:a16="http://schemas.microsoft.com/office/drawing/2014/main" id="{B109A54C-8846-F016-2DEF-462298231AD0}"/>
              </a:ext>
            </a:extLst>
          </p:cNvPr>
          <p:cNvSpPr txBox="1"/>
          <p:nvPr/>
        </p:nvSpPr>
        <p:spPr>
          <a:xfrm>
            <a:off x="9438105" y="3730643"/>
            <a:ext cx="2652295" cy="923330"/>
          </a:xfrm>
          <a:prstGeom prst="rect">
            <a:avLst/>
          </a:prstGeom>
          <a:noFill/>
        </p:spPr>
        <p:txBody>
          <a:bodyPr wrap="square">
            <a:spAutoFit/>
          </a:bodyPr>
          <a:lstStyle/>
          <a:p>
            <a:r>
              <a:rPr lang="en-AU" sz="1800">
                <a:effectLst/>
                <a:latin typeface="Roboto" panose="02000000000000000000" pitchFamily="2" charset="0"/>
                <a:ea typeface="SimSun" panose="02010600030101010101" pitchFamily="2" charset="-122"/>
                <a:cs typeface="Angsana New" panose="02020603050405020304" pitchFamily="18" charset="-34"/>
              </a:rPr>
              <a:t>RT: Ride-through, </a:t>
            </a:r>
            <a:endParaRPr lang="en-AU">
              <a:latin typeface="Roboto" panose="02000000000000000000" pitchFamily="2" charset="0"/>
              <a:ea typeface="SimSun" panose="02010600030101010101" pitchFamily="2" charset="-122"/>
              <a:cs typeface="Angsana New" panose="02020603050405020304" pitchFamily="18" charset="-34"/>
            </a:endParaRPr>
          </a:p>
          <a:p>
            <a:r>
              <a:rPr lang="en-AU" sz="1800">
                <a:effectLst/>
                <a:latin typeface="Roboto" panose="02000000000000000000" pitchFamily="2" charset="0"/>
                <a:ea typeface="SimSun" panose="02010600030101010101" pitchFamily="2" charset="-122"/>
                <a:cs typeface="Angsana New" panose="02020603050405020304" pitchFamily="18" charset="-34"/>
              </a:rPr>
              <a:t>PC: Power Curtailment, </a:t>
            </a:r>
          </a:p>
          <a:p>
            <a:r>
              <a:rPr lang="en-AU" sz="1800">
                <a:effectLst/>
                <a:latin typeface="Roboto" panose="02000000000000000000" pitchFamily="2" charset="0"/>
                <a:ea typeface="SimSun" panose="02010600030101010101" pitchFamily="2" charset="-122"/>
                <a:cs typeface="Angsana New" panose="02020603050405020304" pitchFamily="18" charset="-34"/>
              </a:rPr>
              <a:t>DC: Disconnection</a:t>
            </a:r>
            <a:endParaRPr lang="en-AU"/>
          </a:p>
        </p:txBody>
      </p:sp>
    </p:spTree>
    <p:extLst>
      <p:ext uri="{BB962C8B-B14F-4D97-AF65-F5344CB8AC3E}">
        <p14:creationId xmlns:p14="http://schemas.microsoft.com/office/powerpoint/2010/main" val="2005052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97E366C-0FE1-8F13-CBF0-E794064E8566}"/>
              </a:ext>
            </a:extLst>
          </p:cNvPr>
          <p:cNvSpPr>
            <a:spLocks noGrp="1"/>
          </p:cNvSpPr>
          <p:nvPr>
            <p:ph type="title"/>
          </p:nvPr>
        </p:nvSpPr>
        <p:spPr/>
        <p:txBody>
          <a:bodyPr/>
          <a:lstStyle/>
          <a:p>
            <a:r>
              <a:rPr lang="en-US" sz="6600" dirty="0">
                <a:latin typeface="Aptos" panose="020B0004020202020204" pitchFamily="34" charset="0"/>
              </a:rPr>
              <a:t>Parallel Inverter Testing</a:t>
            </a:r>
            <a:endParaRPr lang="en-AU" sz="6600" dirty="0">
              <a:latin typeface="Aptos" panose="020B0004020202020204" pitchFamily="34" charset="0"/>
            </a:endParaRPr>
          </a:p>
        </p:txBody>
      </p:sp>
      <p:sp>
        <p:nvSpPr>
          <p:cNvPr id="4" name="Picture Placeholder 3">
            <a:extLst>
              <a:ext uri="{FF2B5EF4-FFF2-40B4-BE49-F238E27FC236}">
                <a16:creationId xmlns:a16="http://schemas.microsoft.com/office/drawing/2014/main" id="{E6234DBD-9939-8908-9B1B-44A207BDAFB5}"/>
              </a:ext>
            </a:extLst>
          </p:cNvPr>
          <p:cNvSpPr>
            <a:spLocks noGrp="1"/>
          </p:cNvSpPr>
          <p:nvPr>
            <p:ph type="pic" sz="quarter" idx="10"/>
          </p:nvPr>
        </p:nvSpPr>
        <p:spPr/>
        <p:txBody>
          <a:bodyPr/>
          <a:lstStyle/>
          <a:p>
            <a:endParaRPr lang="en-AU" dirty="0"/>
          </a:p>
        </p:txBody>
      </p:sp>
      <p:sp>
        <p:nvSpPr>
          <p:cNvPr id="5" name="Footer Placeholder 4">
            <a:extLst>
              <a:ext uri="{FF2B5EF4-FFF2-40B4-BE49-F238E27FC236}">
                <a16:creationId xmlns:a16="http://schemas.microsoft.com/office/drawing/2014/main" id="{25444D01-3534-CDFE-38CE-C891F99EB624}"/>
              </a:ext>
            </a:extLst>
          </p:cNvPr>
          <p:cNvSpPr>
            <a:spLocks noGrp="1"/>
          </p:cNvSpPr>
          <p:nvPr>
            <p:ph type="ftr" sz="quarter" idx="4294967295"/>
          </p:nvPr>
        </p:nvSpPr>
        <p:spPr>
          <a:xfrm>
            <a:off x="0" y="6356350"/>
            <a:ext cx="4114800" cy="365125"/>
          </a:xfrm>
        </p:spPr>
        <p:txBody>
          <a:bodyPr/>
          <a:lstStyle/>
          <a:p>
            <a:r>
              <a:rPr lang="en-US" dirty="0"/>
              <a:t>G-PST - Melbourne Workshop - October 2024</a:t>
            </a:r>
            <a:endParaRPr lang="en-AU" dirty="0"/>
          </a:p>
        </p:txBody>
      </p:sp>
      <p:sp>
        <p:nvSpPr>
          <p:cNvPr id="6" name="Slide Number Placeholder 5">
            <a:extLst>
              <a:ext uri="{FF2B5EF4-FFF2-40B4-BE49-F238E27FC236}">
                <a16:creationId xmlns:a16="http://schemas.microsoft.com/office/drawing/2014/main" id="{342D8775-483D-A0E8-F17D-789EA293F65F}"/>
              </a:ext>
            </a:extLst>
          </p:cNvPr>
          <p:cNvSpPr>
            <a:spLocks noGrp="1"/>
          </p:cNvSpPr>
          <p:nvPr>
            <p:ph type="sldNum" sz="quarter" idx="4294967295"/>
          </p:nvPr>
        </p:nvSpPr>
        <p:spPr>
          <a:xfrm>
            <a:off x="0" y="6365875"/>
            <a:ext cx="1803400" cy="365125"/>
          </a:xfrm>
        </p:spPr>
        <p:txBody>
          <a:bodyPr/>
          <a:lstStyle/>
          <a:p>
            <a:fld id="{A8998135-7374-448B-882E-175897ED0F01}" type="slidenum">
              <a:rPr lang="en-AU" smtClean="0"/>
              <a:t>54</a:t>
            </a:fld>
            <a:endParaRPr lang="en-AU"/>
          </a:p>
        </p:txBody>
      </p:sp>
      <p:pic>
        <p:nvPicPr>
          <p:cNvPr id="2" name="Picture 1">
            <a:extLst>
              <a:ext uri="{FF2B5EF4-FFF2-40B4-BE49-F238E27FC236}">
                <a16:creationId xmlns:a16="http://schemas.microsoft.com/office/drawing/2014/main" id="{F47760FE-116F-2BD8-34F4-A6C4BA9B7D68}"/>
              </a:ext>
            </a:extLst>
          </p:cNvPr>
          <p:cNvPicPr>
            <a:picLocks noChangeAspect="1"/>
          </p:cNvPicPr>
          <p:nvPr/>
        </p:nvPicPr>
        <p:blipFill>
          <a:blip r:embed="rId2"/>
          <a:stretch>
            <a:fillRect/>
          </a:stretch>
        </p:blipFill>
        <p:spPr>
          <a:xfrm>
            <a:off x="5931560" y="1765903"/>
            <a:ext cx="5892818" cy="3205971"/>
          </a:xfrm>
          <a:prstGeom prst="rect">
            <a:avLst/>
          </a:prstGeom>
        </p:spPr>
      </p:pic>
    </p:spTree>
    <p:extLst>
      <p:ext uri="{BB962C8B-B14F-4D97-AF65-F5344CB8AC3E}">
        <p14:creationId xmlns:p14="http://schemas.microsoft.com/office/powerpoint/2010/main" val="24239634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C240A47-7EF0-7C63-A4C6-192A5237D60E}"/>
              </a:ext>
            </a:extLst>
          </p:cNvPr>
          <p:cNvSpPr>
            <a:spLocks noGrp="1"/>
          </p:cNvSpPr>
          <p:nvPr>
            <p:ph type="title"/>
          </p:nvPr>
        </p:nvSpPr>
        <p:spPr/>
        <p:txBody>
          <a:bodyPr>
            <a:normAutofit/>
          </a:bodyPr>
          <a:lstStyle/>
          <a:p>
            <a:r>
              <a:rPr lang="en-AU" sz="3600" dirty="0">
                <a:latin typeface="Aptos" panose="020B0004020202020204" pitchFamily="34" charset="0"/>
              </a:rPr>
              <a:t>Inverter 44 and 51 (VPAJ 60</a:t>
            </a:r>
            <a:r>
              <a:rPr lang="en-AU" sz="3600" dirty="0">
                <a:latin typeface="Aptos" panose="020B0004020202020204" pitchFamily="34" charset="0"/>
                <a:cs typeface="Times New Roman" panose="02020603050405020304" pitchFamily="18" charset="0"/>
              </a:rPr>
              <a:t>°)</a:t>
            </a:r>
            <a:endParaRPr lang="en-AU" sz="3600" dirty="0">
              <a:latin typeface="Aptos" panose="020B0004020202020204" pitchFamily="34" charset="0"/>
            </a:endParaRPr>
          </a:p>
        </p:txBody>
      </p:sp>
      <p:sp>
        <p:nvSpPr>
          <p:cNvPr id="7" name="Footer Placeholder 6">
            <a:extLst>
              <a:ext uri="{FF2B5EF4-FFF2-40B4-BE49-F238E27FC236}">
                <a16:creationId xmlns:a16="http://schemas.microsoft.com/office/drawing/2014/main" id="{6C9DBAB0-F173-3B52-1E37-6E8443F6AFD6}"/>
              </a:ext>
            </a:extLst>
          </p:cNvPr>
          <p:cNvSpPr>
            <a:spLocks noGrp="1"/>
          </p:cNvSpPr>
          <p:nvPr>
            <p:ph type="ftr" sz="quarter" idx="11"/>
          </p:nvPr>
        </p:nvSpPr>
        <p:spPr/>
        <p:txBody>
          <a:bodyPr/>
          <a:lstStyle/>
          <a:p>
            <a:r>
              <a:rPr lang="en-US" dirty="0"/>
              <a:t>G-PST - Melbourne Workshop - October 2024</a:t>
            </a:r>
            <a:endParaRPr lang="en-AU" dirty="0"/>
          </a:p>
        </p:txBody>
      </p:sp>
      <p:sp>
        <p:nvSpPr>
          <p:cNvPr id="8" name="Slide Number Placeholder 7">
            <a:extLst>
              <a:ext uri="{FF2B5EF4-FFF2-40B4-BE49-F238E27FC236}">
                <a16:creationId xmlns:a16="http://schemas.microsoft.com/office/drawing/2014/main" id="{FD0BECAD-DE59-F945-D6B8-13797357520A}"/>
              </a:ext>
            </a:extLst>
          </p:cNvPr>
          <p:cNvSpPr>
            <a:spLocks noGrp="1"/>
          </p:cNvSpPr>
          <p:nvPr>
            <p:ph type="sldNum" sz="quarter" idx="12"/>
          </p:nvPr>
        </p:nvSpPr>
        <p:spPr/>
        <p:txBody>
          <a:bodyPr/>
          <a:lstStyle/>
          <a:p>
            <a:fld id="{A8998135-7374-448B-882E-175897ED0F01}" type="slidenum">
              <a:rPr lang="en-AU" smtClean="0"/>
              <a:t>55</a:t>
            </a:fld>
            <a:endParaRPr lang="en-AU"/>
          </a:p>
        </p:txBody>
      </p:sp>
      <p:pic>
        <p:nvPicPr>
          <p:cNvPr id="19" name="Picture 18">
            <a:extLst>
              <a:ext uri="{FF2B5EF4-FFF2-40B4-BE49-F238E27FC236}">
                <a16:creationId xmlns:a16="http://schemas.microsoft.com/office/drawing/2014/main" id="{B55921DC-0CE1-FFA2-478F-6FC1DD82C3CF}"/>
              </a:ext>
            </a:extLst>
          </p:cNvPr>
          <p:cNvPicPr>
            <a:picLocks noChangeAspect="1"/>
          </p:cNvPicPr>
          <p:nvPr/>
        </p:nvPicPr>
        <p:blipFill>
          <a:blip r:embed="rId2"/>
          <a:stretch>
            <a:fillRect/>
          </a:stretch>
        </p:blipFill>
        <p:spPr>
          <a:xfrm>
            <a:off x="993657" y="1177691"/>
            <a:ext cx="3600000" cy="2321986"/>
          </a:xfrm>
          <a:prstGeom prst="rect">
            <a:avLst/>
          </a:prstGeom>
        </p:spPr>
      </p:pic>
      <p:pic>
        <p:nvPicPr>
          <p:cNvPr id="20" name="Picture 19">
            <a:extLst>
              <a:ext uri="{FF2B5EF4-FFF2-40B4-BE49-F238E27FC236}">
                <a16:creationId xmlns:a16="http://schemas.microsoft.com/office/drawing/2014/main" id="{480D2D2A-B500-F638-2666-78ED752A1D60}"/>
              </a:ext>
            </a:extLst>
          </p:cNvPr>
          <p:cNvPicPr>
            <a:picLocks noChangeAspect="1"/>
          </p:cNvPicPr>
          <p:nvPr/>
        </p:nvPicPr>
        <p:blipFill>
          <a:blip r:embed="rId3"/>
          <a:stretch>
            <a:fillRect/>
          </a:stretch>
        </p:blipFill>
        <p:spPr>
          <a:xfrm>
            <a:off x="1005215" y="3580078"/>
            <a:ext cx="3600000" cy="2321987"/>
          </a:xfrm>
          <a:prstGeom prst="rect">
            <a:avLst/>
          </a:prstGeom>
        </p:spPr>
      </p:pic>
      <p:pic>
        <p:nvPicPr>
          <p:cNvPr id="21" name="Picture 20">
            <a:extLst>
              <a:ext uri="{FF2B5EF4-FFF2-40B4-BE49-F238E27FC236}">
                <a16:creationId xmlns:a16="http://schemas.microsoft.com/office/drawing/2014/main" id="{529C5111-0349-424D-1C5B-836F6468EED3}"/>
              </a:ext>
            </a:extLst>
          </p:cNvPr>
          <p:cNvPicPr>
            <a:picLocks noChangeAspect="1"/>
          </p:cNvPicPr>
          <p:nvPr/>
        </p:nvPicPr>
        <p:blipFill>
          <a:blip r:embed="rId4"/>
          <a:stretch>
            <a:fillRect/>
          </a:stretch>
        </p:blipFill>
        <p:spPr>
          <a:xfrm>
            <a:off x="6756654" y="1803609"/>
            <a:ext cx="5040000" cy="3250782"/>
          </a:xfrm>
          <a:prstGeom prst="rect">
            <a:avLst/>
          </a:prstGeom>
        </p:spPr>
      </p:pic>
      <p:cxnSp>
        <p:nvCxnSpPr>
          <p:cNvPr id="22" name="Elbow Connector 8">
            <a:extLst>
              <a:ext uri="{FF2B5EF4-FFF2-40B4-BE49-F238E27FC236}">
                <a16:creationId xmlns:a16="http://schemas.microsoft.com/office/drawing/2014/main" id="{6539DF87-9792-6DF2-E407-8AE76923A808}"/>
              </a:ext>
            </a:extLst>
          </p:cNvPr>
          <p:cNvCxnSpPr>
            <a:cxnSpLocks/>
            <a:stCxn id="19" idx="3"/>
            <a:endCxn id="21" idx="1"/>
          </p:cNvCxnSpPr>
          <p:nvPr/>
        </p:nvCxnSpPr>
        <p:spPr>
          <a:xfrm>
            <a:off x="4593657" y="2338684"/>
            <a:ext cx="2162997" cy="109031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12">
            <a:extLst>
              <a:ext uri="{FF2B5EF4-FFF2-40B4-BE49-F238E27FC236}">
                <a16:creationId xmlns:a16="http://schemas.microsoft.com/office/drawing/2014/main" id="{BCDF10D0-F2A9-BD58-E889-7BFB4D1B1E16}"/>
              </a:ext>
            </a:extLst>
          </p:cNvPr>
          <p:cNvCxnSpPr>
            <a:cxnSpLocks/>
            <a:stCxn id="20" idx="3"/>
          </p:cNvCxnSpPr>
          <p:nvPr/>
        </p:nvCxnSpPr>
        <p:spPr>
          <a:xfrm flipV="1">
            <a:off x="4605215" y="3442467"/>
            <a:ext cx="1071439" cy="1298605"/>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3443DC4-F86C-F991-B53F-41A7C6CC01A8}"/>
              </a:ext>
            </a:extLst>
          </p:cNvPr>
          <p:cNvSpPr txBox="1"/>
          <p:nvPr/>
        </p:nvSpPr>
        <p:spPr>
          <a:xfrm>
            <a:off x="4651908" y="2092463"/>
            <a:ext cx="885179" cy="246221"/>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1000" b="1" i="0" u="none" strike="noStrike" kern="1200" cap="none" spc="0" normalizeH="0" baseline="0" noProof="0" dirty="0">
                <a:ln>
                  <a:noFill/>
                </a:ln>
                <a:solidFill>
                  <a:schemeClr val="tx1"/>
                </a:solidFill>
                <a:effectLst/>
                <a:uLnTx/>
                <a:uFillTx/>
                <a:latin typeface="Sommet bold"/>
                <a:ea typeface="+mn-ea"/>
                <a:cs typeface="+mn-cs"/>
              </a:rPr>
              <a:t>Disconnected</a:t>
            </a:r>
          </a:p>
        </p:txBody>
      </p:sp>
      <p:sp>
        <p:nvSpPr>
          <p:cNvPr id="25" name="TextBox 24">
            <a:extLst>
              <a:ext uri="{FF2B5EF4-FFF2-40B4-BE49-F238E27FC236}">
                <a16:creationId xmlns:a16="http://schemas.microsoft.com/office/drawing/2014/main" id="{D7EBB463-244A-5A74-5E5A-792BCE049A08}"/>
              </a:ext>
            </a:extLst>
          </p:cNvPr>
          <p:cNvSpPr txBox="1"/>
          <p:nvPr/>
        </p:nvSpPr>
        <p:spPr>
          <a:xfrm>
            <a:off x="4719519" y="4843882"/>
            <a:ext cx="906017" cy="246221"/>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US" sz="1000" b="1" dirty="0">
                <a:latin typeface="Sommet bold"/>
                <a:ea typeface="+mn-ea"/>
              </a:rPr>
              <a:t>Ride-Through</a:t>
            </a:r>
            <a:endParaRPr kumimoji="0" lang="en-US" sz="1000" b="1" i="0" u="none" strike="noStrike" kern="1200" cap="none" spc="0" normalizeH="0" baseline="0" noProof="0" dirty="0">
              <a:ln>
                <a:noFill/>
              </a:ln>
              <a:solidFill>
                <a:schemeClr val="tx1"/>
              </a:solidFill>
              <a:effectLst/>
              <a:uLnTx/>
              <a:uFillTx/>
              <a:latin typeface="Sommet bold"/>
              <a:ea typeface="+mn-ea"/>
              <a:cs typeface="+mn-cs"/>
            </a:endParaRPr>
          </a:p>
        </p:txBody>
      </p:sp>
      <p:sp>
        <p:nvSpPr>
          <p:cNvPr id="26" name="TextBox 25">
            <a:extLst>
              <a:ext uri="{FF2B5EF4-FFF2-40B4-BE49-F238E27FC236}">
                <a16:creationId xmlns:a16="http://schemas.microsoft.com/office/drawing/2014/main" id="{5E342D1D-A616-9189-8A49-587283E98379}"/>
              </a:ext>
            </a:extLst>
          </p:cNvPr>
          <p:cNvSpPr txBox="1"/>
          <p:nvPr/>
        </p:nvSpPr>
        <p:spPr>
          <a:xfrm>
            <a:off x="5646452" y="3135208"/>
            <a:ext cx="885179" cy="246221"/>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1000" b="1" i="0" u="none" strike="noStrike" kern="1200" cap="none" spc="0" normalizeH="0" baseline="0" noProof="0" dirty="0">
                <a:ln>
                  <a:noFill/>
                </a:ln>
                <a:solidFill>
                  <a:schemeClr val="tx1"/>
                </a:solidFill>
                <a:effectLst/>
                <a:uLnTx/>
                <a:uFillTx/>
                <a:latin typeface="Sommet bold"/>
                <a:ea typeface="+mn-ea"/>
                <a:cs typeface="+mn-cs"/>
              </a:rPr>
              <a:t>Disconnected</a:t>
            </a:r>
          </a:p>
        </p:txBody>
      </p:sp>
      <p:sp>
        <p:nvSpPr>
          <p:cNvPr id="27" name="TextBox 26">
            <a:extLst>
              <a:ext uri="{FF2B5EF4-FFF2-40B4-BE49-F238E27FC236}">
                <a16:creationId xmlns:a16="http://schemas.microsoft.com/office/drawing/2014/main" id="{2352FA10-CFA7-3139-ED3D-B97E4D1F78C3}"/>
              </a:ext>
            </a:extLst>
          </p:cNvPr>
          <p:cNvSpPr txBox="1"/>
          <p:nvPr/>
        </p:nvSpPr>
        <p:spPr>
          <a:xfrm>
            <a:off x="5634551" y="3456967"/>
            <a:ext cx="1024639" cy="246221"/>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US" sz="1000" b="1" dirty="0">
                <a:latin typeface="Sommet bold"/>
                <a:ea typeface="+mn-ea"/>
              </a:rPr>
              <a:t>Power Curtailed</a:t>
            </a:r>
            <a:endParaRPr kumimoji="0" lang="en-US" sz="1000" b="1" i="0" u="none" strike="noStrike" kern="1200" cap="none" spc="0" normalizeH="0" baseline="0" noProof="0" dirty="0">
              <a:ln>
                <a:noFill/>
              </a:ln>
              <a:solidFill>
                <a:schemeClr val="tx1"/>
              </a:solidFill>
              <a:effectLst/>
              <a:uLnTx/>
              <a:uFillTx/>
              <a:latin typeface="Sommet bold"/>
              <a:ea typeface="+mn-ea"/>
              <a:cs typeface="+mn-cs"/>
            </a:endParaRPr>
          </a:p>
        </p:txBody>
      </p:sp>
    </p:spTree>
    <p:extLst>
      <p:ext uri="{BB962C8B-B14F-4D97-AF65-F5344CB8AC3E}">
        <p14:creationId xmlns:p14="http://schemas.microsoft.com/office/powerpoint/2010/main" val="3868879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C240A47-7EF0-7C63-A4C6-192A5237D60E}"/>
              </a:ext>
            </a:extLst>
          </p:cNvPr>
          <p:cNvSpPr>
            <a:spLocks noGrp="1"/>
          </p:cNvSpPr>
          <p:nvPr>
            <p:ph type="title"/>
          </p:nvPr>
        </p:nvSpPr>
        <p:spPr/>
        <p:txBody>
          <a:bodyPr>
            <a:normAutofit fontScale="90000"/>
          </a:bodyPr>
          <a:lstStyle/>
          <a:p>
            <a:r>
              <a:rPr lang="en-AU" sz="3600" dirty="0">
                <a:latin typeface="Aptos" panose="020B0004020202020204" pitchFamily="34" charset="0"/>
              </a:rPr>
              <a:t>Inverter 44 and 47 (Voltage Swell of 1.15p.u for 120ms</a:t>
            </a:r>
            <a:r>
              <a:rPr lang="en-AU" sz="3600" dirty="0">
                <a:latin typeface="Aptos" panose="020B0004020202020204" pitchFamily="34" charset="0"/>
                <a:cs typeface="Times New Roman" panose="02020603050405020304" pitchFamily="18" charset="0"/>
              </a:rPr>
              <a:t>)</a:t>
            </a:r>
            <a:endParaRPr lang="en-AU" sz="3600" dirty="0">
              <a:latin typeface="Aptos" panose="020B0004020202020204" pitchFamily="34" charset="0"/>
            </a:endParaRPr>
          </a:p>
        </p:txBody>
      </p:sp>
      <p:sp>
        <p:nvSpPr>
          <p:cNvPr id="7" name="Footer Placeholder 6">
            <a:extLst>
              <a:ext uri="{FF2B5EF4-FFF2-40B4-BE49-F238E27FC236}">
                <a16:creationId xmlns:a16="http://schemas.microsoft.com/office/drawing/2014/main" id="{6C9DBAB0-F173-3B52-1E37-6E8443F6AFD6}"/>
              </a:ext>
            </a:extLst>
          </p:cNvPr>
          <p:cNvSpPr>
            <a:spLocks noGrp="1"/>
          </p:cNvSpPr>
          <p:nvPr>
            <p:ph type="ftr" sz="quarter" idx="11"/>
          </p:nvPr>
        </p:nvSpPr>
        <p:spPr/>
        <p:txBody>
          <a:bodyPr/>
          <a:lstStyle/>
          <a:p>
            <a:r>
              <a:rPr lang="en-US" dirty="0"/>
              <a:t>G-PST - Melbourne Workshop - October 2024</a:t>
            </a:r>
            <a:endParaRPr lang="en-AU" dirty="0"/>
          </a:p>
        </p:txBody>
      </p:sp>
      <p:sp>
        <p:nvSpPr>
          <p:cNvPr id="8" name="Slide Number Placeholder 7">
            <a:extLst>
              <a:ext uri="{FF2B5EF4-FFF2-40B4-BE49-F238E27FC236}">
                <a16:creationId xmlns:a16="http://schemas.microsoft.com/office/drawing/2014/main" id="{FD0BECAD-DE59-F945-D6B8-13797357520A}"/>
              </a:ext>
            </a:extLst>
          </p:cNvPr>
          <p:cNvSpPr>
            <a:spLocks noGrp="1"/>
          </p:cNvSpPr>
          <p:nvPr>
            <p:ph type="sldNum" sz="quarter" idx="12"/>
          </p:nvPr>
        </p:nvSpPr>
        <p:spPr/>
        <p:txBody>
          <a:bodyPr/>
          <a:lstStyle/>
          <a:p>
            <a:fld id="{A8998135-7374-448B-882E-175897ED0F01}" type="slidenum">
              <a:rPr lang="en-AU" smtClean="0"/>
              <a:t>56</a:t>
            </a:fld>
            <a:endParaRPr lang="en-AU"/>
          </a:p>
        </p:txBody>
      </p:sp>
      <p:cxnSp>
        <p:nvCxnSpPr>
          <p:cNvPr id="22" name="Elbow Connector 8">
            <a:extLst>
              <a:ext uri="{FF2B5EF4-FFF2-40B4-BE49-F238E27FC236}">
                <a16:creationId xmlns:a16="http://schemas.microsoft.com/office/drawing/2014/main" id="{6539DF87-9792-6DF2-E407-8AE76923A808}"/>
              </a:ext>
            </a:extLst>
          </p:cNvPr>
          <p:cNvCxnSpPr>
            <a:cxnSpLocks/>
          </p:cNvCxnSpPr>
          <p:nvPr/>
        </p:nvCxnSpPr>
        <p:spPr>
          <a:xfrm>
            <a:off x="4593657" y="2338684"/>
            <a:ext cx="2162997" cy="109031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12">
            <a:extLst>
              <a:ext uri="{FF2B5EF4-FFF2-40B4-BE49-F238E27FC236}">
                <a16:creationId xmlns:a16="http://schemas.microsoft.com/office/drawing/2014/main" id="{BCDF10D0-F2A9-BD58-E889-7BFB4D1B1E16}"/>
              </a:ext>
            </a:extLst>
          </p:cNvPr>
          <p:cNvCxnSpPr>
            <a:cxnSpLocks/>
          </p:cNvCxnSpPr>
          <p:nvPr/>
        </p:nvCxnSpPr>
        <p:spPr>
          <a:xfrm flipV="1">
            <a:off x="4605215" y="3442467"/>
            <a:ext cx="1071439" cy="1298605"/>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3443DC4-F86C-F991-B53F-41A7C6CC01A8}"/>
              </a:ext>
            </a:extLst>
          </p:cNvPr>
          <p:cNvSpPr txBox="1"/>
          <p:nvPr/>
        </p:nvSpPr>
        <p:spPr>
          <a:xfrm>
            <a:off x="4651908" y="2092463"/>
            <a:ext cx="906017" cy="246221"/>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1000" b="1" i="0" u="none" strike="noStrike" kern="1200" cap="none" spc="0" normalizeH="0" baseline="0" noProof="0" dirty="0">
                <a:ln>
                  <a:noFill/>
                </a:ln>
                <a:solidFill>
                  <a:schemeClr val="tx1"/>
                </a:solidFill>
                <a:effectLst/>
                <a:uLnTx/>
                <a:uFillTx/>
                <a:latin typeface="Sommet bold"/>
                <a:ea typeface="+mn-ea"/>
                <a:cs typeface="+mn-cs"/>
              </a:rPr>
              <a:t>Ride-Through</a:t>
            </a:r>
          </a:p>
        </p:txBody>
      </p:sp>
      <p:sp>
        <p:nvSpPr>
          <p:cNvPr id="25" name="TextBox 24">
            <a:extLst>
              <a:ext uri="{FF2B5EF4-FFF2-40B4-BE49-F238E27FC236}">
                <a16:creationId xmlns:a16="http://schemas.microsoft.com/office/drawing/2014/main" id="{D7EBB463-244A-5A74-5E5A-792BCE049A08}"/>
              </a:ext>
            </a:extLst>
          </p:cNvPr>
          <p:cNvSpPr txBox="1"/>
          <p:nvPr/>
        </p:nvSpPr>
        <p:spPr>
          <a:xfrm>
            <a:off x="4687925" y="4754539"/>
            <a:ext cx="906017" cy="246221"/>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US" sz="1000" b="1" dirty="0">
                <a:latin typeface="Sommet bold"/>
                <a:ea typeface="+mn-ea"/>
              </a:rPr>
              <a:t>Ride-Through</a:t>
            </a:r>
            <a:endParaRPr kumimoji="0" lang="en-US" sz="1000" b="1" i="0" u="none" strike="noStrike" kern="1200" cap="none" spc="0" normalizeH="0" baseline="0" noProof="0" dirty="0">
              <a:ln>
                <a:noFill/>
              </a:ln>
              <a:solidFill>
                <a:schemeClr val="tx1"/>
              </a:solidFill>
              <a:effectLst/>
              <a:uLnTx/>
              <a:uFillTx/>
              <a:latin typeface="Sommet bold"/>
              <a:ea typeface="+mn-ea"/>
              <a:cs typeface="+mn-cs"/>
            </a:endParaRPr>
          </a:p>
        </p:txBody>
      </p:sp>
      <p:sp>
        <p:nvSpPr>
          <p:cNvPr id="27" name="TextBox 26">
            <a:extLst>
              <a:ext uri="{FF2B5EF4-FFF2-40B4-BE49-F238E27FC236}">
                <a16:creationId xmlns:a16="http://schemas.microsoft.com/office/drawing/2014/main" id="{2352FA10-CFA7-3139-ED3D-B97E4D1F78C3}"/>
              </a:ext>
            </a:extLst>
          </p:cNvPr>
          <p:cNvSpPr txBox="1"/>
          <p:nvPr/>
        </p:nvSpPr>
        <p:spPr>
          <a:xfrm>
            <a:off x="5673657" y="3196246"/>
            <a:ext cx="1024639" cy="246221"/>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US" sz="1000" b="1" dirty="0">
                <a:latin typeface="Sommet bold"/>
                <a:ea typeface="+mn-ea"/>
              </a:rPr>
              <a:t>Power Curtailed</a:t>
            </a:r>
            <a:endParaRPr kumimoji="0" lang="en-US" sz="1000" b="1" i="0" u="none" strike="noStrike" kern="1200" cap="none" spc="0" normalizeH="0" baseline="0" noProof="0" dirty="0">
              <a:ln>
                <a:noFill/>
              </a:ln>
              <a:solidFill>
                <a:schemeClr val="tx1"/>
              </a:solidFill>
              <a:effectLst/>
              <a:uLnTx/>
              <a:uFillTx/>
              <a:latin typeface="Sommet bold"/>
              <a:ea typeface="+mn-ea"/>
              <a:cs typeface="+mn-cs"/>
            </a:endParaRPr>
          </a:p>
        </p:txBody>
      </p:sp>
      <p:pic>
        <p:nvPicPr>
          <p:cNvPr id="14" name="Picture 13">
            <a:extLst>
              <a:ext uri="{FF2B5EF4-FFF2-40B4-BE49-F238E27FC236}">
                <a16:creationId xmlns:a16="http://schemas.microsoft.com/office/drawing/2014/main" id="{46D2EE5B-5383-F412-4B1B-977931B1427E}"/>
              </a:ext>
            </a:extLst>
          </p:cNvPr>
          <p:cNvPicPr>
            <a:picLocks noChangeAspect="1"/>
          </p:cNvPicPr>
          <p:nvPr/>
        </p:nvPicPr>
        <p:blipFill>
          <a:blip r:embed="rId2"/>
          <a:stretch>
            <a:fillRect/>
          </a:stretch>
        </p:blipFill>
        <p:spPr>
          <a:xfrm>
            <a:off x="993657" y="1258090"/>
            <a:ext cx="3600000" cy="2321987"/>
          </a:xfrm>
          <a:prstGeom prst="rect">
            <a:avLst/>
          </a:prstGeom>
        </p:spPr>
      </p:pic>
      <p:sp>
        <p:nvSpPr>
          <p:cNvPr id="15" name="TextBox 14">
            <a:extLst>
              <a:ext uri="{FF2B5EF4-FFF2-40B4-BE49-F238E27FC236}">
                <a16:creationId xmlns:a16="http://schemas.microsoft.com/office/drawing/2014/main" id="{28CEB39E-192D-FF56-5DBE-0FE7839452AA}"/>
              </a:ext>
            </a:extLst>
          </p:cNvPr>
          <p:cNvSpPr txBox="1"/>
          <p:nvPr/>
        </p:nvSpPr>
        <p:spPr>
          <a:xfrm>
            <a:off x="5685215" y="3442467"/>
            <a:ext cx="906017" cy="246221"/>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US" sz="1000" b="1" dirty="0">
                <a:latin typeface="Sommet bold"/>
                <a:ea typeface="+mn-ea"/>
              </a:rPr>
              <a:t>Ride-Through</a:t>
            </a:r>
            <a:endParaRPr kumimoji="0" lang="en-US" sz="1000" b="1" i="0" u="none" strike="noStrike" kern="1200" cap="none" spc="0" normalizeH="0" baseline="0" noProof="0" dirty="0">
              <a:ln>
                <a:noFill/>
              </a:ln>
              <a:solidFill>
                <a:schemeClr val="tx1"/>
              </a:solidFill>
              <a:effectLst/>
              <a:uLnTx/>
              <a:uFillTx/>
              <a:latin typeface="Sommet bold"/>
              <a:ea typeface="+mn-ea"/>
              <a:cs typeface="+mn-cs"/>
            </a:endParaRPr>
          </a:p>
        </p:txBody>
      </p:sp>
      <p:pic>
        <p:nvPicPr>
          <p:cNvPr id="16" name="Picture 15">
            <a:extLst>
              <a:ext uri="{FF2B5EF4-FFF2-40B4-BE49-F238E27FC236}">
                <a16:creationId xmlns:a16="http://schemas.microsoft.com/office/drawing/2014/main" id="{F26410CA-D225-E3C9-5525-38CEBE486A89}"/>
              </a:ext>
            </a:extLst>
          </p:cNvPr>
          <p:cNvPicPr>
            <a:picLocks noChangeAspect="1"/>
          </p:cNvPicPr>
          <p:nvPr/>
        </p:nvPicPr>
        <p:blipFill>
          <a:blip r:embed="rId3"/>
          <a:stretch>
            <a:fillRect/>
          </a:stretch>
        </p:blipFill>
        <p:spPr>
          <a:xfrm>
            <a:off x="1007637" y="3579139"/>
            <a:ext cx="3600000" cy="2321987"/>
          </a:xfrm>
          <a:prstGeom prst="rect">
            <a:avLst/>
          </a:prstGeom>
        </p:spPr>
      </p:pic>
      <p:pic>
        <p:nvPicPr>
          <p:cNvPr id="17" name="Picture 16">
            <a:extLst>
              <a:ext uri="{FF2B5EF4-FFF2-40B4-BE49-F238E27FC236}">
                <a16:creationId xmlns:a16="http://schemas.microsoft.com/office/drawing/2014/main" id="{A97B6207-5A4A-6524-42AA-9986AD95A68F}"/>
              </a:ext>
            </a:extLst>
          </p:cNvPr>
          <p:cNvPicPr>
            <a:picLocks noChangeAspect="1"/>
          </p:cNvPicPr>
          <p:nvPr/>
        </p:nvPicPr>
        <p:blipFill>
          <a:blip r:embed="rId4"/>
          <a:stretch>
            <a:fillRect/>
          </a:stretch>
        </p:blipFill>
        <p:spPr>
          <a:xfrm>
            <a:off x="6765215" y="1817076"/>
            <a:ext cx="5040000" cy="3250781"/>
          </a:xfrm>
          <a:prstGeom prst="rect">
            <a:avLst/>
          </a:prstGeom>
        </p:spPr>
      </p:pic>
    </p:spTree>
    <p:extLst>
      <p:ext uri="{BB962C8B-B14F-4D97-AF65-F5344CB8AC3E}">
        <p14:creationId xmlns:p14="http://schemas.microsoft.com/office/powerpoint/2010/main" val="35906114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C240A47-7EF0-7C63-A4C6-192A5237D60E}"/>
              </a:ext>
            </a:extLst>
          </p:cNvPr>
          <p:cNvSpPr>
            <a:spLocks noGrp="1"/>
          </p:cNvSpPr>
          <p:nvPr>
            <p:ph type="title"/>
          </p:nvPr>
        </p:nvSpPr>
        <p:spPr/>
        <p:txBody>
          <a:bodyPr>
            <a:normAutofit/>
          </a:bodyPr>
          <a:lstStyle/>
          <a:p>
            <a:r>
              <a:rPr lang="en-AU" sz="3600" dirty="0">
                <a:latin typeface="Aptos" panose="020B0004020202020204" pitchFamily="34" charset="0"/>
              </a:rPr>
              <a:t>Inverter 49 and 48 (VPAJ 30</a:t>
            </a:r>
            <a:r>
              <a:rPr lang="en-AU" sz="3600" dirty="0">
                <a:latin typeface="Aptos" panose="020B0004020202020204" pitchFamily="34" charset="0"/>
                <a:cs typeface="Times New Roman" panose="02020603050405020304" pitchFamily="18" charset="0"/>
              </a:rPr>
              <a:t>°)</a:t>
            </a:r>
            <a:endParaRPr lang="en-AU" sz="3600" dirty="0">
              <a:latin typeface="Aptos" panose="020B0004020202020204" pitchFamily="34" charset="0"/>
            </a:endParaRPr>
          </a:p>
        </p:txBody>
      </p:sp>
      <p:sp>
        <p:nvSpPr>
          <p:cNvPr id="7" name="Footer Placeholder 6">
            <a:extLst>
              <a:ext uri="{FF2B5EF4-FFF2-40B4-BE49-F238E27FC236}">
                <a16:creationId xmlns:a16="http://schemas.microsoft.com/office/drawing/2014/main" id="{6C9DBAB0-F173-3B52-1E37-6E8443F6AFD6}"/>
              </a:ext>
            </a:extLst>
          </p:cNvPr>
          <p:cNvSpPr>
            <a:spLocks noGrp="1"/>
          </p:cNvSpPr>
          <p:nvPr>
            <p:ph type="ftr" sz="quarter" idx="11"/>
          </p:nvPr>
        </p:nvSpPr>
        <p:spPr/>
        <p:txBody>
          <a:bodyPr/>
          <a:lstStyle/>
          <a:p>
            <a:r>
              <a:rPr lang="en-US" dirty="0"/>
              <a:t>G-PST - Melbourne Workshop - October 2024</a:t>
            </a:r>
            <a:endParaRPr lang="en-AU" dirty="0"/>
          </a:p>
        </p:txBody>
      </p:sp>
      <p:sp>
        <p:nvSpPr>
          <p:cNvPr id="8" name="Slide Number Placeholder 7">
            <a:extLst>
              <a:ext uri="{FF2B5EF4-FFF2-40B4-BE49-F238E27FC236}">
                <a16:creationId xmlns:a16="http://schemas.microsoft.com/office/drawing/2014/main" id="{FD0BECAD-DE59-F945-D6B8-13797357520A}"/>
              </a:ext>
            </a:extLst>
          </p:cNvPr>
          <p:cNvSpPr>
            <a:spLocks noGrp="1"/>
          </p:cNvSpPr>
          <p:nvPr>
            <p:ph type="sldNum" sz="quarter" idx="12"/>
          </p:nvPr>
        </p:nvSpPr>
        <p:spPr/>
        <p:txBody>
          <a:bodyPr/>
          <a:lstStyle/>
          <a:p>
            <a:fld id="{A8998135-7374-448B-882E-175897ED0F01}" type="slidenum">
              <a:rPr lang="en-AU" smtClean="0"/>
              <a:t>57</a:t>
            </a:fld>
            <a:endParaRPr lang="en-AU"/>
          </a:p>
        </p:txBody>
      </p:sp>
      <p:cxnSp>
        <p:nvCxnSpPr>
          <p:cNvPr id="22" name="Elbow Connector 8">
            <a:extLst>
              <a:ext uri="{FF2B5EF4-FFF2-40B4-BE49-F238E27FC236}">
                <a16:creationId xmlns:a16="http://schemas.microsoft.com/office/drawing/2014/main" id="{6539DF87-9792-6DF2-E407-8AE76923A808}"/>
              </a:ext>
            </a:extLst>
          </p:cNvPr>
          <p:cNvCxnSpPr>
            <a:cxnSpLocks/>
          </p:cNvCxnSpPr>
          <p:nvPr/>
        </p:nvCxnSpPr>
        <p:spPr>
          <a:xfrm>
            <a:off x="4593657" y="2338684"/>
            <a:ext cx="2162997" cy="109031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12">
            <a:extLst>
              <a:ext uri="{FF2B5EF4-FFF2-40B4-BE49-F238E27FC236}">
                <a16:creationId xmlns:a16="http://schemas.microsoft.com/office/drawing/2014/main" id="{BCDF10D0-F2A9-BD58-E889-7BFB4D1B1E16}"/>
              </a:ext>
            </a:extLst>
          </p:cNvPr>
          <p:cNvCxnSpPr>
            <a:cxnSpLocks/>
          </p:cNvCxnSpPr>
          <p:nvPr/>
        </p:nvCxnSpPr>
        <p:spPr>
          <a:xfrm flipV="1">
            <a:off x="4605215" y="3442467"/>
            <a:ext cx="1071439" cy="1298605"/>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7EBB463-244A-5A74-5E5A-792BCE049A08}"/>
              </a:ext>
            </a:extLst>
          </p:cNvPr>
          <p:cNvSpPr txBox="1"/>
          <p:nvPr/>
        </p:nvSpPr>
        <p:spPr>
          <a:xfrm>
            <a:off x="4652967" y="4785411"/>
            <a:ext cx="906017" cy="246221"/>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US" sz="1000" b="1" dirty="0">
                <a:latin typeface="Sommet bold"/>
                <a:ea typeface="+mn-ea"/>
              </a:rPr>
              <a:t>Ride-Through</a:t>
            </a:r>
            <a:endParaRPr kumimoji="0" lang="en-US" sz="1000" b="1" i="0" u="none" strike="noStrike" kern="1200" cap="none" spc="0" normalizeH="0" baseline="0" noProof="0" dirty="0">
              <a:ln>
                <a:noFill/>
              </a:ln>
              <a:solidFill>
                <a:schemeClr val="tx1"/>
              </a:solidFill>
              <a:effectLst/>
              <a:uLnTx/>
              <a:uFillTx/>
              <a:latin typeface="Sommet bold"/>
              <a:ea typeface="+mn-ea"/>
              <a:cs typeface="+mn-cs"/>
            </a:endParaRPr>
          </a:p>
        </p:txBody>
      </p:sp>
      <p:sp>
        <p:nvSpPr>
          <p:cNvPr id="26" name="TextBox 25">
            <a:extLst>
              <a:ext uri="{FF2B5EF4-FFF2-40B4-BE49-F238E27FC236}">
                <a16:creationId xmlns:a16="http://schemas.microsoft.com/office/drawing/2014/main" id="{5E342D1D-A616-9189-8A49-587283E98379}"/>
              </a:ext>
            </a:extLst>
          </p:cNvPr>
          <p:cNvSpPr txBox="1"/>
          <p:nvPr/>
        </p:nvSpPr>
        <p:spPr>
          <a:xfrm>
            <a:off x="5684688" y="3435733"/>
            <a:ext cx="885179" cy="246221"/>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1000" b="1" i="0" u="none" strike="noStrike" kern="1200" cap="none" spc="0" normalizeH="0" baseline="0" noProof="0" dirty="0">
                <a:ln>
                  <a:noFill/>
                </a:ln>
                <a:solidFill>
                  <a:schemeClr val="tx1"/>
                </a:solidFill>
                <a:effectLst/>
                <a:uLnTx/>
                <a:uFillTx/>
                <a:latin typeface="Sommet bold"/>
                <a:ea typeface="+mn-ea"/>
                <a:cs typeface="+mn-cs"/>
              </a:rPr>
              <a:t>Disconnected</a:t>
            </a:r>
          </a:p>
        </p:txBody>
      </p:sp>
      <p:sp>
        <p:nvSpPr>
          <p:cNvPr id="27" name="TextBox 26">
            <a:extLst>
              <a:ext uri="{FF2B5EF4-FFF2-40B4-BE49-F238E27FC236}">
                <a16:creationId xmlns:a16="http://schemas.microsoft.com/office/drawing/2014/main" id="{2352FA10-CFA7-3139-ED3D-B97E4D1F78C3}"/>
              </a:ext>
            </a:extLst>
          </p:cNvPr>
          <p:cNvSpPr txBox="1"/>
          <p:nvPr/>
        </p:nvSpPr>
        <p:spPr>
          <a:xfrm>
            <a:off x="4593657" y="2053109"/>
            <a:ext cx="1024639" cy="246221"/>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US" sz="1000" b="1" dirty="0">
                <a:latin typeface="Sommet bold"/>
                <a:ea typeface="+mn-ea"/>
              </a:rPr>
              <a:t>Power Curtailed</a:t>
            </a:r>
            <a:endParaRPr kumimoji="0" lang="en-US" sz="1000" b="1" i="0" u="none" strike="noStrike" kern="1200" cap="none" spc="0" normalizeH="0" baseline="0" noProof="0" dirty="0">
              <a:ln>
                <a:noFill/>
              </a:ln>
              <a:solidFill>
                <a:schemeClr val="tx1"/>
              </a:solidFill>
              <a:effectLst/>
              <a:uLnTx/>
              <a:uFillTx/>
              <a:latin typeface="Sommet bold"/>
              <a:ea typeface="+mn-ea"/>
              <a:cs typeface="+mn-cs"/>
            </a:endParaRPr>
          </a:p>
        </p:txBody>
      </p:sp>
      <p:pic>
        <p:nvPicPr>
          <p:cNvPr id="2" name="Picture 1">
            <a:extLst>
              <a:ext uri="{FF2B5EF4-FFF2-40B4-BE49-F238E27FC236}">
                <a16:creationId xmlns:a16="http://schemas.microsoft.com/office/drawing/2014/main" id="{305CC8C2-D41D-AA3C-D4D0-B3128B453C3B}"/>
              </a:ext>
            </a:extLst>
          </p:cNvPr>
          <p:cNvPicPr>
            <a:picLocks noChangeAspect="1"/>
          </p:cNvPicPr>
          <p:nvPr/>
        </p:nvPicPr>
        <p:blipFill>
          <a:blip r:embed="rId2"/>
          <a:stretch>
            <a:fillRect/>
          </a:stretch>
        </p:blipFill>
        <p:spPr>
          <a:xfrm>
            <a:off x="993657" y="1253917"/>
            <a:ext cx="3600000" cy="2296859"/>
          </a:xfrm>
          <a:prstGeom prst="rect">
            <a:avLst/>
          </a:prstGeom>
        </p:spPr>
      </p:pic>
      <p:pic>
        <p:nvPicPr>
          <p:cNvPr id="3" name="Picture 2">
            <a:extLst>
              <a:ext uri="{FF2B5EF4-FFF2-40B4-BE49-F238E27FC236}">
                <a16:creationId xmlns:a16="http://schemas.microsoft.com/office/drawing/2014/main" id="{9AB95C0A-358E-6E3F-7D64-747EE0C8EA23}"/>
              </a:ext>
            </a:extLst>
          </p:cNvPr>
          <p:cNvPicPr>
            <a:picLocks noChangeAspect="1"/>
          </p:cNvPicPr>
          <p:nvPr/>
        </p:nvPicPr>
        <p:blipFill>
          <a:blip r:embed="rId3"/>
          <a:stretch>
            <a:fillRect/>
          </a:stretch>
        </p:blipFill>
        <p:spPr>
          <a:xfrm>
            <a:off x="1067422" y="3644128"/>
            <a:ext cx="3600000" cy="2282565"/>
          </a:xfrm>
          <a:prstGeom prst="rect">
            <a:avLst/>
          </a:prstGeom>
        </p:spPr>
      </p:pic>
      <p:sp>
        <p:nvSpPr>
          <p:cNvPr id="4" name="TextBox 3">
            <a:extLst>
              <a:ext uri="{FF2B5EF4-FFF2-40B4-BE49-F238E27FC236}">
                <a16:creationId xmlns:a16="http://schemas.microsoft.com/office/drawing/2014/main" id="{6A453E4D-12CE-C0BF-56DC-D05D9AAA9D70}"/>
              </a:ext>
            </a:extLst>
          </p:cNvPr>
          <p:cNvSpPr txBox="1"/>
          <p:nvPr/>
        </p:nvSpPr>
        <p:spPr>
          <a:xfrm>
            <a:off x="5677482" y="3169528"/>
            <a:ext cx="1024639" cy="246221"/>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US" sz="1000" b="1" dirty="0">
                <a:latin typeface="Sommet bold"/>
                <a:ea typeface="+mn-ea"/>
              </a:rPr>
              <a:t>Power Curtailed</a:t>
            </a:r>
            <a:endParaRPr kumimoji="0" lang="en-US" sz="1000" b="1" i="0" u="none" strike="noStrike" kern="1200" cap="none" spc="0" normalizeH="0" baseline="0" noProof="0" dirty="0">
              <a:ln>
                <a:noFill/>
              </a:ln>
              <a:solidFill>
                <a:schemeClr val="tx1"/>
              </a:solidFill>
              <a:effectLst/>
              <a:uLnTx/>
              <a:uFillTx/>
              <a:latin typeface="Sommet bold"/>
              <a:ea typeface="+mn-ea"/>
              <a:cs typeface="+mn-cs"/>
            </a:endParaRPr>
          </a:p>
        </p:txBody>
      </p:sp>
      <p:pic>
        <p:nvPicPr>
          <p:cNvPr id="5" name="Picture 4">
            <a:extLst>
              <a:ext uri="{FF2B5EF4-FFF2-40B4-BE49-F238E27FC236}">
                <a16:creationId xmlns:a16="http://schemas.microsoft.com/office/drawing/2014/main" id="{5416EAC4-ED60-2ECA-4910-08AB4C9B70EA}"/>
              </a:ext>
            </a:extLst>
          </p:cNvPr>
          <p:cNvPicPr>
            <a:picLocks noChangeAspect="1"/>
          </p:cNvPicPr>
          <p:nvPr/>
        </p:nvPicPr>
        <p:blipFill>
          <a:blip r:embed="rId4"/>
          <a:stretch>
            <a:fillRect/>
          </a:stretch>
        </p:blipFill>
        <p:spPr>
          <a:xfrm>
            <a:off x="6756654" y="1964646"/>
            <a:ext cx="5040000" cy="3172259"/>
          </a:xfrm>
          <a:prstGeom prst="rect">
            <a:avLst/>
          </a:prstGeom>
        </p:spPr>
      </p:pic>
    </p:spTree>
    <p:extLst>
      <p:ext uri="{BB962C8B-B14F-4D97-AF65-F5344CB8AC3E}">
        <p14:creationId xmlns:p14="http://schemas.microsoft.com/office/powerpoint/2010/main" val="37565519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C240A47-7EF0-7C63-A4C6-192A5237D60E}"/>
              </a:ext>
            </a:extLst>
          </p:cNvPr>
          <p:cNvSpPr>
            <a:spLocks noGrp="1"/>
          </p:cNvSpPr>
          <p:nvPr>
            <p:ph type="title"/>
          </p:nvPr>
        </p:nvSpPr>
        <p:spPr/>
        <p:txBody>
          <a:bodyPr>
            <a:normAutofit/>
          </a:bodyPr>
          <a:lstStyle/>
          <a:p>
            <a:r>
              <a:rPr lang="en-AU" sz="3600" dirty="0">
                <a:latin typeface="Aptos" panose="020B0004020202020204" pitchFamily="34" charset="0"/>
              </a:rPr>
              <a:t>Inverter 51 and 48 (Voltage Sag of 0.07p.u for 220ms</a:t>
            </a:r>
            <a:r>
              <a:rPr lang="en-AU" sz="3600" dirty="0">
                <a:latin typeface="Aptos" panose="020B0004020202020204" pitchFamily="34" charset="0"/>
                <a:cs typeface="Times New Roman" panose="02020603050405020304" pitchFamily="18" charset="0"/>
              </a:rPr>
              <a:t>)</a:t>
            </a:r>
            <a:endParaRPr lang="en-AU" sz="3600" dirty="0">
              <a:latin typeface="Aptos" panose="020B0004020202020204" pitchFamily="34" charset="0"/>
            </a:endParaRPr>
          </a:p>
        </p:txBody>
      </p:sp>
      <p:sp>
        <p:nvSpPr>
          <p:cNvPr id="7" name="Footer Placeholder 6">
            <a:extLst>
              <a:ext uri="{FF2B5EF4-FFF2-40B4-BE49-F238E27FC236}">
                <a16:creationId xmlns:a16="http://schemas.microsoft.com/office/drawing/2014/main" id="{6C9DBAB0-F173-3B52-1E37-6E8443F6AFD6}"/>
              </a:ext>
            </a:extLst>
          </p:cNvPr>
          <p:cNvSpPr>
            <a:spLocks noGrp="1"/>
          </p:cNvSpPr>
          <p:nvPr>
            <p:ph type="ftr" sz="quarter" idx="11"/>
          </p:nvPr>
        </p:nvSpPr>
        <p:spPr/>
        <p:txBody>
          <a:bodyPr/>
          <a:lstStyle/>
          <a:p>
            <a:r>
              <a:rPr lang="en-US" dirty="0"/>
              <a:t>G-PST - Melbourne Workshop - October 2024</a:t>
            </a:r>
            <a:endParaRPr lang="en-AU" dirty="0"/>
          </a:p>
        </p:txBody>
      </p:sp>
      <p:sp>
        <p:nvSpPr>
          <p:cNvPr id="8" name="Slide Number Placeholder 7">
            <a:extLst>
              <a:ext uri="{FF2B5EF4-FFF2-40B4-BE49-F238E27FC236}">
                <a16:creationId xmlns:a16="http://schemas.microsoft.com/office/drawing/2014/main" id="{FD0BECAD-DE59-F945-D6B8-13797357520A}"/>
              </a:ext>
            </a:extLst>
          </p:cNvPr>
          <p:cNvSpPr>
            <a:spLocks noGrp="1"/>
          </p:cNvSpPr>
          <p:nvPr>
            <p:ph type="sldNum" sz="quarter" idx="12"/>
          </p:nvPr>
        </p:nvSpPr>
        <p:spPr/>
        <p:txBody>
          <a:bodyPr/>
          <a:lstStyle/>
          <a:p>
            <a:fld id="{A8998135-7374-448B-882E-175897ED0F01}" type="slidenum">
              <a:rPr lang="en-AU" smtClean="0"/>
              <a:t>58</a:t>
            </a:fld>
            <a:endParaRPr lang="en-AU"/>
          </a:p>
        </p:txBody>
      </p:sp>
      <p:cxnSp>
        <p:nvCxnSpPr>
          <p:cNvPr id="22" name="Elbow Connector 8">
            <a:extLst>
              <a:ext uri="{FF2B5EF4-FFF2-40B4-BE49-F238E27FC236}">
                <a16:creationId xmlns:a16="http://schemas.microsoft.com/office/drawing/2014/main" id="{6539DF87-9792-6DF2-E407-8AE76923A808}"/>
              </a:ext>
            </a:extLst>
          </p:cNvPr>
          <p:cNvCxnSpPr>
            <a:cxnSpLocks/>
          </p:cNvCxnSpPr>
          <p:nvPr/>
        </p:nvCxnSpPr>
        <p:spPr>
          <a:xfrm>
            <a:off x="4593657" y="2338684"/>
            <a:ext cx="2162997" cy="109031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12">
            <a:extLst>
              <a:ext uri="{FF2B5EF4-FFF2-40B4-BE49-F238E27FC236}">
                <a16:creationId xmlns:a16="http://schemas.microsoft.com/office/drawing/2014/main" id="{BCDF10D0-F2A9-BD58-E889-7BFB4D1B1E16}"/>
              </a:ext>
            </a:extLst>
          </p:cNvPr>
          <p:cNvCxnSpPr>
            <a:cxnSpLocks/>
          </p:cNvCxnSpPr>
          <p:nvPr/>
        </p:nvCxnSpPr>
        <p:spPr>
          <a:xfrm flipV="1">
            <a:off x="4605215" y="3442467"/>
            <a:ext cx="1071439" cy="1298605"/>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7EBB463-244A-5A74-5E5A-792BCE049A08}"/>
              </a:ext>
            </a:extLst>
          </p:cNvPr>
          <p:cNvSpPr txBox="1"/>
          <p:nvPr/>
        </p:nvSpPr>
        <p:spPr>
          <a:xfrm>
            <a:off x="4687926" y="4754539"/>
            <a:ext cx="906017" cy="246221"/>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US" sz="1000" b="1" dirty="0">
                <a:latin typeface="Sommet bold"/>
                <a:ea typeface="+mn-ea"/>
              </a:rPr>
              <a:t>Ride-Through</a:t>
            </a:r>
            <a:endParaRPr kumimoji="0" lang="en-US" sz="1000" b="1" i="0" u="none" strike="noStrike" kern="1200" cap="none" spc="0" normalizeH="0" baseline="0" noProof="0" dirty="0">
              <a:ln>
                <a:noFill/>
              </a:ln>
              <a:solidFill>
                <a:schemeClr val="tx1"/>
              </a:solidFill>
              <a:effectLst/>
              <a:uLnTx/>
              <a:uFillTx/>
              <a:latin typeface="Sommet bold"/>
              <a:ea typeface="+mn-ea"/>
              <a:cs typeface="+mn-cs"/>
            </a:endParaRPr>
          </a:p>
        </p:txBody>
      </p:sp>
      <p:sp>
        <p:nvSpPr>
          <p:cNvPr id="2" name="TextBox 1">
            <a:extLst>
              <a:ext uri="{FF2B5EF4-FFF2-40B4-BE49-F238E27FC236}">
                <a16:creationId xmlns:a16="http://schemas.microsoft.com/office/drawing/2014/main" id="{CDBC884C-ABF3-5503-658C-30EFC8538A56}"/>
              </a:ext>
            </a:extLst>
          </p:cNvPr>
          <p:cNvSpPr txBox="1"/>
          <p:nvPr/>
        </p:nvSpPr>
        <p:spPr>
          <a:xfrm>
            <a:off x="5653409" y="3457253"/>
            <a:ext cx="885179" cy="246221"/>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1000" b="1" i="0" u="none" strike="noStrike" kern="1200" cap="none" spc="0" normalizeH="0" baseline="0" noProof="0" dirty="0">
                <a:ln>
                  <a:noFill/>
                </a:ln>
                <a:solidFill>
                  <a:schemeClr val="tx1"/>
                </a:solidFill>
                <a:effectLst/>
                <a:uLnTx/>
                <a:uFillTx/>
                <a:latin typeface="Sommet bold"/>
                <a:ea typeface="+mn-ea"/>
                <a:cs typeface="+mn-cs"/>
              </a:rPr>
              <a:t>Disconnected</a:t>
            </a:r>
          </a:p>
        </p:txBody>
      </p:sp>
      <p:sp>
        <p:nvSpPr>
          <p:cNvPr id="6" name="TextBox 5">
            <a:extLst>
              <a:ext uri="{FF2B5EF4-FFF2-40B4-BE49-F238E27FC236}">
                <a16:creationId xmlns:a16="http://schemas.microsoft.com/office/drawing/2014/main" id="{C1A2ED82-7C6E-CCF3-D79E-74AECB207F1D}"/>
              </a:ext>
            </a:extLst>
          </p:cNvPr>
          <p:cNvSpPr txBox="1"/>
          <p:nvPr/>
        </p:nvSpPr>
        <p:spPr>
          <a:xfrm>
            <a:off x="4593657" y="2092463"/>
            <a:ext cx="906017" cy="246221"/>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US" sz="1000" b="1" dirty="0">
                <a:latin typeface="Sommet bold"/>
                <a:ea typeface="+mn-ea"/>
              </a:rPr>
              <a:t>Ride-Through</a:t>
            </a:r>
            <a:endParaRPr kumimoji="0" lang="en-US" sz="1000" b="1" i="0" u="none" strike="noStrike" kern="1200" cap="none" spc="0" normalizeH="0" baseline="0" noProof="0" dirty="0">
              <a:ln>
                <a:noFill/>
              </a:ln>
              <a:solidFill>
                <a:schemeClr val="tx1"/>
              </a:solidFill>
              <a:effectLst/>
              <a:uLnTx/>
              <a:uFillTx/>
              <a:latin typeface="Sommet bold"/>
              <a:ea typeface="+mn-ea"/>
              <a:cs typeface="+mn-cs"/>
            </a:endParaRPr>
          </a:p>
        </p:txBody>
      </p:sp>
      <p:sp>
        <p:nvSpPr>
          <p:cNvPr id="10" name="TextBox 9">
            <a:extLst>
              <a:ext uri="{FF2B5EF4-FFF2-40B4-BE49-F238E27FC236}">
                <a16:creationId xmlns:a16="http://schemas.microsoft.com/office/drawing/2014/main" id="{057D57B2-5F5C-E4CA-8C92-E0669C03C63A}"/>
              </a:ext>
            </a:extLst>
          </p:cNvPr>
          <p:cNvSpPr txBox="1"/>
          <p:nvPr/>
        </p:nvSpPr>
        <p:spPr>
          <a:xfrm>
            <a:off x="5675155" y="3182119"/>
            <a:ext cx="906017" cy="246221"/>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US" sz="1000" b="1" dirty="0">
                <a:latin typeface="Sommet bold"/>
                <a:ea typeface="+mn-ea"/>
              </a:rPr>
              <a:t>Ride-Through</a:t>
            </a:r>
            <a:endParaRPr kumimoji="0" lang="en-US" sz="1000" b="1" i="0" u="none" strike="noStrike" kern="1200" cap="none" spc="0" normalizeH="0" baseline="0" noProof="0" dirty="0">
              <a:ln>
                <a:noFill/>
              </a:ln>
              <a:solidFill>
                <a:schemeClr val="tx1"/>
              </a:solidFill>
              <a:effectLst/>
              <a:uLnTx/>
              <a:uFillTx/>
              <a:latin typeface="Sommet bold"/>
              <a:ea typeface="+mn-ea"/>
              <a:cs typeface="+mn-cs"/>
            </a:endParaRPr>
          </a:p>
        </p:txBody>
      </p:sp>
      <p:pic>
        <p:nvPicPr>
          <p:cNvPr id="11" name="Picture 10">
            <a:extLst>
              <a:ext uri="{FF2B5EF4-FFF2-40B4-BE49-F238E27FC236}">
                <a16:creationId xmlns:a16="http://schemas.microsoft.com/office/drawing/2014/main" id="{1651281C-6AB2-3FA1-6C2D-EBF2915876EA}"/>
              </a:ext>
            </a:extLst>
          </p:cNvPr>
          <p:cNvPicPr>
            <a:picLocks noChangeAspect="1"/>
          </p:cNvPicPr>
          <p:nvPr/>
        </p:nvPicPr>
        <p:blipFill>
          <a:blip r:embed="rId2"/>
          <a:stretch>
            <a:fillRect/>
          </a:stretch>
        </p:blipFill>
        <p:spPr>
          <a:xfrm>
            <a:off x="1087926" y="1287559"/>
            <a:ext cx="3600000" cy="2292804"/>
          </a:xfrm>
          <a:prstGeom prst="rect">
            <a:avLst/>
          </a:prstGeom>
        </p:spPr>
      </p:pic>
      <p:pic>
        <p:nvPicPr>
          <p:cNvPr id="12" name="Picture 11">
            <a:extLst>
              <a:ext uri="{FF2B5EF4-FFF2-40B4-BE49-F238E27FC236}">
                <a16:creationId xmlns:a16="http://schemas.microsoft.com/office/drawing/2014/main" id="{CF42C14C-0557-FC91-9E6C-CCFBA2618650}"/>
              </a:ext>
            </a:extLst>
          </p:cNvPr>
          <p:cNvPicPr>
            <a:picLocks noChangeAspect="1"/>
          </p:cNvPicPr>
          <p:nvPr/>
        </p:nvPicPr>
        <p:blipFill>
          <a:blip r:embed="rId3"/>
          <a:stretch>
            <a:fillRect/>
          </a:stretch>
        </p:blipFill>
        <p:spPr>
          <a:xfrm>
            <a:off x="1082147" y="3579737"/>
            <a:ext cx="3600000" cy="2317889"/>
          </a:xfrm>
          <a:prstGeom prst="rect">
            <a:avLst/>
          </a:prstGeom>
        </p:spPr>
      </p:pic>
      <p:pic>
        <p:nvPicPr>
          <p:cNvPr id="13" name="Picture 12">
            <a:extLst>
              <a:ext uri="{FF2B5EF4-FFF2-40B4-BE49-F238E27FC236}">
                <a16:creationId xmlns:a16="http://schemas.microsoft.com/office/drawing/2014/main" id="{2A799CE8-8104-C29A-2E97-95D5891C875F}"/>
              </a:ext>
            </a:extLst>
          </p:cNvPr>
          <p:cNvPicPr>
            <a:picLocks noChangeAspect="1"/>
          </p:cNvPicPr>
          <p:nvPr/>
        </p:nvPicPr>
        <p:blipFill>
          <a:blip r:embed="rId4"/>
          <a:stretch>
            <a:fillRect/>
          </a:stretch>
        </p:blipFill>
        <p:spPr>
          <a:xfrm>
            <a:off x="6756654" y="1998803"/>
            <a:ext cx="5040000" cy="3161867"/>
          </a:xfrm>
          <a:prstGeom prst="rect">
            <a:avLst/>
          </a:prstGeom>
        </p:spPr>
      </p:pic>
    </p:spTree>
    <p:extLst>
      <p:ext uri="{BB962C8B-B14F-4D97-AF65-F5344CB8AC3E}">
        <p14:creationId xmlns:p14="http://schemas.microsoft.com/office/powerpoint/2010/main" val="8246436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C240A47-7EF0-7C63-A4C6-192A5237D60E}"/>
              </a:ext>
            </a:extLst>
          </p:cNvPr>
          <p:cNvSpPr>
            <a:spLocks noGrp="1"/>
          </p:cNvSpPr>
          <p:nvPr>
            <p:ph type="title"/>
          </p:nvPr>
        </p:nvSpPr>
        <p:spPr/>
        <p:txBody>
          <a:bodyPr>
            <a:normAutofit/>
          </a:bodyPr>
          <a:lstStyle/>
          <a:p>
            <a:r>
              <a:rPr lang="en-AU" sz="3600" dirty="0">
                <a:latin typeface="Aptos" panose="020B0004020202020204" pitchFamily="34" charset="0"/>
              </a:rPr>
              <a:t>Inverter 44 and 51 (VPAJ 60</a:t>
            </a:r>
            <a:r>
              <a:rPr lang="en-AU" sz="3600" dirty="0">
                <a:latin typeface="Aptos" panose="020B0004020202020204" pitchFamily="34" charset="0"/>
                <a:cs typeface="Times New Roman" panose="02020603050405020304" pitchFamily="18" charset="0"/>
              </a:rPr>
              <a:t>°)</a:t>
            </a:r>
            <a:endParaRPr lang="en-AU" sz="3600" dirty="0">
              <a:latin typeface="Aptos" panose="020B0004020202020204" pitchFamily="34" charset="0"/>
            </a:endParaRPr>
          </a:p>
        </p:txBody>
      </p:sp>
      <p:sp>
        <p:nvSpPr>
          <p:cNvPr id="7" name="Footer Placeholder 6">
            <a:extLst>
              <a:ext uri="{FF2B5EF4-FFF2-40B4-BE49-F238E27FC236}">
                <a16:creationId xmlns:a16="http://schemas.microsoft.com/office/drawing/2014/main" id="{6C9DBAB0-F173-3B52-1E37-6E8443F6AFD6}"/>
              </a:ext>
            </a:extLst>
          </p:cNvPr>
          <p:cNvSpPr>
            <a:spLocks noGrp="1"/>
          </p:cNvSpPr>
          <p:nvPr>
            <p:ph type="ftr" sz="quarter" idx="11"/>
          </p:nvPr>
        </p:nvSpPr>
        <p:spPr/>
        <p:txBody>
          <a:bodyPr/>
          <a:lstStyle/>
          <a:p>
            <a:r>
              <a:rPr lang="en-US" dirty="0"/>
              <a:t>G-PST - Melbourne Workshop - October 2024</a:t>
            </a:r>
            <a:endParaRPr lang="en-AU" dirty="0"/>
          </a:p>
        </p:txBody>
      </p:sp>
      <p:sp>
        <p:nvSpPr>
          <p:cNvPr id="8" name="Slide Number Placeholder 7">
            <a:extLst>
              <a:ext uri="{FF2B5EF4-FFF2-40B4-BE49-F238E27FC236}">
                <a16:creationId xmlns:a16="http://schemas.microsoft.com/office/drawing/2014/main" id="{FD0BECAD-DE59-F945-D6B8-13797357520A}"/>
              </a:ext>
            </a:extLst>
          </p:cNvPr>
          <p:cNvSpPr>
            <a:spLocks noGrp="1"/>
          </p:cNvSpPr>
          <p:nvPr>
            <p:ph type="sldNum" sz="quarter" idx="12"/>
          </p:nvPr>
        </p:nvSpPr>
        <p:spPr/>
        <p:txBody>
          <a:bodyPr/>
          <a:lstStyle/>
          <a:p>
            <a:fld id="{A8998135-7374-448B-882E-175897ED0F01}" type="slidenum">
              <a:rPr lang="en-AU" smtClean="0"/>
              <a:t>59</a:t>
            </a:fld>
            <a:endParaRPr lang="en-AU"/>
          </a:p>
        </p:txBody>
      </p:sp>
      <p:pic>
        <p:nvPicPr>
          <p:cNvPr id="19" name="Picture 18">
            <a:extLst>
              <a:ext uri="{FF2B5EF4-FFF2-40B4-BE49-F238E27FC236}">
                <a16:creationId xmlns:a16="http://schemas.microsoft.com/office/drawing/2014/main" id="{B55921DC-0CE1-FFA2-478F-6FC1DD82C3CF}"/>
              </a:ext>
            </a:extLst>
          </p:cNvPr>
          <p:cNvPicPr>
            <a:picLocks noChangeAspect="1"/>
          </p:cNvPicPr>
          <p:nvPr/>
        </p:nvPicPr>
        <p:blipFill>
          <a:blip r:embed="rId2"/>
          <a:stretch>
            <a:fillRect/>
          </a:stretch>
        </p:blipFill>
        <p:spPr>
          <a:xfrm>
            <a:off x="993657" y="1177691"/>
            <a:ext cx="3600000" cy="2321986"/>
          </a:xfrm>
          <a:prstGeom prst="rect">
            <a:avLst/>
          </a:prstGeom>
        </p:spPr>
      </p:pic>
      <p:pic>
        <p:nvPicPr>
          <p:cNvPr id="20" name="Picture 19">
            <a:extLst>
              <a:ext uri="{FF2B5EF4-FFF2-40B4-BE49-F238E27FC236}">
                <a16:creationId xmlns:a16="http://schemas.microsoft.com/office/drawing/2014/main" id="{480D2D2A-B500-F638-2666-78ED752A1D60}"/>
              </a:ext>
            </a:extLst>
          </p:cNvPr>
          <p:cNvPicPr>
            <a:picLocks noChangeAspect="1"/>
          </p:cNvPicPr>
          <p:nvPr/>
        </p:nvPicPr>
        <p:blipFill>
          <a:blip r:embed="rId3"/>
          <a:stretch>
            <a:fillRect/>
          </a:stretch>
        </p:blipFill>
        <p:spPr>
          <a:xfrm>
            <a:off x="1005215" y="3580078"/>
            <a:ext cx="3600000" cy="2321987"/>
          </a:xfrm>
          <a:prstGeom prst="rect">
            <a:avLst/>
          </a:prstGeom>
        </p:spPr>
      </p:pic>
      <p:pic>
        <p:nvPicPr>
          <p:cNvPr id="21" name="Picture 20">
            <a:extLst>
              <a:ext uri="{FF2B5EF4-FFF2-40B4-BE49-F238E27FC236}">
                <a16:creationId xmlns:a16="http://schemas.microsoft.com/office/drawing/2014/main" id="{529C5111-0349-424D-1C5B-836F6468EED3}"/>
              </a:ext>
            </a:extLst>
          </p:cNvPr>
          <p:cNvPicPr>
            <a:picLocks noChangeAspect="1"/>
          </p:cNvPicPr>
          <p:nvPr/>
        </p:nvPicPr>
        <p:blipFill>
          <a:blip r:embed="rId4"/>
          <a:stretch>
            <a:fillRect/>
          </a:stretch>
        </p:blipFill>
        <p:spPr>
          <a:xfrm>
            <a:off x="6756654" y="1803609"/>
            <a:ext cx="5040000" cy="3250782"/>
          </a:xfrm>
          <a:prstGeom prst="rect">
            <a:avLst/>
          </a:prstGeom>
        </p:spPr>
      </p:pic>
      <p:cxnSp>
        <p:nvCxnSpPr>
          <p:cNvPr id="22" name="Elbow Connector 8">
            <a:extLst>
              <a:ext uri="{FF2B5EF4-FFF2-40B4-BE49-F238E27FC236}">
                <a16:creationId xmlns:a16="http://schemas.microsoft.com/office/drawing/2014/main" id="{6539DF87-9792-6DF2-E407-8AE76923A808}"/>
              </a:ext>
            </a:extLst>
          </p:cNvPr>
          <p:cNvCxnSpPr>
            <a:cxnSpLocks/>
            <a:stCxn id="19" idx="3"/>
            <a:endCxn id="21" idx="1"/>
          </p:cNvCxnSpPr>
          <p:nvPr/>
        </p:nvCxnSpPr>
        <p:spPr>
          <a:xfrm>
            <a:off x="4593657" y="2338684"/>
            <a:ext cx="2162997" cy="109031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12">
            <a:extLst>
              <a:ext uri="{FF2B5EF4-FFF2-40B4-BE49-F238E27FC236}">
                <a16:creationId xmlns:a16="http://schemas.microsoft.com/office/drawing/2014/main" id="{BCDF10D0-F2A9-BD58-E889-7BFB4D1B1E16}"/>
              </a:ext>
            </a:extLst>
          </p:cNvPr>
          <p:cNvCxnSpPr>
            <a:cxnSpLocks/>
            <a:stCxn id="20" idx="3"/>
          </p:cNvCxnSpPr>
          <p:nvPr/>
        </p:nvCxnSpPr>
        <p:spPr>
          <a:xfrm flipV="1">
            <a:off x="4605215" y="3442467"/>
            <a:ext cx="1071439" cy="1298605"/>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3443DC4-F86C-F991-B53F-41A7C6CC01A8}"/>
              </a:ext>
            </a:extLst>
          </p:cNvPr>
          <p:cNvSpPr txBox="1"/>
          <p:nvPr/>
        </p:nvSpPr>
        <p:spPr>
          <a:xfrm>
            <a:off x="4651908" y="2092463"/>
            <a:ext cx="885179" cy="246221"/>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1000" b="1" i="0" u="none" strike="noStrike" kern="1200" cap="none" spc="0" normalizeH="0" baseline="0" noProof="0" dirty="0">
                <a:ln>
                  <a:noFill/>
                </a:ln>
                <a:solidFill>
                  <a:schemeClr val="tx1"/>
                </a:solidFill>
                <a:effectLst/>
                <a:uLnTx/>
                <a:uFillTx/>
                <a:latin typeface="Sommet bold"/>
                <a:ea typeface="+mn-ea"/>
                <a:cs typeface="+mn-cs"/>
              </a:rPr>
              <a:t>Disconnected</a:t>
            </a:r>
          </a:p>
        </p:txBody>
      </p:sp>
      <p:sp>
        <p:nvSpPr>
          <p:cNvPr id="25" name="TextBox 24">
            <a:extLst>
              <a:ext uri="{FF2B5EF4-FFF2-40B4-BE49-F238E27FC236}">
                <a16:creationId xmlns:a16="http://schemas.microsoft.com/office/drawing/2014/main" id="{D7EBB463-244A-5A74-5E5A-792BCE049A08}"/>
              </a:ext>
            </a:extLst>
          </p:cNvPr>
          <p:cNvSpPr txBox="1"/>
          <p:nvPr/>
        </p:nvSpPr>
        <p:spPr>
          <a:xfrm>
            <a:off x="4719519" y="4843882"/>
            <a:ext cx="906017" cy="246221"/>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US" sz="1000" b="1" dirty="0">
                <a:latin typeface="Sommet bold"/>
                <a:ea typeface="+mn-ea"/>
              </a:rPr>
              <a:t>Ride-Through</a:t>
            </a:r>
            <a:endParaRPr kumimoji="0" lang="en-US" sz="1000" b="1" i="0" u="none" strike="noStrike" kern="1200" cap="none" spc="0" normalizeH="0" baseline="0" noProof="0" dirty="0">
              <a:ln>
                <a:noFill/>
              </a:ln>
              <a:solidFill>
                <a:schemeClr val="tx1"/>
              </a:solidFill>
              <a:effectLst/>
              <a:uLnTx/>
              <a:uFillTx/>
              <a:latin typeface="Sommet bold"/>
              <a:ea typeface="+mn-ea"/>
              <a:cs typeface="+mn-cs"/>
            </a:endParaRPr>
          </a:p>
        </p:txBody>
      </p:sp>
      <p:sp>
        <p:nvSpPr>
          <p:cNvPr id="26" name="TextBox 25">
            <a:extLst>
              <a:ext uri="{FF2B5EF4-FFF2-40B4-BE49-F238E27FC236}">
                <a16:creationId xmlns:a16="http://schemas.microsoft.com/office/drawing/2014/main" id="{5E342D1D-A616-9189-8A49-587283E98379}"/>
              </a:ext>
            </a:extLst>
          </p:cNvPr>
          <p:cNvSpPr txBox="1"/>
          <p:nvPr/>
        </p:nvSpPr>
        <p:spPr>
          <a:xfrm>
            <a:off x="5646452" y="3135208"/>
            <a:ext cx="885179" cy="246221"/>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1000" b="1" i="0" u="none" strike="noStrike" kern="1200" cap="none" spc="0" normalizeH="0" baseline="0" noProof="0" dirty="0">
                <a:ln>
                  <a:noFill/>
                </a:ln>
                <a:solidFill>
                  <a:schemeClr val="tx1"/>
                </a:solidFill>
                <a:effectLst/>
                <a:uLnTx/>
                <a:uFillTx/>
                <a:latin typeface="Sommet bold"/>
                <a:ea typeface="+mn-ea"/>
                <a:cs typeface="+mn-cs"/>
              </a:rPr>
              <a:t>Disconnected</a:t>
            </a:r>
          </a:p>
        </p:txBody>
      </p:sp>
      <p:sp>
        <p:nvSpPr>
          <p:cNvPr id="27" name="TextBox 26">
            <a:extLst>
              <a:ext uri="{FF2B5EF4-FFF2-40B4-BE49-F238E27FC236}">
                <a16:creationId xmlns:a16="http://schemas.microsoft.com/office/drawing/2014/main" id="{2352FA10-CFA7-3139-ED3D-B97E4D1F78C3}"/>
              </a:ext>
            </a:extLst>
          </p:cNvPr>
          <p:cNvSpPr txBox="1"/>
          <p:nvPr/>
        </p:nvSpPr>
        <p:spPr>
          <a:xfrm>
            <a:off x="5634551" y="3456967"/>
            <a:ext cx="1024639" cy="246221"/>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US" sz="1000" b="1" dirty="0">
                <a:latin typeface="Sommet bold"/>
                <a:ea typeface="+mn-ea"/>
              </a:rPr>
              <a:t>Power Curtailed</a:t>
            </a:r>
            <a:endParaRPr kumimoji="0" lang="en-US" sz="1000" b="1" i="0" u="none" strike="noStrike" kern="1200" cap="none" spc="0" normalizeH="0" baseline="0" noProof="0" dirty="0">
              <a:ln>
                <a:noFill/>
              </a:ln>
              <a:solidFill>
                <a:schemeClr val="tx1"/>
              </a:solidFill>
              <a:effectLst/>
              <a:uLnTx/>
              <a:uFillTx/>
              <a:latin typeface="Sommet bold"/>
              <a:ea typeface="+mn-ea"/>
              <a:cs typeface="+mn-cs"/>
            </a:endParaRPr>
          </a:p>
        </p:txBody>
      </p:sp>
    </p:spTree>
    <p:extLst>
      <p:ext uri="{BB962C8B-B14F-4D97-AF65-F5344CB8AC3E}">
        <p14:creationId xmlns:p14="http://schemas.microsoft.com/office/powerpoint/2010/main" val="2944128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E4BF70B-0126-1E31-CAE4-DFB3D83ADE76}"/>
              </a:ext>
            </a:extLst>
          </p:cNvPr>
          <p:cNvSpPr>
            <a:spLocks noGrp="1"/>
          </p:cNvSpPr>
          <p:nvPr>
            <p:ph type="title"/>
          </p:nvPr>
        </p:nvSpPr>
        <p:spPr/>
        <p:txBody>
          <a:bodyPr>
            <a:normAutofit fontScale="90000"/>
          </a:bodyPr>
          <a:lstStyle/>
          <a:p>
            <a:r>
              <a:rPr lang="en-AU" dirty="0"/>
              <a:t>Scope of Topic 9</a:t>
            </a:r>
          </a:p>
        </p:txBody>
      </p:sp>
      <p:sp>
        <p:nvSpPr>
          <p:cNvPr id="8" name="Content Placeholder 7">
            <a:extLst>
              <a:ext uri="{FF2B5EF4-FFF2-40B4-BE49-F238E27FC236}">
                <a16:creationId xmlns:a16="http://schemas.microsoft.com/office/drawing/2014/main" id="{8783C7BF-5558-8A64-13F3-93D91D247177}"/>
              </a:ext>
            </a:extLst>
          </p:cNvPr>
          <p:cNvSpPr>
            <a:spLocks noGrp="1"/>
          </p:cNvSpPr>
          <p:nvPr>
            <p:ph idx="1"/>
          </p:nvPr>
        </p:nvSpPr>
        <p:spPr/>
        <p:txBody>
          <a:bodyPr>
            <a:normAutofit lnSpcReduction="10000"/>
          </a:bodyPr>
          <a:lstStyle/>
          <a:p>
            <a:pPr marL="342900" indent="-342900" algn="l">
              <a:buFont typeface="+mj-lt"/>
              <a:buAutoNum type="arabicPeriod"/>
            </a:pPr>
            <a:r>
              <a:rPr lang="en-US" sz="2400" b="1" i="0" u="none" strike="noStrike" baseline="0" dirty="0"/>
              <a:t>A future-proof pathway for load modelling – </a:t>
            </a:r>
            <a:r>
              <a:rPr lang="en-US" sz="2400" b="0" i="0" u="none" strike="noStrike" baseline="0" dirty="0"/>
              <a:t>Futureproofing load models to account for changes in load compositions and new responses will allow operators to identify and predicts future causes of power reduction and system instability. </a:t>
            </a:r>
          </a:p>
          <a:p>
            <a:pPr marL="342900" indent="-342900" algn="l">
              <a:buFont typeface="+mj-lt"/>
              <a:buAutoNum type="arabicPeriod"/>
            </a:pPr>
            <a:r>
              <a:rPr lang="en-US" sz="2400" b="1" i="0" u="none" strike="noStrike" baseline="0" dirty="0"/>
              <a:t>New bench-testing capabilities - </a:t>
            </a:r>
            <a:r>
              <a:rPr lang="en-US" sz="2400" b="0" i="0" u="none" strike="noStrike" baseline="0" dirty="0"/>
              <a:t>Development of a comprehensive platform for experimental testing of multiple devices. </a:t>
            </a:r>
          </a:p>
          <a:p>
            <a:pPr marL="342900" indent="-342900">
              <a:buFont typeface="+mj-lt"/>
              <a:buAutoNum type="arabicPeriod"/>
            </a:pPr>
            <a:r>
              <a:rPr lang="en-US" sz="2400" b="1" i="0" u="none" strike="noStrike" baseline="0" dirty="0"/>
              <a:t>A research team that can readily adapt to the testing needs of AEMO – </a:t>
            </a:r>
            <a:r>
              <a:rPr lang="en-US" sz="2400" b="0" i="0" u="none" strike="noStrike" baseline="0" dirty="0"/>
              <a:t>Readily available for testing and  consultations with stakeholders of specific events or specific inverters / loads and support ongoing development work</a:t>
            </a:r>
            <a:r>
              <a:rPr lang="en-AU" sz="2400" b="0" i="0" u="none" strike="noStrike" baseline="0" dirty="0"/>
              <a:t>.</a:t>
            </a:r>
            <a:endParaRPr lang="en-US" sz="2400" b="0" i="0" u="none" strike="noStrike" baseline="0" dirty="0"/>
          </a:p>
          <a:p>
            <a:pPr marL="342900" indent="-342900" algn="l">
              <a:buFont typeface="+mj-lt"/>
              <a:buAutoNum type="arabicPeriod"/>
            </a:pPr>
            <a:r>
              <a:rPr lang="en-US" sz="2400" b="1" i="0" u="none" strike="noStrike" baseline="0" dirty="0"/>
              <a:t>Open data sharing of inverter and load responses – </a:t>
            </a:r>
            <a:r>
              <a:rPr lang="en-US" sz="2400" b="0" i="0" u="none" strike="noStrike" baseline="0" dirty="0"/>
              <a:t>An extensive dataset from the bench-testing of DER, BESS, EVs and loads.</a:t>
            </a:r>
          </a:p>
          <a:p>
            <a:pPr marL="342900" indent="-342900" algn="l">
              <a:buFont typeface="+mj-lt"/>
              <a:buAutoNum type="arabicPeriod"/>
            </a:pPr>
            <a:r>
              <a:rPr lang="en-US" sz="2400" b="1" i="0" u="none" strike="noStrike" baseline="0" dirty="0"/>
              <a:t>Updated Load Models – </a:t>
            </a:r>
            <a:r>
              <a:rPr lang="en-US" sz="2400" dirty="0"/>
              <a:t>S</a:t>
            </a:r>
            <a:r>
              <a:rPr lang="en-US" sz="2400" b="0" i="0" u="none" strike="noStrike" baseline="0" dirty="0"/>
              <a:t>upporting the development of a new AEMO tool set for load modelling including revisions required to include higher penetrations of IBR throughout DNSPs networks.</a:t>
            </a:r>
            <a:endParaRPr lang="en-AU" sz="3600" dirty="0"/>
          </a:p>
        </p:txBody>
      </p:sp>
      <p:sp>
        <p:nvSpPr>
          <p:cNvPr id="5" name="Footer Placeholder 4">
            <a:extLst>
              <a:ext uri="{FF2B5EF4-FFF2-40B4-BE49-F238E27FC236}">
                <a16:creationId xmlns:a16="http://schemas.microsoft.com/office/drawing/2014/main" id="{BD996B7F-BFF8-2BE3-E4B6-731693CD67C3}"/>
              </a:ext>
            </a:extLst>
          </p:cNvPr>
          <p:cNvSpPr>
            <a:spLocks noGrp="1"/>
          </p:cNvSpPr>
          <p:nvPr>
            <p:ph type="ftr" sz="quarter" idx="11"/>
          </p:nvPr>
        </p:nvSpPr>
        <p:spPr/>
        <p:txBody>
          <a:bodyPr/>
          <a:lstStyle/>
          <a:p>
            <a:r>
              <a:rPr lang="en-US" dirty="0"/>
              <a:t>G-PST - Melbourne Workshop - October 2024</a:t>
            </a:r>
            <a:endParaRPr lang="en-AU" dirty="0"/>
          </a:p>
        </p:txBody>
      </p:sp>
      <p:sp>
        <p:nvSpPr>
          <p:cNvPr id="6" name="Slide Number Placeholder 5">
            <a:extLst>
              <a:ext uri="{FF2B5EF4-FFF2-40B4-BE49-F238E27FC236}">
                <a16:creationId xmlns:a16="http://schemas.microsoft.com/office/drawing/2014/main" id="{92D0A3AF-43EB-38C1-A377-9D0B59B44527}"/>
              </a:ext>
            </a:extLst>
          </p:cNvPr>
          <p:cNvSpPr>
            <a:spLocks noGrp="1"/>
          </p:cNvSpPr>
          <p:nvPr>
            <p:ph type="sldNum" sz="quarter" idx="12"/>
          </p:nvPr>
        </p:nvSpPr>
        <p:spPr/>
        <p:txBody>
          <a:bodyPr/>
          <a:lstStyle/>
          <a:p>
            <a:fld id="{A8998135-7374-448B-882E-175897ED0F01}" type="slidenum">
              <a:rPr lang="en-AU" smtClean="0"/>
              <a:t>6</a:t>
            </a:fld>
            <a:endParaRPr lang="en-AU"/>
          </a:p>
        </p:txBody>
      </p:sp>
    </p:spTree>
    <p:extLst>
      <p:ext uri="{BB962C8B-B14F-4D97-AF65-F5344CB8AC3E}">
        <p14:creationId xmlns:p14="http://schemas.microsoft.com/office/powerpoint/2010/main" val="3949107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C0CF4-97F2-8297-8D13-37A0C473F88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C35B18B-9D1E-7AE2-736F-73CDA22A992C}"/>
              </a:ext>
            </a:extLst>
          </p:cNvPr>
          <p:cNvSpPr>
            <a:spLocks noGrp="1"/>
          </p:cNvSpPr>
          <p:nvPr>
            <p:ph type="title"/>
          </p:nvPr>
        </p:nvSpPr>
        <p:spPr/>
        <p:txBody>
          <a:bodyPr/>
          <a:lstStyle/>
          <a:p>
            <a:r>
              <a:rPr lang="en-AU" dirty="0"/>
              <a:t>Lessons</a:t>
            </a:r>
            <a:br>
              <a:rPr lang="en-AU" dirty="0"/>
            </a:br>
            <a:r>
              <a:rPr lang="en-AU" dirty="0"/>
              <a:t>Learnt</a:t>
            </a:r>
          </a:p>
        </p:txBody>
      </p:sp>
      <p:pic>
        <p:nvPicPr>
          <p:cNvPr id="3" name="Picture Placeholder 2" descr="A room with desks and chairs&#10;&#10;Description automatically generated">
            <a:extLst>
              <a:ext uri="{FF2B5EF4-FFF2-40B4-BE49-F238E27FC236}">
                <a16:creationId xmlns:a16="http://schemas.microsoft.com/office/drawing/2014/main" id="{9FA22B0F-863D-3144-8660-6F46E8220AD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7474" r="27474"/>
          <a:stretch>
            <a:fillRect/>
          </a:stretch>
        </p:blipFill>
        <p:spPr/>
      </p:pic>
      <p:sp>
        <p:nvSpPr>
          <p:cNvPr id="5" name="Footer Placeholder 4">
            <a:extLst>
              <a:ext uri="{FF2B5EF4-FFF2-40B4-BE49-F238E27FC236}">
                <a16:creationId xmlns:a16="http://schemas.microsoft.com/office/drawing/2014/main" id="{D3138EB3-5808-2CCD-40CF-5153D8A9ED05}"/>
              </a:ext>
            </a:extLst>
          </p:cNvPr>
          <p:cNvSpPr>
            <a:spLocks noGrp="1"/>
          </p:cNvSpPr>
          <p:nvPr>
            <p:ph type="ftr" sz="quarter" idx="4294967295"/>
          </p:nvPr>
        </p:nvSpPr>
        <p:spPr>
          <a:xfrm>
            <a:off x="0" y="6356350"/>
            <a:ext cx="4114800" cy="365125"/>
          </a:xfrm>
        </p:spPr>
        <p:txBody>
          <a:bodyPr/>
          <a:lstStyle/>
          <a:p>
            <a:r>
              <a:rPr lang="en-US" dirty="0"/>
              <a:t>G-PST - Melbourne Workshop - October 2024</a:t>
            </a:r>
            <a:endParaRPr lang="en-AU" dirty="0"/>
          </a:p>
        </p:txBody>
      </p:sp>
      <p:sp>
        <p:nvSpPr>
          <p:cNvPr id="6" name="Slide Number Placeholder 5">
            <a:extLst>
              <a:ext uri="{FF2B5EF4-FFF2-40B4-BE49-F238E27FC236}">
                <a16:creationId xmlns:a16="http://schemas.microsoft.com/office/drawing/2014/main" id="{853F3267-0363-EDD2-17CD-2B4C9C13989C}"/>
              </a:ext>
            </a:extLst>
          </p:cNvPr>
          <p:cNvSpPr>
            <a:spLocks noGrp="1"/>
          </p:cNvSpPr>
          <p:nvPr>
            <p:ph type="sldNum" sz="quarter" idx="4294967295"/>
          </p:nvPr>
        </p:nvSpPr>
        <p:spPr>
          <a:xfrm>
            <a:off x="0" y="6365875"/>
            <a:ext cx="1803400" cy="365125"/>
          </a:xfrm>
        </p:spPr>
        <p:txBody>
          <a:bodyPr/>
          <a:lstStyle/>
          <a:p>
            <a:fld id="{A8998135-7374-448B-882E-175897ED0F01}" type="slidenum">
              <a:rPr lang="en-AU" smtClean="0"/>
              <a:t>7</a:t>
            </a:fld>
            <a:endParaRPr lang="en-AU"/>
          </a:p>
        </p:txBody>
      </p:sp>
    </p:spTree>
    <p:extLst>
      <p:ext uri="{BB962C8B-B14F-4D97-AF65-F5344CB8AC3E}">
        <p14:creationId xmlns:p14="http://schemas.microsoft.com/office/powerpoint/2010/main" val="2686629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DFB75-95AE-C1B8-054B-AB97F825372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5B0A89D-8F7A-76BD-7CCD-9D84D4B512C2}"/>
              </a:ext>
            </a:extLst>
          </p:cNvPr>
          <p:cNvSpPr>
            <a:spLocks noGrp="1"/>
          </p:cNvSpPr>
          <p:nvPr>
            <p:ph type="title"/>
          </p:nvPr>
        </p:nvSpPr>
        <p:spPr/>
        <p:txBody>
          <a:bodyPr anchor="ctr">
            <a:normAutofit/>
          </a:bodyPr>
          <a:lstStyle/>
          <a:p>
            <a:r>
              <a:rPr lang="en-US" sz="3700" dirty="0"/>
              <a:t>Key Findings for PV, BESS and HESS Inverters</a:t>
            </a:r>
            <a:endParaRPr lang="en-AU" sz="3700" dirty="0"/>
          </a:p>
        </p:txBody>
      </p:sp>
      <p:graphicFrame>
        <p:nvGraphicFramePr>
          <p:cNvPr id="9" name="Content Placeholder 4">
            <a:extLst>
              <a:ext uri="{FF2B5EF4-FFF2-40B4-BE49-F238E27FC236}">
                <a16:creationId xmlns:a16="http://schemas.microsoft.com/office/drawing/2014/main" id="{BEC30445-2A5D-5D19-F695-F4640B7B09AC}"/>
              </a:ext>
            </a:extLst>
          </p:cNvPr>
          <p:cNvGraphicFramePr>
            <a:graphicFrameLocks noGrp="1"/>
          </p:cNvGraphicFramePr>
          <p:nvPr>
            <p:ph idx="1"/>
            <p:extLst>
              <p:ext uri="{D42A27DB-BD31-4B8C-83A1-F6EECF244321}">
                <p14:modId xmlns:p14="http://schemas.microsoft.com/office/powerpoint/2010/main" val="3919802416"/>
              </p:ext>
            </p:extLst>
          </p:nvPr>
        </p:nvGraphicFramePr>
        <p:xfrm>
          <a:off x="510550" y="1131172"/>
          <a:ext cx="6328880" cy="4963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5">
            <a:extLst>
              <a:ext uri="{FF2B5EF4-FFF2-40B4-BE49-F238E27FC236}">
                <a16:creationId xmlns:a16="http://schemas.microsoft.com/office/drawing/2014/main" id="{F316FA12-FBB8-C00A-58BE-712B923C2D27}"/>
              </a:ext>
            </a:extLst>
          </p:cNvPr>
          <p:cNvSpPr>
            <a:spLocks noGrp="1"/>
          </p:cNvSpPr>
          <p:nvPr>
            <p:ph type="ftr" sz="quarter" idx="11"/>
          </p:nvPr>
        </p:nvSpPr>
        <p:spPr/>
        <p:txBody>
          <a:bodyPr anchor="ctr">
            <a:normAutofit/>
          </a:bodyPr>
          <a:lstStyle/>
          <a:p>
            <a:pPr>
              <a:spcAft>
                <a:spcPts val="600"/>
              </a:spcAft>
            </a:pPr>
            <a:r>
              <a:rPr lang="en-US" dirty="0"/>
              <a:t>G-PST - Melbourne Workshop - October 2024</a:t>
            </a:r>
            <a:endParaRPr lang="en-AU" dirty="0"/>
          </a:p>
        </p:txBody>
      </p:sp>
      <p:sp>
        <p:nvSpPr>
          <p:cNvPr id="7" name="Slide Number Placeholder 6">
            <a:extLst>
              <a:ext uri="{FF2B5EF4-FFF2-40B4-BE49-F238E27FC236}">
                <a16:creationId xmlns:a16="http://schemas.microsoft.com/office/drawing/2014/main" id="{4ABFBCBF-533F-0242-06BC-82C274E6A04A}"/>
              </a:ext>
            </a:extLst>
          </p:cNvPr>
          <p:cNvSpPr>
            <a:spLocks noGrp="1"/>
          </p:cNvSpPr>
          <p:nvPr>
            <p:ph type="sldNum" sz="quarter" idx="12"/>
          </p:nvPr>
        </p:nvSpPr>
        <p:spPr/>
        <p:txBody>
          <a:bodyPr anchor="ctr">
            <a:normAutofit/>
          </a:bodyPr>
          <a:lstStyle/>
          <a:p>
            <a:pPr>
              <a:spcAft>
                <a:spcPts val="600"/>
              </a:spcAft>
            </a:pPr>
            <a:fld id="{A8998135-7374-448B-882E-175897ED0F01}" type="slidenum">
              <a:rPr lang="en-AU" smtClean="0"/>
              <a:pPr>
                <a:spcAft>
                  <a:spcPts val="600"/>
                </a:spcAft>
              </a:pPr>
              <a:t>8</a:t>
            </a:fld>
            <a:endParaRPr lang="en-AU"/>
          </a:p>
        </p:txBody>
      </p:sp>
      <p:sp>
        <p:nvSpPr>
          <p:cNvPr id="2" name="Text Placeholder 3">
            <a:extLst>
              <a:ext uri="{FF2B5EF4-FFF2-40B4-BE49-F238E27FC236}">
                <a16:creationId xmlns:a16="http://schemas.microsoft.com/office/drawing/2014/main" id="{AF3B44F5-8510-5A07-1D38-EBB8FF2D70D9}"/>
              </a:ext>
            </a:extLst>
          </p:cNvPr>
          <p:cNvSpPr txBox="1">
            <a:spLocks/>
          </p:cNvSpPr>
          <p:nvPr/>
        </p:nvSpPr>
        <p:spPr bwMode="auto">
          <a:xfrm>
            <a:off x="7954791" y="1620561"/>
            <a:ext cx="2523331" cy="1984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342900" indent="-342900" algn="l" rtl="0" eaLnBrk="1" fontAlgn="base" hangingPunct="1">
              <a:spcBef>
                <a:spcPts val="1200"/>
              </a:spcBef>
              <a:spcAft>
                <a:spcPct val="0"/>
              </a:spcAft>
              <a:buFont typeface="Arial" charset="0"/>
              <a:defRPr sz="1600" kern="1200">
                <a:solidFill>
                  <a:schemeClr val="tx1"/>
                </a:solidFill>
                <a:latin typeface="+mn-lt"/>
                <a:ea typeface="ＭＳ Ｐゴシック" charset="-128"/>
                <a:cs typeface="ＭＳ Ｐゴシック" charset="-128"/>
              </a:defRPr>
            </a:lvl1pPr>
            <a:lvl2pPr marL="269875" indent="-269875" algn="l" rtl="0" eaLnBrk="1" fontAlgn="base" hangingPunct="1">
              <a:spcBef>
                <a:spcPts val="900"/>
              </a:spcBef>
              <a:spcAft>
                <a:spcPct val="0"/>
              </a:spcAft>
              <a:buFont typeface="Arial" charset="0"/>
              <a:buChar char="•"/>
              <a:defRPr sz="1600" kern="1200">
                <a:solidFill>
                  <a:schemeClr val="tx1"/>
                </a:solidFill>
                <a:latin typeface="+mn-lt"/>
                <a:ea typeface="ＭＳ Ｐゴシック" charset="-128"/>
                <a:cs typeface="+mn-cs"/>
              </a:defRPr>
            </a:lvl2pPr>
            <a:lvl3pPr marL="539750" indent="-269875" algn="l" rtl="0" eaLnBrk="1" fontAlgn="base" hangingPunct="1">
              <a:spcBef>
                <a:spcPts val="600"/>
              </a:spcBef>
              <a:spcAft>
                <a:spcPct val="0"/>
              </a:spcAft>
              <a:buFont typeface="Lucida Grande" charset="0"/>
              <a:buChar char="–"/>
              <a:defRPr sz="1600" kern="1200">
                <a:solidFill>
                  <a:schemeClr val="tx1"/>
                </a:solidFill>
                <a:latin typeface="+mn-lt"/>
                <a:ea typeface="ヒラギノ角ゴ Pro W3" pitchFamily="-60" charset="-128"/>
                <a:cs typeface="ヒラギノ角ゴ Pro W3" charset="-128"/>
              </a:defRPr>
            </a:lvl3pPr>
            <a:lvl4pPr marL="809625" indent="-269875" algn="l" rtl="0" eaLnBrk="1" fontAlgn="base" hangingPunct="1">
              <a:spcBef>
                <a:spcPts val="600"/>
              </a:spcBef>
              <a:spcAft>
                <a:spcPct val="0"/>
              </a:spcAft>
              <a:buFont typeface="Lucida Grande" charset="0"/>
              <a:buChar char="»"/>
              <a:defRPr sz="1600" kern="1200">
                <a:solidFill>
                  <a:schemeClr val="tx1"/>
                </a:solidFill>
                <a:latin typeface="+mn-lt"/>
                <a:ea typeface="ヒラギノ角ゴ Pro W3" pitchFamily="-60" charset="-128"/>
                <a:cs typeface="ヒラギノ角ゴ Pro W3" charset="-128"/>
              </a:defRPr>
            </a:lvl4pPr>
            <a:lvl5pPr marL="1095375" indent="-285750" algn="l" rtl="0" eaLnBrk="1" fontAlgn="base" hangingPunct="1">
              <a:spcBef>
                <a:spcPts val="600"/>
              </a:spcBef>
              <a:spcAft>
                <a:spcPct val="0"/>
              </a:spcAft>
              <a:buFont typeface="Wingdings" charset="2"/>
              <a:buChar char="§"/>
              <a:defRPr sz="1600" kern="1200">
                <a:solidFill>
                  <a:schemeClr val="tx1"/>
                </a:solidFill>
                <a:latin typeface="+mn-lt"/>
                <a:ea typeface="ヒラギノ角ゴ Pro W3" pitchFamily="-60"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514338">
              <a:buNone/>
            </a:pPr>
            <a:endParaRPr lang="en-US" altLang="en-US" sz="1051">
              <a:solidFill>
                <a:srgbClr val="404040"/>
              </a:solidFill>
            </a:endParaRPr>
          </a:p>
          <a:p>
            <a:pPr marL="0" lvl="1" indent="0" defTabSz="514338">
              <a:buNone/>
            </a:pPr>
            <a:endParaRPr lang="en-US" altLang="en-US" sz="1051">
              <a:solidFill>
                <a:srgbClr val="404040"/>
              </a:solidFill>
            </a:endParaRPr>
          </a:p>
          <a:p>
            <a:pPr marL="0" lvl="1" indent="0" defTabSz="514338">
              <a:buNone/>
            </a:pPr>
            <a:endParaRPr lang="en-US" altLang="en-US" sz="1051">
              <a:solidFill>
                <a:srgbClr val="404040"/>
              </a:solidFill>
            </a:endParaRPr>
          </a:p>
          <a:p>
            <a:pPr marL="0" lvl="1" indent="0" defTabSz="514338">
              <a:buNone/>
            </a:pPr>
            <a:endParaRPr lang="en-US" altLang="en-US" sz="1051">
              <a:solidFill>
                <a:srgbClr val="404040"/>
              </a:solidFill>
            </a:endParaRPr>
          </a:p>
          <a:p>
            <a:pPr marL="0" lvl="1" indent="0" defTabSz="514338">
              <a:buNone/>
            </a:pPr>
            <a:endParaRPr lang="en-US" altLang="en-US" sz="1051">
              <a:solidFill>
                <a:srgbClr val="404040"/>
              </a:solidFill>
            </a:endParaRPr>
          </a:p>
          <a:p>
            <a:pPr marL="0" lvl="1" indent="0" defTabSz="514338">
              <a:buNone/>
            </a:pPr>
            <a:endParaRPr lang="en-US" altLang="en-US" sz="1051">
              <a:solidFill>
                <a:srgbClr val="404040"/>
              </a:solidFill>
            </a:endParaRPr>
          </a:p>
          <a:p>
            <a:pPr marL="0" lvl="1" indent="0" defTabSz="514338">
              <a:buNone/>
            </a:pPr>
            <a:endParaRPr lang="en-US" altLang="en-US" sz="1051">
              <a:solidFill>
                <a:srgbClr val="404040"/>
              </a:solidFill>
            </a:endParaRPr>
          </a:p>
          <a:p>
            <a:pPr marL="0" lvl="1" indent="0" defTabSz="514338">
              <a:buNone/>
            </a:pPr>
            <a:endParaRPr lang="en-US" altLang="en-US" sz="1051">
              <a:solidFill>
                <a:srgbClr val="404040"/>
              </a:solidFill>
            </a:endParaRPr>
          </a:p>
        </p:txBody>
      </p:sp>
      <p:pic>
        <p:nvPicPr>
          <p:cNvPr id="3" name="Picture 2">
            <a:extLst>
              <a:ext uri="{FF2B5EF4-FFF2-40B4-BE49-F238E27FC236}">
                <a16:creationId xmlns:a16="http://schemas.microsoft.com/office/drawing/2014/main" id="{416B8539-EBAB-1654-15FD-E05D9430046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30871" y="1156166"/>
            <a:ext cx="4648103" cy="2571876"/>
          </a:xfrm>
          <a:prstGeom prst="rect">
            <a:avLst/>
          </a:prstGeom>
          <a:solidFill>
            <a:schemeClr val="bg1">
              <a:alpha val="32000"/>
            </a:schemeClr>
          </a:solidFill>
          <a:ln>
            <a:noFill/>
          </a:ln>
        </p:spPr>
      </p:pic>
      <p:cxnSp>
        <p:nvCxnSpPr>
          <p:cNvPr id="5" name="Straight Arrow Connector 4">
            <a:extLst>
              <a:ext uri="{FF2B5EF4-FFF2-40B4-BE49-F238E27FC236}">
                <a16:creationId xmlns:a16="http://schemas.microsoft.com/office/drawing/2014/main" id="{8D83F255-CE2D-1531-5A7F-1D8EC46D5A90}"/>
              </a:ext>
            </a:extLst>
          </p:cNvPr>
          <p:cNvCxnSpPr/>
          <p:nvPr/>
        </p:nvCxnSpPr>
        <p:spPr>
          <a:xfrm>
            <a:off x="8494188" y="1153716"/>
            <a:ext cx="282588" cy="324864"/>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99A5668-3E75-D668-DB76-129B56369D23}"/>
              </a:ext>
            </a:extLst>
          </p:cNvPr>
          <p:cNvSpPr txBox="1"/>
          <p:nvPr/>
        </p:nvSpPr>
        <p:spPr>
          <a:xfrm>
            <a:off x="7765752" y="902074"/>
            <a:ext cx="1148291" cy="307777"/>
          </a:xfrm>
          <a:prstGeom prst="rect">
            <a:avLst/>
          </a:prstGeom>
        </p:spPr>
        <p:txBody>
          <a:bodyPr wrap="square" rtlCol="0">
            <a:spAutoFit/>
          </a:bodyPr>
          <a:lstStyle/>
          <a:p>
            <a:pPr marL="257168" indent="-257168" algn="ctr">
              <a:spcBef>
                <a:spcPct val="20000"/>
              </a:spcBef>
            </a:pPr>
            <a:r>
              <a:rPr lang="en-US" sz="1400" dirty="0">
                <a:ea typeface="ＭＳ Ｐゴシック" charset="-128"/>
                <a:cs typeface="ＭＳ Ｐゴシック" charset="-128"/>
              </a:rPr>
              <a:t>VPAJ 30</a:t>
            </a:r>
            <a:r>
              <a:rPr lang="en-US" sz="1400" dirty="0">
                <a:latin typeface="Times New Roman" panose="02020603050405020304" pitchFamily="18" charset="0"/>
                <a:ea typeface="ＭＳ Ｐゴシック" charset="-128"/>
                <a:cs typeface="Times New Roman" panose="02020603050405020304" pitchFamily="18" charset="0"/>
              </a:rPr>
              <a:t>°</a:t>
            </a:r>
            <a:endParaRPr lang="en-GB" sz="1400" dirty="0">
              <a:ea typeface="ＭＳ Ｐゴシック" charset="-128"/>
              <a:cs typeface="ＭＳ Ｐゴシック" charset="-128"/>
            </a:endParaRPr>
          </a:p>
        </p:txBody>
      </p:sp>
      <p:cxnSp>
        <p:nvCxnSpPr>
          <p:cNvPr id="10" name="Straight Arrow Connector 9">
            <a:extLst>
              <a:ext uri="{FF2B5EF4-FFF2-40B4-BE49-F238E27FC236}">
                <a16:creationId xmlns:a16="http://schemas.microsoft.com/office/drawing/2014/main" id="{C0C92DF2-330F-1E30-6293-7FBAE939D914}"/>
              </a:ext>
            </a:extLst>
          </p:cNvPr>
          <p:cNvCxnSpPr>
            <a:cxnSpLocks/>
          </p:cNvCxnSpPr>
          <p:nvPr/>
        </p:nvCxnSpPr>
        <p:spPr>
          <a:xfrm flipH="1">
            <a:off x="8914043" y="3143526"/>
            <a:ext cx="899550" cy="37904"/>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99E1203-16FF-97AF-38E3-A94E28E86796}"/>
              </a:ext>
            </a:extLst>
          </p:cNvPr>
          <p:cNvSpPr txBox="1"/>
          <p:nvPr/>
        </p:nvSpPr>
        <p:spPr>
          <a:xfrm>
            <a:off x="9128419" y="2881916"/>
            <a:ext cx="2523331" cy="523220"/>
          </a:xfrm>
          <a:prstGeom prst="rect">
            <a:avLst/>
          </a:prstGeom>
        </p:spPr>
        <p:txBody>
          <a:bodyPr wrap="square" rtlCol="0">
            <a:spAutoFit/>
          </a:bodyPr>
          <a:lstStyle/>
          <a:p>
            <a:pPr marL="257168" indent="-257168" algn="ctr">
              <a:spcBef>
                <a:spcPct val="20000"/>
              </a:spcBef>
            </a:pPr>
            <a:r>
              <a:rPr lang="en-US" sz="1400" dirty="0">
                <a:ea typeface="ＭＳ Ｐゴシック" charset="-128"/>
                <a:cs typeface="ＭＳ Ｐゴシック" charset="-128"/>
              </a:rPr>
              <a:t>Disconnection</a:t>
            </a:r>
            <a:br>
              <a:rPr lang="en-US" sz="1400" dirty="0">
                <a:ea typeface="ＭＳ Ｐゴシック" charset="-128"/>
                <a:cs typeface="ＭＳ Ｐゴシック" charset="-128"/>
              </a:rPr>
            </a:br>
            <a:r>
              <a:rPr lang="en-US" sz="1400" dirty="0">
                <a:ea typeface="ＭＳ Ｐゴシック" charset="-128"/>
                <a:cs typeface="ＭＳ Ｐゴシック" charset="-128"/>
              </a:rPr>
              <a:t> ~6min to full power</a:t>
            </a:r>
            <a:endParaRPr lang="en-GB" sz="1400" dirty="0">
              <a:ea typeface="ＭＳ Ｐゴシック" charset="-128"/>
              <a:cs typeface="ＭＳ Ｐゴシック" charset="-128"/>
            </a:endParaRPr>
          </a:p>
        </p:txBody>
      </p:sp>
      <p:pic>
        <p:nvPicPr>
          <p:cNvPr id="13" name="Picture 12">
            <a:extLst>
              <a:ext uri="{FF2B5EF4-FFF2-40B4-BE49-F238E27FC236}">
                <a16:creationId xmlns:a16="http://schemas.microsoft.com/office/drawing/2014/main" id="{2049F126-497A-0581-4C65-89B72D9E3CFD}"/>
              </a:ext>
            </a:extLst>
          </p:cNvPr>
          <p:cNvPicPr>
            <a:picLocks noChangeAspect="1"/>
          </p:cNvPicPr>
          <p:nvPr/>
        </p:nvPicPr>
        <p:blipFill>
          <a:blip r:embed="rId9"/>
          <a:stretch>
            <a:fillRect/>
          </a:stretch>
        </p:blipFill>
        <p:spPr>
          <a:xfrm>
            <a:off x="6971750" y="3760033"/>
            <a:ext cx="4680000" cy="2961442"/>
          </a:xfrm>
          <a:prstGeom prst="rect">
            <a:avLst/>
          </a:prstGeom>
        </p:spPr>
      </p:pic>
      <p:sp>
        <p:nvSpPr>
          <p:cNvPr id="14" name="TextBox 13">
            <a:extLst>
              <a:ext uri="{FF2B5EF4-FFF2-40B4-BE49-F238E27FC236}">
                <a16:creationId xmlns:a16="http://schemas.microsoft.com/office/drawing/2014/main" id="{73D3419A-B7B5-AD67-C5CE-9F5FFF7325C7}"/>
              </a:ext>
            </a:extLst>
          </p:cNvPr>
          <p:cNvSpPr txBox="1"/>
          <p:nvPr/>
        </p:nvSpPr>
        <p:spPr>
          <a:xfrm>
            <a:off x="8554273" y="4013884"/>
            <a:ext cx="3024701" cy="307777"/>
          </a:xfrm>
          <a:prstGeom prst="rect">
            <a:avLst/>
          </a:prstGeom>
        </p:spPr>
        <p:txBody>
          <a:bodyPr wrap="square" rtlCol="0">
            <a:spAutoFit/>
          </a:bodyPr>
          <a:lstStyle/>
          <a:p>
            <a:pPr marL="257168" indent="-257168" algn="ctr">
              <a:spcBef>
                <a:spcPct val="20000"/>
              </a:spcBef>
            </a:pPr>
            <a:r>
              <a:rPr lang="en-US" sz="1400" dirty="0">
                <a:ea typeface="ＭＳ Ｐゴシック" charset="-128"/>
                <a:cs typeface="ＭＳ Ｐゴシック" charset="-128"/>
              </a:rPr>
              <a:t>Voltage sag of 0.3 </a:t>
            </a:r>
            <a:r>
              <a:rPr lang="en-US" sz="1400" dirty="0" err="1">
                <a:ea typeface="ＭＳ Ｐゴシック" charset="-128"/>
                <a:cs typeface="ＭＳ Ｐゴシック" charset="-128"/>
              </a:rPr>
              <a:t>p.u</a:t>
            </a:r>
            <a:r>
              <a:rPr lang="en-US" sz="1400" dirty="0">
                <a:ea typeface="ＭＳ Ｐゴシック" charset="-128"/>
                <a:cs typeface="ＭＳ Ｐゴシック" charset="-128"/>
              </a:rPr>
              <a:t> for 80ms</a:t>
            </a:r>
            <a:endParaRPr lang="en-GB" sz="1400" dirty="0">
              <a:ea typeface="ＭＳ Ｐゴシック" charset="-128"/>
              <a:cs typeface="ＭＳ Ｐゴシック" charset="-128"/>
            </a:endParaRPr>
          </a:p>
        </p:txBody>
      </p:sp>
      <p:cxnSp>
        <p:nvCxnSpPr>
          <p:cNvPr id="15" name="Straight Arrow Connector 14">
            <a:extLst>
              <a:ext uri="{FF2B5EF4-FFF2-40B4-BE49-F238E27FC236}">
                <a16:creationId xmlns:a16="http://schemas.microsoft.com/office/drawing/2014/main" id="{63B7882A-B168-1286-1001-80519EDF53CA}"/>
              </a:ext>
            </a:extLst>
          </p:cNvPr>
          <p:cNvCxnSpPr>
            <a:cxnSpLocks/>
          </p:cNvCxnSpPr>
          <p:nvPr/>
        </p:nvCxnSpPr>
        <p:spPr>
          <a:xfrm flipH="1" flipV="1">
            <a:off x="8153400" y="4069845"/>
            <a:ext cx="760643" cy="122592"/>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20218A7-047C-1333-4F21-D3D8B207AF31}"/>
              </a:ext>
            </a:extLst>
          </p:cNvPr>
          <p:cNvSpPr txBox="1"/>
          <p:nvPr/>
        </p:nvSpPr>
        <p:spPr>
          <a:xfrm>
            <a:off x="8274339" y="6036130"/>
            <a:ext cx="3732722" cy="307777"/>
          </a:xfrm>
          <a:prstGeom prst="rect">
            <a:avLst/>
          </a:prstGeom>
        </p:spPr>
        <p:txBody>
          <a:bodyPr wrap="square" rtlCol="0">
            <a:spAutoFit/>
          </a:bodyPr>
          <a:lstStyle/>
          <a:p>
            <a:pPr marL="257168" indent="-257168" algn="ctr">
              <a:spcBef>
                <a:spcPct val="20000"/>
              </a:spcBef>
            </a:pPr>
            <a:r>
              <a:rPr lang="en-US" sz="1400" dirty="0">
                <a:ea typeface="ＭＳ Ｐゴシック" charset="-128"/>
                <a:cs typeface="ＭＳ Ｐゴシック" charset="-128"/>
              </a:rPr>
              <a:t>Disconnection and ~6min to full power</a:t>
            </a:r>
            <a:endParaRPr lang="en-GB" sz="1400" dirty="0">
              <a:ea typeface="ＭＳ Ｐゴシック" charset="-128"/>
              <a:cs typeface="ＭＳ Ｐゴシック" charset="-128"/>
            </a:endParaRPr>
          </a:p>
        </p:txBody>
      </p:sp>
      <p:cxnSp>
        <p:nvCxnSpPr>
          <p:cNvPr id="19" name="Straight Arrow Connector 18">
            <a:extLst>
              <a:ext uri="{FF2B5EF4-FFF2-40B4-BE49-F238E27FC236}">
                <a16:creationId xmlns:a16="http://schemas.microsoft.com/office/drawing/2014/main" id="{9B989955-BBA8-DE5D-219E-72AE1DB40B3F}"/>
              </a:ext>
            </a:extLst>
          </p:cNvPr>
          <p:cNvCxnSpPr>
            <a:cxnSpLocks/>
          </p:cNvCxnSpPr>
          <p:nvPr/>
        </p:nvCxnSpPr>
        <p:spPr>
          <a:xfrm flipH="1" flipV="1">
            <a:off x="8113866" y="5858372"/>
            <a:ext cx="521616" cy="305757"/>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1540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865EF-DAB3-E46C-3B4C-1814B0F597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D4ABC00-4DE1-7271-82B7-777B34843490}"/>
              </a:ext>
            </a:extLst>
          </p:cNvPr>
          <p:cNvSpPr>
            <a:spLocks noGrp="1"/>
          </p:cNvSpPr>
          <p:nvPr>
            <p:ph type="title"/>
          </p:nvPr>
        </p:nvSpPr>
        <p:spPr/>
        <p:txBody>
          <a:bodyPr anchor="ctr">
            <a:normAutofit/>
          </a:bodyPr>
          <a:lstStyle/>
          <a:p>
            <a:r>
              <a:rPr lang="en-US" sz="3700" dirty="0"/>
              <a:t>Key Findings DER Reconnections</a:t>
            </a:r>
            <a:endParaRPr lang="en-AU" sz="3700" dirty="0"/>
          </a:p>
        </p:txBody>
      </p:sp>
      <p:graphicFrame>
        <p:nvGraphicFramePr>
          <p:cNvPr id="9" name="Content Placeholder 4">
            <a:extLst>
              <a:ext uri="{FF2B5EF4-FFF2-40B4-BE49-F238E27FC236}">
                <a16:creationId xmlns:a16="http://schemas.microsoft.com/office/drawing/2014/main" id="{8ED8967D-F2A5-9167-F40C-7DA9C0C4DBDC}"/>
              </a:ext>
            </a:extLst>
          </p:cNvPr>
          <p:cNvGraphicFramePr>
            <a:graphicFrameLocks noGrp="1"/>
          </p:cNvGraphicFramePr>
          <p:nvPr>
            <p:ph idx="1"/>
            <p:extLst>
              <p:ext uri="{D42A27DB-BD31-4B8C-83A1-F6EECF244321}">
                <p14:modId xmlns:p14="http://schemas.microsoft.com/office/powerpoint/2010/main" val="3748808701"/>
              </p:ext>
            </p:extLst>
          </p:nvPr>
        </p:nvGraphicFramePr>
        <p:xfrm>
          <a:off x="478605" y="1252538"/>
          <a:ext cx="5840002" cy="471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5">
            <a:extLst>
              <a:ext uri="{FF2B5EF4-FFF2-40B4-BE49-F238E27FC236}">
                <a16:creationId xmlns:a16="http://schemas.microsoft.com/office/drawing/2014/main" id="{654379EF-D2AE-FBD0-C33C-109E8EEA8AE8}"/>
              </a:ext>
            </a:extLst>
          </p:cNvPr>
          <p:cNvSpPr>
            <a:spLocks noGrp="1"/>
          </p:cNvSpPr>
          <p:nvPr>
            <p:ph type="ftr" sz="quarter" idx="11"/>
          </p:nvPr>
        </p:nvSpPr>
        <p:spPr/>
        <p:txBody>
          <a:bodyPr anchor="ctr">
            <a:normAutofit/>
          </a:bodyPr>
          <a:lstStyle/>
          <a:p>
            <a:pPr>
              <a:spcAft>
                <a:spcPts val="600"/>
              </a:spcAft>
            </a:pPr>
            <a:r>
              <a:rPr lang="en-US" dirty="0"/>
              <a:t>G-PST - Melbourne Workshop - October 2024</a:t>
            </a:r>
            <a:endParaRPr lang="en-AU" dirty="0"/>
          </a:p>
        </p:txBody>
      </p:sp>
      <p:sp>
        <p:nvSpPr>
          <p:cNvPr id="7" name="Slide Number Placeholder 6">
            <a:extLst>
              <a:ext uri="{FF2B5EF4-FFF2-40B4-BE49-F238E27FC236}">
                <a16:creationId xmlns:a16="http://schemas.microsoft.com/office/drawing/2014/main" id="{1E7050CD-0039-D729-60E8-D9BA364B8169}"/>
              </a:ext>
            </a:extLst>
          </p:cNvPr>
          <p:cNvSpPr>
            <a:spLocks noGrp="1"/>
          </p:cNvSpPr>
          <p:nvPr>
            <p:ph type="sldNum" sz="quarter" idx="12"/>
          </p:nvPr>
        </p:nvSpPr>
        <p:spPr/>
        <p:txBody>
          <a:bodyPr anchor="ctr">
            <a:normAutofit/>
          </a:bodyPr>
          <a:lstStyle/>
          <a:p>
            <a:pPr>
              <a:spcAft>
                <a:spcPts val="600"/>
              </a:spcAft>
            </a:pPr>
            <a:fld id="{A8998135-7374-448B-882E-175897ED0F01}" type="slidenum">
              <a:rPr lang="en-AU" smtClean="0"/>
              <a:pPr>
                <a:spcAft>
                  <a:spcPts val="600"/>
                </a:spcAft>
              </a:pPr>
              <a:t>9</a:t>
            </a:fld>
            <a:endParaRPr lang="en-AU"/>
          </a:p>
        </p:txBody>
      </p:sp>
      <p:pic>
        <p:nvPicPr>
          <p:cNvPr id="2" name="Picture 1" descr="Chart&#10;&#10;Description automatically generated with medium confidence">
            <a:extLst>
              <a:ext uri="{FF2B5EF4-FFF2-40B4-BE49-F238E27FC236}">
                <a16:creationId xmlns:a16="http://schemas.microsoft.com/office/drawing/2014/main" id="{87122712-71ED-1D17-53A4-1DCBEA0E0330}"/>
              </a:ext>
            </a:extLst>
          </p:cNvPr>
          <p:cNvPicPr>
            <a:picLocks noChangeAspect="1"/>
          </p:cNvPicPr>
          <p:nvPr/>
        </p:nvPicPr>
        <p:blipFill rotWithShape="1">
          <a:blip r:embed="rId8">
            <a:extLst>
              <a:ext uri="{28A0092B-C50C-407E-A947-70E740481C1C}">
                <a14:useLocalDpi xmlns:a14="http://schemas.microsoft.com/office/drawing/2010/main" val="0"/>
              </a:ext>
            </a:extLst>
          </a:blip>
          <a:srcRect b="8408"/>
          <a:stretch/>
        </p:blipFill>
        <p:spPr>
          <a:xfrm>
            <a:off x="6459140" y="1208589"/>
            <a:ext cx="4070920" cy="3060000"/>
          </a:xfrm>
          <a:prstGeom prst="rect">
            <a:avLst/>
          </a:prstGeom>
        </p:spPr>
      </p:pic>
      <p:sp>
        <p:nvSpPr>
          <p:cNvPr id="3" name="TextBox 2">
            <a:extLst>
              <a:ext uri="{FF2B5EF4-FFF2-40B4-BE49-F238E27FC236}">
                <a16:creationId xmlns:a16="http://schemas.microsoft.com/office/drawing/2014/main" id="{1B29B06C-2CEA-8D5A-6B6A-47BBE9C3FFB5}"/>
              </a:ext>
            </a:extLst>
          </p:cNvPr>
          <p:cNvSpPr txBox="1"/>
          <p:nvPr/>
        </p:nvSpPr>
        <p:spPr>
          <a:xfrm>
            <a:off x="6087732" y="933320"/>
            <a:ext cx="5266067" cy="297454"/>
          </a:xfrm>
          <a:prstGeom prst="rect">
            <a:avLst/>
          </a:prstGeom>
          <a:noFill/>
        </p:spPr>
        <p:txBody>
          <a:bodyPr wrap="square">
            <a:spAutoFit/>
          </a:bodyPr>
          <a:lstStyle/>
          <a:p>
            <a:pPr algn="ctr"/>
            <a:r>
              <a:rPr lang="en-US" sz="1333" dirty="0"/>
              <a:t>Inverter reconnection following disconnection at </a:t>
            </a:r>
            <a:r>
              <a:rPr lang="en-US" sz="1333" dirty="0" err="1"/>
              <a:t>RoCoF</a:t>
            </a:r>
            <a:r>
              <a:rPr lang="en-US" sz="1333" dirty="0"/>
              <a:t> of 0.1 Hz/s</a:t>
            </a:r>
            <a:endParaRPr lang="en-AU" sz="1333" dirty="0"/>
          </a:p>
        </p:txBody>
      </p:sp>
      <p:pic>
        <p:nvPicPr>
          <p:cNvPr id="5" name="Graphic 1" descr="P3190#yIS1">
            <a:extLst>
              <a:ext uri="{FF2B5EF4-FFF2-40B4-BE49-F238E27FC236}">
                <a16:creationId xmlns:a16="http://schemas.microsoft.com/office/drawing/2014/main" id="{5A05CA60-ED59-8DF8-7394-28E340AC68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22299" y="4268589"/>
            <a:ext cx="3960000" cy="2569787"/>
          </a:xfrm>
          <a:prstGeom prst="rect">
            <a:avLst/>
          </a:prstGeom>
        </p:spPr>
      </p:pic>
    </p:spTree>
    <p:extLst>
      <p:ext uri="{BB962C8B-B14F-4D97-AF65-F5344CB8AC3E}">
        <p14:creationId xmlns:p14="http://schemas.microsoft.com/office/powerpoint/2010/main" val="89447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690F523-E8DC-4C1F-A706-1904BC44A7ED}" vid="{329C1D56-A96A-4504-9F33-4A10C1BF7E6D}"/>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690F523-E8DC-4C1F-A706-1904BC44A7ED}" vid="{EAC98B4F-6E00-4B32-A668-32D194D934D1}"/>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690F523-E8DC-4C1F-A706-1904BC44A7ED}" vid="{F6BE3CC0-F7B9-444E-8657-E6E211C8541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30C86BAF592943B466C3307620DB41" ma:contentTypeVersion="13" ma:contentTypeDescription="Create a new document." ma:contentTypeScope="" ma:versionID="6508934d0d0198e045acf4be8001b266">
  <xsd:schema xmlns:xsd="http://www.w3.org/2001/XMLSchema" xmlns:xs="http://www.w3.org/2001/XMLSchema" xmlns:p="http://schemas.microsoft.com/office/2006/metadata/properties" xmlns:ns2="b5cb6bc7-7dbb-459a-bb2f-c8e7c1024b1e" xmlns:ns3="a102c61c-0b94-4dc7-88be-622bd30b80a1" targetNamespace="http://schemas.microsoft.com/office/2006/metadata/properties" ma:root="true" ma:fieldsID="3ac50b5e66408b9f1966dd598c4130fe" ns2:_="" ns3:_="">
    <xsd:import namespace="b5cb6bc7-7dbb-459a-bb2f-c8e7c1024b1e"/>
    <xsd:import namespace="a102c61c-0b94-4dc7-88be-622bd30b80a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cb6bc7-7dbb-459a-bb2f-c8e7c1024b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9513c6f-d7d3-4bba-9430-ae338114780f"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02c61c-0b94-4dc7-88be-622bd30b80a1"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94cfdcb6-3e52-441b-a2b0-1e7e9c3cbe55}" ma:internalName="TaxCatchAll" ma:showField="CatchAllData" ma:web="a102c61c-0b94-4dc7-88be-622bd30b80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5cb6bc7-7dbb-459a-bb2f-c8e7c1024b1e">
      <Terms xmlns="http://schemas.microsoft.com/office/infopath/2007/PartnerControls"/>
    </lcf76f155ced4ddcb4097134ff3c332f>
    <TaxCatchAll xmlns="a102c61c-0b94-4dc7-88be-622bd30b80a1" xsi:nil="true"/>
  </documentManagement>
</p:properties>
</file>

<file path=customXml/itemProps1.xml><?xml version="1.0" encoding="utf-8"?>
<ds:datastoreItem xmlns:ds="http://schemas.openxmlformats.org/officeDocument/2006/customXml" ds:itemID="{470F0CB0-FEFC-408F-8465-1A9F4402955B}"/>
</file>

<file path=customXml/itemProps2.xml><?xml version="1.0" encoding="utf-8"?>
<ds:datastoreItem xmlns:ds="http://schemas.openxmlformats.org/officeDocument/2006/customXml" ds:itemID="{400A449D-BADD-4450-87CD-DD6A3A24167D}">
  <ds:schemaRefs>
    <ds:schemaRef ds:uri="http://schemas.microsoft.com/sharepoint/v3/contenttype/forms"/>
  </ds:schemaRefs>
</ds:datastoreItem>
</file>

<file path=customXml/itemProps3.xml><?xml version="1.0" encoding="utf-8"?>
<ds:datastoreItem xmlns:ds="http://schemas.openxmlformats.org/officeDocument/2006/customXml" ds:itemID="{873D4B6D-294E-4DD8-BDDF-67B80E56EE08}">
  <ds:schemaRefs>
    <ds:schemaRef ds:uri="http://purl.org/dc/elements/1.1/"/>
    <ds:schemaRef ds:uri="http://www.w3.org/XML/1998/namespace"/>
    <ds:schemaRef ds:uri="http://schemas.openxmlformats.org/package/2006/metadata/core-properties"/>
    <ds:schemaRef ds:uri="http://schemas.microsoft.com/office/2006/documentManagement/types"/>
    <ds:schemaRef ds:uri="http://purl.org/dc/terms/"/>
    <ds:schemaRef ds:uri="http://purl.org/dc/dcmitype/"/>
    <ds:schemaRef ds:uri="38f2ae90-653f-4c39-aebe-b63fe938c6fd"/>
    <ds:schemaRef ds:uri="http://schemas.microsoft.com/office/infopath/2007/PartnerControls"/>
    <ds:schemaRef ds:uri="c2bf165b-21c3-41ff-9bc5-636d35dfa225"/>
    <ds:schemaRef ds:uri="http://schemas.microsoft.com/office/2006/metadata/properties"/>
    <ds:schemaRef ds:uri="b58e068e-90e0-4677-a395-62358349977f"/>
    <ds:schemaRef ds:uri="7061b3f8-7a83-432c-8e28-3a67715db0c2"/>
  </ds:schemaRefs>
</ds:datastoreItem>
</file>

<file path=docProps/app.xml><?xml version="1.0" encoding="utf-8"?>
<Properties xmlns="http://schemas.openxmlformats.org/officeDocument/2006/extended-properties" xmlns:vt="http://schemas.openxmlformats.org/officeDocument/2006/docPropsVTypes">
  <Template>RTS_Template</Template>
  <TotalTime>2415</TotalTime>
  <Words>4526</Words>
  <Application>Microsoft Macintosh PowerPoint</Application>
  <PresentationFormat>Widescreen</PresentationFormat>
  <Paragraphs>795</Paragraphs>
  <Slides>59</Slides>
  <Notes>23</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59</vt:i4>
      </vt:variant>
    </vt:vector>
  </HeadingPairs>
  <TitlesOfParts>
    <vt:vector size="78" baseType="lpstr">
      <vt:lpstr>ＭＳ Ｐゴシック</vt:lpstr>
      <vt:lpstr>Aptos</vt:lpstr>
      <vt:lpstr>Arial</vt:lpstr>
      <vt:lpstr>Calibri</vt:lpstr>
      <vt:lpstr>Calibri Light</vt:lpstr>
      <vt:lpstr>NimbusRomNo9L-Regu</vt:lpstr>
      <vt:lpstr>NimbusSanL-Bold</vt:lpstr>
      <vt:lpstr>NimbusSanL-Regu</vt:lpstr>
      <vt:lpstr>Roboto</vt:lpstr>
      <vt:lpstr>Sommet bold</vt:lpstr>
      <vt:lpstr>Symbol</vt:lpstr>
      <vt:lpstr>Times</vt:lpstr>
      <vt:lpstr>Times New Roman</vt:lpstr>
      <vt:lpstr>Wingdings</vt:lpstr>
      <vt:lpstr>Wingdings 2</vt:lpstr>
      <vt:lpstr>ヒラギノ角ゴ Pro W3</vt:lpstr>
      <vt:lpstr>Office Theme</vt:lpstr>
      <vt:lpstr>1_Office Theme</vt:lpstr>
      <vt:lpstr>2_Office Theme</vt:lpstr>
      <vt:lpstr>Australia's Global Power System Transformation (G-PST) Research</vt:lpstr>
      <vt:lpstr>Acknowledgments</vt:lpstr>
      <vt:lpstr>Total System Approach</vt:lpstr>
      <vt:lpstr>Applying a Whole System Approach</vt:lpstr>
      <vt:lpstr>Topic 9 – DER and Stability – The Big Picture</vt:lpstr>
      <vt:lpstr>Scope of Topic 9</vt:lpstr>
      <vt:lpstr>Lessons Learnt</vt:lpstr>
      <vt:lpstr>Key Findings for PV, BESS and HESS Inverters</vt:lpstr>
      <vt:lpstr>Key Findings DER Reconnections</vt:lpstr>
      <vt:lpstr>Key Findings on PoW Testing</vt:lpstr>
      <vt:lpstr>Key Findings on Parallel inverter Testing</vt:lpstr>
      <vt:lpstr>Insights into Load Responses </vt:lpstr>
      <vt:lpstr>Insights into EV Responses </vt:lpstr>
      <vt:lpstr>Engagement with Stakeholders and OEMs</vt:lpstr>
      <vt:lpstr>Project Website: https://pvinverters.ee.unsw.edu.au</vt:lpstr>
      <vt:lpstr>Topic 9 – DER and Stability</vt:lpstr>
      <vt:lpstr>Testing PV, BESS and HESS</vt:lpstr>
      <vt:lpstr> Inverters Testing</vt:lpstr>
      <vt:lpstr>Bench Testing</vt:lpstr>
      <vt:lpstr>Bench Testing</vt:lpstr>
      <vt:lpstr>Bench Testing</vt:lpstr>
      <vt:lpstr>Bench Testing</vt:lpstr>
      <vt:lpstr>Voltage Sag Tests: typical behaviours</vt:lpstr>
      <vt:lpstr>Voltage Sag Tests</vt:lpstr>
      <vt:lpstr>Voltage Sag Response:</vt:lpstr>
      <vt:lpstr>Grid voltage phase angle jump</vt:lpstr>
      <vt:lpstr>Grid voltage phase angle jump test</vt:lpstr>
      <vt:lpstr>15 grid voltage phase angle jump : Ride-through</vt:lpstr>
      <vt:lpstr>30 grid voltage phase angle jump : Disconnect</vt:lpstr>
      <vt:lpstr>30 grid voltage phase angle jump : Power curtail</vt:lpstr>
      <vt:lpstr>Grid Voltage Phase Angle Jump Summary</vt:lpstr>
      <vt:lpstr>PV Inverter Bench Testing</vt:lpstr>
      <vt:lpstr>Hybrid ESS 1 Bench Testing (Mode 1)</vt:lpstr>
      <vt:lpstr>Hybrid ESS 1 Voltage Swell Tests (Mode 1)</vt:lpstr>
      <vt:lpstr>Hybrid ESS 1 Inverter Tests (Mode 2)</vt:lpstr>
      <vt:lpstr>Hybrid ESS 1 Tests (Mode 3)</vt:lpstr>
      <vt:lpstr>Hybrid ESS 2 Tests (Mode 2)</vt:lpstr>
      <vt:lpstr>Hybrid ESS 2 Tests (Mode 1)</vt:lpstr>
      <vt:lpstr>BESS 1 Testing</vt:lpstr>
      <vt:lpstr>BESS 1 Testing</vt:lpstr>
      <vt:lpstr>Reconnection Tests</vt:lpstr>
      <vt:lpstr>Testing Procedure</vt:lpstr>
      <vt:lpstr>Inverters Reconnection Tests</vt:lpstr>
      <vt:lpstr>Inverters Reconnection Tests</vt:lpstr>
      <vt:lpstr>Inverters Reconnection Tests</vt:lpstr>
      <vt:lpstr>Inverters Reconnection Tests</vt:lpstr>
      <vt:lpstr>Inverters Reconnection Tests</vt:lpstr>
      <vt:lpstr>Summary of Results</vt:lpstr>
      <vt:lpstr>Summary of Results</vt:lpstr>
      <vt:lpstr>Point on Wave (PoW) Testing</vt:lpstr>
      <vt:lpstr>Inverter 49 </vt:lpstr>
      <vt:lpstr>Inverter 49 </vt:lpstr>
      <vt:lpstr>Summary of Results</vt:lpstr>
      <vt:lpstr>Parallel Inverter Testing</vt:lpstr>
      <vt:lpstr>Inverter 44 and 51 (VPAJ 60°)</vt:lpstr>
      <vt:lpstr>Inverter 44 and 47 (Voltage Swell of 1.15p.u for 120ms)</vt:lpstr>
      <vt:lpstr>Inverter 49 and 48 (VPAJ 30°)</vt:lpstr>
      <vt:lpstr>Inverter 51 and 48 (Voltage Sag of 0.07p.u for 220ms)</vt:lpstr>
      <vt:lpstr>Inverter 44 and 51 (VPAJ 60°)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Australia's Global Power System Transformation (G-PST) Research</dc:title>
  <dc:creator>Georgios Konstantinou</dc:creator>
  <cp:lastModifiedBy>Awais Ahmad</cp:lastModifiedBy>
  <cp:revision>3</cp:revision>
  <dcterms:created xsi:type="dcterms:W3CDTF">2023-09-17T01:10:34Z</dcterms:created>
  <dcterms:modified xsi:type="dcterms:W3CDTF">2024-10-17T00:04:33Z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0x010100BA30C86BAF592943B466C3307620DB41</vt:lpwstr>
  </property>
  <property fmtid="{D5CDD505-2E9C-101B-9397-08002B2CF9AE}" pid="3" name="MediaServiceImageTags">
    <vt:lpwstr/>
  </property>
</Properties>
</file>