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sldIdLst>
    <p:sldId id="257" r:id="rId5"/>
    <p:sldId id="288" r:id="rId6"/>
    <p:sldId id="290" r:id="rId7"/>
    <p:sldId id="291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D553D7-249F-3583-AF8E-C74616A12200}" name="Chantel Raja" initials="CR" userId="S::Chantel.Raja@aemo.com.au::c02a4b52-a58e-442f-8e35-c1a3d61d50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FC9"/>
    <a:srgbClr val="7C7FAB"/>
    <a:srgbClr val="E56A54"/>
    <a:srgbClr val="FDD26E"/>
    <a:srgbClr val="A4DBE8"/>
    <a:srgbClr val="E3E8F0"/>
    <a:srgbClr val="606EB2"/>
    <a:srgbClr val="E3E48D"/>
    <a:srgbClr val="94795D"/>
    <a:srgbClr val="37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843" autoAdjust="0"/>
  </p:normalViewPr>
  <p:slideViewPr>
    <p:cSldViewPr snapToObjects="1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Robinson" userId="ba046ded-d2f7-4aa7-9c7c-2a916130f0ac" providerId="ADAL" clId="{722193FD-46EE-49FC-BE8A-3D75F7C9FE0C}"/>
    <pc:docChg chg="modSld sldOrd">
      <pc:chgData name="Luke Robinson" userId="ba046ded-d2f7-4aa7-9c7c-2a916130f0ac" providerId="ADAL" clId="{722193FD-46EE-49FC-BE8A-3D75F7C9FE0C}" dt="2024-10-16T00:49:39.078" v="28"/>
      <pc:docMkLst>
        <pc:docMk/>
      </pc:docMkLst>
      <pc:sldChg chg="modSp mod">
        <pc:chgData name="Luke Robinson" userId="ba046ded-d2f7-4aa7-9c7c-2a916130f0ac" providerId="ADAL" clId="{722193FD-46EE-49FC-BE8A-3D75F7C9FE0C}" dt="2024-10-16T00:49:18.305" v="26" actId="14100"/>
        <pc:sldMkLst>
          <pc:docMk/>
          <pc:sldMk cId="1005528046" sldId="288"/>
        </pc:sldMkLst>
        <pc:spChg chg="mod">
          <ac:chgData name="Luke Robinson" userId="ba046ded-d2f7-4aa7-9c7c-2a916130f0ac" providerId="ADAL" clId="{722193FD-46EE-49FC-BE8A-3D75F7C9FE0C}" dt="2024-10-16T00:49:18.305" v="26" actId="14100"/>
          <ac:spMkLst>
            <pc:docMk/>
            <pc:sldMk cId="1005528046" sldId="288"/>
            <ac:spMk id="9" creationId="{5F1A62B9-D31B-88FB-A083-A5FBDED549E6}"/>
          </ac:spMkLst>
        </pc:spChg>
      </pc:sldChg>
      <pc:sldChg chg="ord">
        <pc:chgData name="Luke Robinson" userId="ba046ded-d2f7-4aa7-9c7c-2a916130f0ac" providerId="ADAL" clId="{722193FD-46EE-49FC-BE8A-3D75F7C9FE0C}" dt="2024-10-16T00:49:39.078" v="28"/>
        <pc:sldMkLst>
          <pc:docMk/>
          <pc:sldMk cId="1903067575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0CDE-82FF-6D41-823E-AECF9923FA65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5F2EC-4926-6E49-A9C1-C60F4D8F2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6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AU" sz="1400" dirty="0"/>
              <a:t>Key risks:</a:t>
            </a:r>
          </a:p>
          <a:p>
            <a:pPr lvl="1"/>
            <a:r>
              <a:rPr lang="en-AU" dirty="0"/>
              <a:t>Ability to maintain security &amp; reliability incl. resource adequacy </a:t>
            </a:r>
          </a:p>
          <a:p>
            <a:pPr lvl="1"/>
            <a:r>
              <a:rPr lang="en-AU" dirty="0"/>
              <a:t>Adequacy of operational tools &amp; systems</a:t>
            </a:r>
          </a:p>
          <a:p>
            <a:pPr lvl="1"/>
            <a:r>
              <a:rPr lang="en-AU" dirty="0"/>
              <a:t>System restoration / restart capability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lectri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723900"/>
            <a:ext cx="7241058" cy="299136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506972" cy="11801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2151B-D38C-8CED-C803-9CD5955336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95679" y="723900"/>
            <a:ext cx="2560203" cy="84359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B0CFCF-0E7A-5B93-82AC-7E8C8387D5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930" y="5648324"/>
            <a:ext cx="4506971" cy="48577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US" sz="18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2FCA-D37C-4B41-A081-A059FE4D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01" y="720725"/>
            <a:ext cx="9309679" cy="14016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4FB0A66-0B98-1A13-61C2-0D810B70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91BE08-EF74-0CD9-EEAA-AAC7D709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E222BC-17AD-3D53-1CF5-16F7A910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2F8F22-E903-79F1-7E92-432A8C449427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84D6E0-E310-3851-8F63-4A9BD140F4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1A8606-F1B9-5802-2B8F-95FC53EF059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89F2EA-3C00-99A1-1F86-4D42A5C357D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C44033-7EA6-FBE3-C403-6ABE3687ACB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CBEB1E4-9365-5005-0869-590E6F47CEE4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53816D7-5259-32D4-6818-ACA5FE28ECB2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33">
                <a:extLst>
                  <a:ext uri="{FF2B5EF4-FFF2-40B4-BE49-F238E27FC236}">
                    <a16:creationId xmlns:a16="http://schemas.microsoft.com/office/drawing/2014/main" id="{0069C831-158E-7AEF-542B-A576A4757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7750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85A1D2-FCBE-BF23-DA28-DFC7511E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8B8DC2-AC67-4FFD-1891-3C8F6206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CCE7BA-BFEB-1A72-3EFE-74D57CE9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F083A4-C56E-0AC4-E855-680BB82AF639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BCE4293-A3E2-77F3-7249-D6C5807D96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612C6DF-F7BB-09E4-61BA-F5675BA9F1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2CA024-7A5B-64A4-6BA2-B4589B43D2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53B17D-3132-6B45-6DE8-38647A7E6BD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7B2046D-8B0C-A914-A5CD-EBEE3F1B4E5E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21B4D0-A320-1CBD-3799-F84FC061870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3">
                <a:extLst>
                  <a:ext uri="{FF2B5EF4-FFF2-40B4-BE49-F238E27FC236}">
                    <a16:creationId xmlns:a16="http://schemas.microsoft.com/office/drawing/2014/main" id="{E68E3B4D-716C-CC20-C30F-C244918D61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4497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7A55-5591-0042-85B8-D3B0B637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20724"/>
            <a:ext cx="9323281" cy="71927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2646-41FE-5F45-B129-37893F0C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36" y="1796143"/>
            <a:ext cx="6036564" cy="406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79C40-1E8C-4B41-8BC7-5FB26A82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199" y="1796144"/>
            <a:ext cx="3806655" cy="4072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74F957-D56E-AD7A-4D90-DE331416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47DA73-67D5-F259-AA11-72828F09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413FF4-CF7B-3BC7-B745-31A10D18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736C02-0DE6-19DD-F35D-A25F641A5EDC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F3EE20-A883-9FC9-88A6-037B04DA10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0EC236-45B4-3616-1C6A-074F6F9E9C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442555-283F-CCA9-B5EC-5B057AD965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E3C8E7-983F-06D0-0211-D4EB863FDA6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E3DD1CB-1292-2288-6E6B-D2DE59E88569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64A1E1F-AD47-8AE3-F7DD-E6367AD2808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33">
                <a:extLst>
                  <a:ext uri="{FF2B5EF4-FFF2-40B4-BE49-F238E27FC236}">
                    <a16:creationId xmlns:a16="http://schemas.microsoft.com/office/drawing/2014/main" id="{AE8CB9A2-9F8C-B54F-7D5C-B6F3F2F9B6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90836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9FF4-49AF-874B-A722-AEC22575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719354"/>
            <a:ext cx="9320106" cy="72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28BC-9B8D-2A43-8196-E44FC422D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4549" y="1775012"/>
            <a:ext cx="5897451" cy="408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DA56-3DE2-ED4A-A686-A597D1A5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4375" y="1775012"/>
            <a:ext cx="3806655" cy="40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7C14C62-3E59-FE2C-2CBB-948305A7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B624433-124C-84E0-75B2-21488F9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79326C-362F-6BCA-2F3B-AA191DBD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34F806-726F-8C43-B25F-1B9DD4F67441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E188B3-FDA2-3557-4BA3-7098BCA7F9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E83F15-1107-8BD4-C500-9834F6FC3DA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D365CD0-6DAF-6C86-0BB1-6F4AC2A7DEC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4A74D3-5F06-0BF2-246A-BA07C6336CD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63CDF12-4030-BBE4-1020-F39B202E664A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F98C7D-AE39-64B1-9CAB-B5F06D47D00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33">
                <a:extLst>
                  <a:ext uri="{FF2B5EF4-FFF2-40B4-BE49-F238E27FC236}">
                    <a16:creationId xmlns:a16="http://schemas.microsoft.com/office/drawing/2014/main" id="{3CA980F1-894B-BD35-F240-E8F185C103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8887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74E2-673D-5443-AB82-5465FF08957A}" type="datetime1">
              <a:rPr lang="en-AU" smtClean="0"/>
              <a:t>16/10/2024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91CDAA-BB7C-C545-9A6B-5BFB126A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576" y="3568148"/>
            <a:ext cx="1351288" cy="25659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44DC1A3-F794-A049-93EA-E4CCD19FA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4375" y="720725"/>
            <a:ext cx="8982025" cy="54133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57E7CC-B3CA-4D40-A2C0-4419E0CCB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 b="-13878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D74E2-673D-5443-AB82-5465FF08957A}" type="datetime1">
              <a:rPr lang="en-AU" smtClean="0"/>
              <a:pPr/>
              <a:t>16/10/2024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6A8CB3-4575-5BB0-2A91-28DD60F03447}"/>
              </a:ext>
            </a:extLst>
          </p:cNvPr>
          <p:cNvGrpSpPr/>
          <p:nvPr userDrawn="1"/>
        </p:nvGrpSpPr>
        <p:grpSpPr>
          <a:xfrm>
            <a:off x="10034479" y="8040"/>
            <a:ext cx="2157520" cy="3601029"/>
            <a:chOff x="10034480" y="0"/>
            <a:chExt cx="2157520" cy="36010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246BA1-8A8F-14F3-EA99-A2F8408CB1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CE2EAD-7A5A-A532-04CF-B605371B86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F497D8-1908-5A99-ED7E-CAF7CF626A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AFB6FF-661F-F1F8-163D-3C96F3A675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EBA28D-9EF3-8CA7-25AB-270FA1D594CD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2F6109C-3AE2-CEFF-14A2-D139604D7A53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F52F910-B486-BF09-2D2A-8D1193E028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926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20725"/>
            <a:ext cx="9323281" cy="14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69" y="2420888"/>
            <a:ext cx="10752453" cy="36988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84A8AE-6595-06C0-7282-3EFA4119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10802A-4FF1-1641-BCAF-D933730FE834}" type="datetime1">
              <a:rPr lang="en-AU" smtClean="0"/>
              <a:pPr/>
              <a:t>16/10/2024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DD92C3D-1F0E-6874-6107-B1DA4710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92789A-9099-45FC-24F5-E178A4AC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F42EB4-299D-65CE-8AF5-0F991E3CD454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287A6D-3CF5-AA19-1CDF-D45F603D61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DBDE42-BC80-2ADB-444E-D72CF933F29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CF4BD0-8436-9840-DD35-4DA74FF4278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409994-AAA2-1C0A-0E7A-66F7A4E42AF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910FE3-4A30-3897-DD22-2DB0EC636202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11C3EB-983C-4E08-B8BB-9D2331A7F6A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2415948-4C80-1535-9233-4474CF5A52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94324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Mid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479E41-66FE-2754-3B2E-EC8E3BFFC424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32A4EE-E56F-7092-2627-112FEB759B3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175649-9806-6BDB-DF30-E5FC6398DD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EEB382-C43A-DD14-E25B-BA936F0C41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F5E3B4-05C5-2701-A975-694AB69F91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789259-0D4C-BE1C-0F7B-09BA934D0A5F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FA0F79-7F24-BCC2-EC59-117DA417788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4E18902-CDEE-99F9-F2D7-5A967F56CD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96A4BAC-2EF4-3FF4-5DD7-2E717802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10802A-4FF1-1641-BCAF-D933730FE834}" type="datetime1">
              <a:rPr lang="en-AU" smtClean="0"/>
              <a:pPr/>
              <a:t>16/10/2024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03392A6-1EB5-50AE-EE77-3866DCFB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728E3C-B314-1446-C3F3-BE00070C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70DA16E-E99E-A7E9-3210-CC64BCD94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20725"/>
            <a:ext cx="9323281" cy="14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718786C-3491-BD9A-E58A-C896BC1B5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69" y="2420888"/>
            <a:ext cx="10752453" cy="36988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7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8AC80AD-4764-7D91-F164-23FF1CC5F429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9087A2-EF47-DA67-E3CE-02C7A3A06B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01CB08-1CD6-4B6A-1621-ABBC607C81E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F36094-7CF0-6ACD-BA24-856B262C21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B4F8FF-3C16-2597-E972-310CAD661C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DAC271-00F0-7D57-0636-8547E3310602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C489637-C2EC-CECE-7348-DBB3475C48A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7E0BA38-6371-DFCA-7E16-70D892548AB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9DB1DF4-FEA3-0597-8A88-29567EA8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10802A-4FF1-1641-BCAF-D933730FE834}" type="datetime1">
              <a:rPr lang="en-AU" smtClean="0"/>
              <a:pPr/>
              <a:t>16/10/2024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60B0A06-55A2-DB53-A71C-2DEC32E9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EEF7DD-826C-4F96-8BEA-1B5E2A175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70AAA8D-BBE2-5B2B-A9BC-FFB64423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20725"/>
            <a:ext cx="9323281" cy="14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7212B19-CC25-E363-EF28-8B8EB4935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69" y="2420888"/>
            <a:ext cx="10752453" cy="3698854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>
              <a:buClr>
                <a:schemeClr val="tx2"/>
              </a:buCl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buClr>
                <a:schemeClr val="tx2"/>
              </a:buCl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buClr>
                <a:schemeClr val="tx2"/>
              </a:buCl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buClr>
                <a:schemeClr val="tx2"/>
              </a:buClr>
              <a:defRPr b="0" i="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412F5F-4A01-BE9F-29FA-FDBF77E8CFAC}"/>
              </a:ext>
            </a:extLst>
          </p:cNvPr>
          <p:cNvSpPr>
            <a:spLocks noChangeAspect="1"/>
          </p:cNvSpPr>
          <p:nvPr userDrawn="1"/>
        </p:nvSpPr>
        <p:spPr>
          <a:xfrm>
            <a:off x="10752000" y="4672771"/>
            <a:ext cx="719137" cy="1461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AE98B-EDB9-F949-AC99-D0AF6BF47A20}"/>
              </a:ext>
            </a:extLst>
          </p:cNvPr>
          <p:cNvSpPr/>
          <p:nvPr userDrawn="1"/>
        </p:nvSpPr>
        <p:spPr>
          <a:xfrm>
            <a:off x="3797935" y="4509120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visit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FB695-276B-2340-97E7-4290E240AB78}"/>
              </a:ext>
            </a:extLst>
          </p:cNvPr>
          <p:cNvSpPr/>
          <p:nvPr userDrawn="1"/>
        </p:nvSpPr>
        <p:spPr>
          <a:xfrm>
            <a:off x="4406275" y="4928200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aemo.com.au</a:t>
            </a:r>
          </a:p>
        </p:txBody>
      </p:sp>
      <p:pic>
        <p:nvPicPr>
          <p:cNvPr id="4" name="Picture 3" descr="A logo with white text&#10;&#10;Description automatically generated">
            <a:extLst>
              <a:ext uri="{FF2B5EF4-FFF2-40B4-BE49-F238E27FC236}">
                <a16:creationId xmlns:a16="http://schemas.microsoft.com/office/drawing/2014/main" id="{41B4F1A4-BF70-DCB7-94EA-83C2F38AE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0140" y="1220683"/>
            <a:ext cx="2551720" cy="27218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64BC2E-86C2-2C3D-1A6F-E89E2D80100A}"/>
              </a:ext>
            </a:extLst>
          </p:cNvPr>
          <p:cNvSpPr>
            <a:spLocks noChangeAspect="1"/>
          </p:cNvSpPr>
          <p:nvPr userDrawn="1"/>
        </p:nvSpPr>
        <p:spPr>
          <a:xfrm>
            <a:off x="10752000" y="5397146"/>
            <a:ext cx="144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BA769-0300-7491-0C08-6C85B554F59B}"/>
              </a:ext>
            </a:extLst>
          </p:cNvPr>
          <p:cNvSpPr>
            <a:spLocks noChangeAspect="1"/>
          </p:cNvSpPr>
          <p:nvPr userDrawn="1"/>
        </p:nvSpPr>
        <p:spPr>
          <a:xfrm>
            <a:off x="11471137" y="3951015"/>
            <a:ext cx="719137" cy="719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BB0B5-1738-8868-762D-236F06C659D3}"/>
              </a:ext>
            </a:extLst>
          </p:cNvPr>
          <p:cNvSpPr>
            <a:spLocks noChangeAspect="1"/>
          </p:cNvSpPr>
          <p:nvPr userDrawn="1"/>
        </p:nvSpPr>
        <p:spPr>
          <a:xfrm>
            <a:off x="719137" y="746313"/>
            <a:ext cx="719137" cy="7191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45D314-EF17-804C-5822-7493985EE035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719137" cy="719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6B1EF-E4C6-B99F-B571-A5D5A8224B24}"/>
              </a:ext>
            </a:extLst>
          </p:cNvPr>
          <p:cNvSpPr>
            <a:spLocks noChangeAspect="1"/>
          </p:cNvSpPr>
          <p:nvPr userDrawn="1"/>
        </p:nvSpPr>
        <p:spPr>
          <a:xfrm>
            <a:off x="10752000" y="5418000"/>
            <a:ext cx="144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0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725840"/>
            <a:ext cx="7241058" cy="298942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506972" cy="11801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178FDD9-7222-A2CF-20D9-7E7D6DB6DB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4930" y="5646384"/>
            <a:ext cx="4506971" cy="48577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lang="en-US" sz="18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GB"/>
              <a:t>Date</a:t>
            </a:r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39DB13F-08B5-1AFB-A9D9-52585077E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95679" y="723900"/>
            <a:ext cx="2560203" cy="8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80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48" userDrawn="1">
          <p15:clr>
            <a:srgbClr val="547EBF"/>
          </p15:clr>
        </p15:guide>
        <p15:guide id="3" orient="horz" pos="3863" userDrawn="1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723900"/>
            <a:ext cx="7241058" cy="25610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010581"/>
            <a:ext cx="7163908" cy="14181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8C166-4468-E69F-6FBA-4725F0832AE3}"/>
              </a:ext>
            </a:extLst>
          </p:cNvPr>
          <p:cNvSpPr/>
          <p:nvPr userDrawn="1"/>
        </p:nvSpPr>
        <p:spPr>
          <a:xfrm>
            <a:off x="9329352" y="3995352"/>
            <a:ext cx="2862648" cy="2862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F2A3AE-1EFE-2931-2154-6B4AED55042B}"/>
              </a:ext>
            </a:extLst>
          </p:cNvPr>
          <p:cNvSpPr>
            <a:spLocks noChangeAspect="1"/>
          </p:cNvSpPr>
          <p:nvPr userDrawn="1"/>
        </p:nvSpPr>
        <p:spPr>
          <a:xfrm>
            <a:off x="9329352" y="2562552"/>
            <a:ext cx="1432800" cy="14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9E5FB-23F7-ADDA-BDF2-189E7E4924E5}"/>
              </a:ext>
            </a:extLst>
          </p:cNvPr>
          <p:cNvSpPr>
            <a:spLocks noChangeAspect="1"/>
          </p:cNvSpPr>
          <p:nvPr userDrawn="1"/>
        </p:nvSpPr>
        <p:spPr>
          <a:xfrm>
            <a:off x="7896552" y="5430400"/>
            <a:ext cx="1432800" cy="143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F81242-981B-C378-C51B-66855536773D}"/>
              </a:ext>
            </a:extLst>
          </p:cNvPr>
          <p:cNvSpPr>
            <a:spLocks noChangeAspect="1"/>
          </p:cNvSpPr>
          <p:nvPr userDrawn="1"/>
        </p:nvSpPr>
        <p:spPr>
          <a:xfrm>
            <a:off x="7896552" y="3995975"/>
            <a:ext cx="1432800" cy="14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715DF-328D-3B89-599E-9577BB5F665D}"/>
              </a:ext>
            </a:extLst>
          </p:cNvPr>
          <p:cNvSpPr>
            <a:spLocks noChangeAspect="1"/>
          </p:cNvSpPr>
          <p:nvPr userDrawn="1"/>
        </p:nvSpPr>
        <p:spPr>
          <a:xfrm>
            <a:off x="6456040" y="5430400"/>
            <a:ext cx="1432800" cy="14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67760-4817-2302-4AFD-70CC6EEB9C86}"/>
              </a:ext>
            </a:extLst>
          </p:cNvPr>
          <p:cNvSpPr>
            <a:spLocks noChangeAspect="1"/>
          </p:cNvSpPr>
          <p:nvPr userDrawn="1"/>
        </p:nvSpPr>
        <p:spPr>
          <a:xfrm>
            <a:off x="5023240" y="5430400"/>
            <a:ext cx="1432800" cy="14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0F484C-8708-E61D-4A45-D03209BC0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95679" y="723900"/>
            <a:ext cx="2560203" cy="8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564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720724"/>
            <a:ext cx="7241058" cy="256425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010581"/>
            <a:ext cx="7163908" cy="14181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2151B-D38C-8CED-C803-9CD595533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93536" y="711200"/>
            <a:ext cx="2560200" cy="843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8C166-4468-E69F-6FBA-4725F0832AE3}"/>
              </a:ext>
            </a:extLst>
          </p:cNvPr>
          <p:cNvSpPr/>
          <p:nvPr userDrawn="1"/>
        </p:nvSpPr>
        <p:spPr>
          <a:xfrm>
            <a:off x="9329352" y="3995352"/>
            <a:ext cx="2862648" cy="2862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F2A3AE-1EFE-2931-2154-6B4AED55042B}"/>
              </a:ext>
            </a:extLst>
          </p:cNvPr>
          <p:cNvSpPr>
            <a:spLocks noChangeAspect="1"/>
          </p:cNvSpPr>
          <p:nvPr userDrawn="1"/>
        </p:nvSpPr>
        <p:spPr>
          <a:xfrm>
            <a:off x="9329352" y="2562552"/>
            <a:ext cx="1432800" cy="14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9E5FB-23F7-ADDA-BDF2-189E7E4924E5}"/>
              </a:ext>
            </a:extLst>
          </p:cNvPr>
          <p:cNvSpPr>
            <a:spLocks noChangeAspect="1"/>
          </p:cNvSpPr>
          <p:nvPr userDrawn="1"/>
        </p:nvSpPr>
        <p:spPr>
          <a:xfrm>
            <a:off x="7896552" y="5430400"/>
            <a:ext cx="1432800" cy="143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F81242-981B-C378-C51B-66855536773D}"/>
              </a:ext>
            </a:extLst>
          </p:cNvPr>
          <p:cNvSpPr>
            <a:spLocks noChangeAspect="1"/>
          </p:cNvSpPr>
          <p:nvPr userDrawn="1"/>
        </p:nvSpPr>
        <p:spPr>
          <a:xfrm>
            <a:off x="7896552" y="3995975"/>
            <a:ext cx="1432800" cy="14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715DF-328D-3B89-599E-9577BB5F665D}"/>
              </a:ext>
            </a:extLst>
          </p:cNvPr>
          <p:cNvSpPr>
            <a:spLocks noChangeAspect="1"/>
          </p:cNvSpPr>
          <p:nvPr userDrawn="1"/>
        </p:nvSpPr>
        <p:spPr>
          <a:xfrm>
            <a:off x="6456040" y="5430400"/>
            <a:ext cx="1432800" cy="14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67760-4817-2302-4AFD-70CC6EEB9C86}"/>
              </a:ext>
            </a:extLst>
          </p:cNvPr>
          <p:cNvSpPr>
            <a:spLocks noChangeAspect="1"/>
          </p:cNvSpPr>
          <p:nvPr userDrawn="1"/>
        </p:nvSpPr>
        <p:spPr>
          <a:xfrm>
            <a:off x="5023240" y="5430400"/>
            <a:ext cx="1432800" cy="14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91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1440000"/>
            <a:ext cx="10027070" cy="210822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1" y="4010581"/>
            <a:ext cx="10046281" cy="14181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113784-B3BC-9E6D-5E78-7FF3865A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499642-A428-DE78-5C92-EFE3C15E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3910E0-AE96-6DEC-1AF8-A7A6469D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9F8A42-1E11-1BC0-74D9-DA6EEE092D0F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BDDEB61-B7E9-D408-5258-2664F390F7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96B7B5-18BC-C0E9-43C0-E08987AADA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DB2E82-E309-C8C6-FDA8-B485FF7A9F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7D53826-4A84-545C-978D-7237D4E735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F933518-AF5E-EE20-93FA-DD3D48FA1BA5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2902EBC-DB12-F5DF-D1D6-E67E3E5C7D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6101FF0D-95B1-E55E-8189-D0683EC8A9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581237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41" y="720725"/>
            <a:ext cx="9319739" cy="1063250"/>
          </a:xfrm>
          <a:prstGeom prst="rect">
            <a:avLst/>
          </a:prstGeom>
        </p:spPr>
        <p:txBody>
          <a:bodyPr l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160725"/>
            <a:ext cx="10762884" cy="397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337541E-C931-6774-EFEF-5BCEFB32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CDE9969-3233-C237-0A86-F4FEE931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0E5BE85-401E-F551-BF9F-1D2E1EB7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ACACC0-9C2B-8F46-3E6B-75490AD35EAD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F4ACB7-0C55-00CF-763E-CB0C9F009CD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A9F893-DCA8-26AD-8AD7-DBEB3DA6A5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D66E77-7859-9E99-1FE2-2EEDFCD7FF0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6D2D11-B59E-A587-479E-8D560DD5A1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422634-DFCF-8BF1-412F-E4E39D9DC733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7CD028-2314-AC8D-6A2F-85C1C15040E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33">
                <a:extLst>
                  <a:ext uri="{FF2B5EF4-FFF2-40B4-BE49-F238E27FC236}">
                    <a16:creationId xmlns:a16="http://schemas.microsoft.com/office/drawing/2014/main" id="{2EBC62BA-7B96-559B-5889-C7C5B5FF81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955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41" y="720725"/>
            <a:ext cx="9319739" cy="1063250"/>
          </a:xfrm>
          <a:prstGeom prst="rect">
            <a:avLst/>
          </a:prstGeom>
        </p:spPr>
        <p:txBody>
          <a:bodyPr lIns="0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2160725"/>
            <a:ext cx="10762884" cy="397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337541E-C931-6774-EFEF-5BCEFB32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3CDE9969-3233-C237-0A86-F4FEE931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0E5BE85-401E-F551-BF9F-1D2E1EB7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4405EB-AEBE-D1E7-A609-6DE44FA4524E}"/>
              </a:ext>
            </a:extLst>
          </p:cNvPr>
          <p:cNvGrpSpPr/>
          <p:nvPr userDrawn="1"/>
        </p:nvGrpSpPr>
        <p:grpSpPr>
          <a:xfrm>
            <a:off x="10752000" y="0"/>
            <a:ext cx="1440000" cy="1440000"/>
            <a:chOff x="10752000" y="0"/>
            <a:chExt cx="1440000" cy="1440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22F245-7D44-A2B5-119C-6FD9D5AEBD9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2000" y="0"/>
              <a:ext cx="1440000" cy="14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3">
              <a:extLst>
                <a:ext uri="{FF2B5EF4-FFF2-40B4-BE49-F238E27FC236}">
                  <a16:creationId xmlns:a16="http://schemas.microsoft.com/office/drawing/2014/main" id="{31B9FCFC-D58A-1C4D-55A0-7E69F5BB04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981984" y="222513"/>
              <a:ext cx="981757" cy="981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16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6753-64E3-9F45-8CC5-68813C4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20725"/>
            <a:ext cx="9323281" cy="104608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8647-4D0A-5B44-A10D-3CACFA9C8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539" y="2160725"/>
            <a:ext cx="4805543" cy="397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FF842-5527-984A-9787-DCE6B495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2279" y="2160725"/>
            <a:ext cx="4876213" cy="397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A72E8-EC80-3970-18E2-0FD30EB3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A604795-4FD7-83C1-655B-5B8660C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0DCD11-6EBB-B2BC-608B-81F9A924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FF48402-1E42-F331-5A27-0954AFEE95EC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96D19C-E076-F138-EA87-FF57DEE30EA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CAF1C6-2734-1C14-3F3E-D6DBE02AD25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85B42F3-CE35-323A-AF6A-57E7687B11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52F573-95CF-9951-39D4-9D67498007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596538-6629-8D8B-9564-0E401E4AFB65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1857BD4-D044-26C1-4B1B-BBB2AA27D526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33">
                <a:extLst>
                  <a:ext uri="{FF2B5EF4-FFF2-40B4-BE49-F238E27FC236}">
                    <a16:creationId xmlns:a16="http://schemas.microsoft.com/office/drawing/2014/main" id="{2495B432-8425-0E1B-2AA6-11433C1B56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9838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FD0B-C643-4742-A403-5F91EF97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99" y="720724"/>
            <a:ext cx="9323281" cy="113664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DE7E-E72D-8246-8D2A-AF75F2E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369" y="2161032"/>
            <a:ext cx="4797181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1FA9-D8D6-9E40-9D94-083C874AF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370" y="2975418"/>
            <a:ext cx="4797180" cy="3158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1B32-2174-FA4A-B819-3017EECD1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0339" y="2161030"/>
            <a:ext cx="4797182" cy="647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D4DFB-FEBF-F147-84E3-1F6180B0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0338" y="2975418"/>
            <a:ext cx="4797183" cy="3158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467E8B9-D637-F88F-3014-84D0D3AA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199" y="6356350"/>
            <a:ext cx="2582191" cy="363600"/>
          </a:xfrm>
          <a:prstGeom prst="rect">
            <a:avLst/>
          </a:prstGeom>
        </p:spPr>
        <p:txBody>
          <a:bodyPr lIns="0" tIns="0" rIns="0" bIns="0"/>
          <a:lstStyle/>
          <a:p>
            <a:fld id="{AA10802A-4FF1-1641-BCAF-D933730FE834}" type="datetime1">
              <a:rPr lang="en-AU" smtClean="0"/>
              <a:t>16/10/2024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D47895-3D13-E486-F11E-9CD566EE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2" y="6356350"/>
            <a:ext cx="8187410" cy="365125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64DA2C-38FF-0702-E8BE-7F53BA9A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514" y="6356350"/>
            <a:ext cx="703485" cy="365125"/>
          </a:xfrm>
          <a:prstGeom prst="rect">
            <a:avLst/>
          </a:prstGeom>
        </p:spPr>
        <p:txBody>
          <a:bodyPr lIns="0" tIns="0" rIns="0" bIns="0"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0E97AA-D3F7-005B-FF35-EED4041681B7}"/>
              </a:ext>
            </a:extLst>
          </p:cNvPr>
          <p:cNvGrpSpPr/>
          <p:nvPr userDrawn="1"/>
        </p:nvGrpSpPr>
        <p:grpSpPr>
          <a:xfrm>
            <a:off x="10034480" y="0"/>
            <a:ext cx="2157520" cy="3601029"/>
            <a:chOff x="10034480" y="0"/>
            <a:chExt cx="2157520" cy="36010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4EC90-8328-53E8-53CC-E85DA7220A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34480" y="720879"/>
              <a:ext cx="1442779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F62026C-697E-8270-F68E-37D97D866DB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54630" y="720725"/>
              <a:ext cx="720000" cy="1440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3EAC45-F4CF-19FF-D082-EBF4CF499CF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1274" y="216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242DB5D-A014-5A2B-5267-00D59124F9F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70548" y="2881029"/>
              <a:ext cx="720000" cy="7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BF0F6D3-0EFC-E130-F3FB-4A2C514B2E3E}"/>
                </a:ext>
              </a:extLst>
            </p:cNvPr>
            <p:cNvGrpSpPr/>
            <p:nvPr userDrawn="1"/>
          </p:nvGrpSpPr>
          <p:grpSpPr>
            <a:xfrm>
              <a:off x="10752000" y="0"/>
              <a:ext cx="1440000" cy="1440000"/>
              <a:chOff x="10752000" y="0"/>
              <a:chExt cx="1440000" cy="1440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4374EE5-906A-B2C6-910E-AF449D17B1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0752000" y="0"/>
                <a:ext cx="1440000" cy="144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33">
                <a:extLst>
                  <a:ext uri="{FF2B5EF4-FFF2-40B4-BE49-F238E27FC236}">
                    <a16:creationId xmlns:a16="http://schemas.microsoft.com/office/drawing/2014/main" id="{DE32106C-BEB0-A662-937A-121508DEF1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/>
            </p:blipFill>
            <p:spPr>
              <a:xfrm>
                <a:off x="10981984" y="222513"/>
                <a:ext cx="981757" cy="9817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2029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CFD1A-D332-474C-8C0A-863C652D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66" y="720725"/>
            <a:ext cx="9299214" cy="115720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A4AE-B2D4-FB42-BF76-4B250FB6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6" y="2160724"/>
            <a:ext cx="10753544" cy="3973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78CB-5AF7-9142-B41D-92F44527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4375" y="6356350"/>
            <a:ext cx="257901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F91D74E2-673D-5443-AB82-5465FF08957A}" type="datetime1">
              <a:rPr lang="en-AU" smtClean="0"/>
              <a:t>16/10/2024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AB519-1EEA-6346-94EE-D60439039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3392" y="6356350"/>
            <a:ext cx="81794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B5E-3638-C242-93CA-BB88433F0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327" y="6356350"/>
            <a:ext cx="70667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70" r:id="rId3"/>
    <p:sldLayoutId id="2147483671" r:id="rId4"/>
    <p:sldLayoutId id="2147483672" r:id="rId5"/>
    <p:sldLayoutId id="2147483650" r:id="rId6"/>
    <p:sldLayoutId id="214748367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67" r:id="rId14"/>
    <p:sldLayoutId id="2147483668" r:id="rId15"/>
    <p:sldLayoutId id="2147483662" r:id="rId16"/>
    <p:sldLayoutId id="2147483663" r:id="rId17"/>
    <p:sldLayoutId id="2147483664" r:id="rId18"/>
    <p:sldLayoutId id="2147483666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0" userDrawn="1">
          <p15:clr>
            <a:srgbClr val="547EBF"/>
          </p15:clr>
        </p15:guide>
        <p15:guide id="2" pos="7227" userDrawn="1">
          <p15:clr>
            <a:srgbClr val="547EBF"/>
          </p15:clr>
        </p15:guide>
        <p15:guide id="3" orient="horz" pos="3864" userDrawn="1">
          <p15:clr>
            <a:srgbClr val="547EBF"/>
          </p15:clr>
        </p15:guide>
        <p15:guide id="4" orient="horz" pos="45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cid:D76A78B5-83AE-4EAD-A54A-305E720DB1D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3905-2EFC-024A-993F-90E6961A1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0" y="723900"/>
            <a:ext cx="8107373" cy="3194052"/>
          </a:xfrm>
        </p:spPr>
        <p:txBody>
          <a:bodyPr/>
          <a:lstStyle/>
          <a:p>
            <a:r>
              <a:rPr lang="en-US" dirty="0"/>
              <a:t>System Operator Collaboration and Navigating the Transition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3EBAE-12C6-DB44-95E1-63A79C4B4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Luke Robinson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9AE7DFC-B34E-CDAB-8F70-21BD242AF4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October 2024</a:t>
            </a:r>
          </a:p>
        </p:txBody>
      </p:sp>
    </p:spTree>
    <p:extLst>
      <p:ext uri="{BB962C8B-B14F-4D97-AF65-F5344CB8AC3E}">
        <p14:creationId xmlns:p14="http://schemas.microsoft.com/office/powerpoint/2010/main" val="91379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BF97-4FBB-FE41-CCEC-E6A03C48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System Operator collaboration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3E049E-B60B-5FB4-3EE7-79B82F6CB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17486" y="2160724"/>
            <a:ext cx="5711096" cy="32124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D34E4-55ED-3AC3-8FF0-EB10335B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1A62B9-D31B-88FB-A083-A5FBDED549E6}"/>
              </a:ext>
            </a:extLst>
          </p:cNvPr>
          <p:cNvSpPr txBox="1">
            <a:spLocks/>
          </p:cNvSpPr>
          <p:nvPr/>
        </p:nvSpPr>
        <p:spPr>
          <a:xfrm>
            <a:off x="714375" y="2160725"/>
            <a:ext cx="5093593" cy="4560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200" dirty="0"/>
              <a:t>Collaboration of six system operators, led by their CEOs, and supported by a rotating Executive Director role and technical Designates and engagement with partner organisations. </a:t>
            </a:r>
          </a:p>
          <a:p>
            <a:r>
              <a:rPr lang="en-AU" sz="2200" dirty="0"/>
              <a:t>Overarching objective is to enable operations of 100% IBR power systems.</a:t>
            </a:r>
          </a:p>
          <a:p>
            <a:r>
              <a:rPr lang="en-AU" sz="2200" dirty="0"/>
              <a:t>Collaboration is through:</a:t>
            </a:r>
          </a:p>
          <a:p>
            <a:pPr lvl="1"/>
            <a:r>
              <a:rPr lang="en-AU" sz="1800" dirty="0"/>
              <a:t>Revision and delivery of the Research Agenda</a:t>
            </a:r>
          </a:p>
          <a:p>
            <a:pPr lvl="1"/>
            <a:r>
              <a:rPr lang="en-AU" sz="1800" dirty="0"/>
              <a:t>Technical engagements including secondments &amp; development of knowledge sharing briefs </a:t>
            </a:r>
          </a:p>
          <a:p>
            <a:pPr lvl="1"/>
            <a:r>
              <a:rPr lang="en-AU" sz="1800" dirty="0"/>
              <a:t>Collaboration with CSIRO and others</a:t>
            </a:r>
            <a:endParaRPr lang="en-AU" sz="2200" dirty="0"/>
          </a:p>
          <a:p>
            <a:endParaRPr lang="en-AU" sz="1400" dirty="0"/>
          </a:p>
          <a:p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100552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BF97-4FBB-FE41-CCEC-E6A03C48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Research Agenda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8F12-41F3-D3EA-B37F-4A655F6C5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" y="1783975"/>
            <a:ext cx="7181825" cy="474136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/>
              <a:t>The Research Agenda, published in 2021, is a foundational, objective document detailing cutting-edge research challenges guiding SO collaboration and research priorities.</a:t>
            </a:r>
          </a:p>
          <a:p>
            <a:pPr>
              <a:lnSpc>
                <a:spcPct val="120000"/>
              </a:lnSpc>
            </a:pPr>
            <a:r>
              <a:rPr lang="en-AU" dirty="0"/>
              <a:t>System Operators are putting greater priority on progress to deliver outcomes that assist with the transition, mitigate operational risks, and help demonstrate how to operate (very) high VRE/ IBR/ DER systems. </a:t>
            </a:r>
          </a:p>
          <a:p>
            <a:pPr>
              <a:lnSpc>
                <a:spcPct val="120000"/>
              </a:lnSpc>
            </a:pPr>
            <a:r>
              <a:rPr lang="en-AU" dirty="0"/>
              <a:t>The is being undertaken by: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Aligning on relevant research questions + new relevant topics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Identifying shared priorities to focus our efforts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Working together to address shared priorities to deliver tangible outcomes</a:t>
            </a:r>
          </a:p>
          <a:p>
            <a:pPr lvl="1">
              <a:lnSpc>
                <a:spcPct val="120000"/>
              </a:lnSpc>
            </a:pPr>
            <a:r>
              <a:rPr lang="en-AU" dirty="0"/>
              <a:t>Demonstrating &amp; sharing what is needed to operate with very high renewables…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D34E4-55ED-3AC3-8FF0-EB10335B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AA72B-5EE9-3E76-F8D0-25073785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620434"/>
            <a:ext cx="3917481" cy="11782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34987A2-9148-1D3E-5C51-017FB91420F8}"/>
              </a:ext>
            </a:extLst>
          </p:cNvPr>
          <p:cNvSpPr/>
          <p:nvPr/>
        </p:nvSpPr>
        <p:spPr>
          <a:xfrm>
            <a:off x="9240271" y="5530378"/>
            <a:ext cx="144000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625D74-4105-064B-FFAD-3AA4C100B09B}"/>
              </a:ext>
            </a:extLst>
          </p:cNvPr>
          <p:cNvCxnSpPr>
            <a:cxnSpLocks/>
          </p:cNvCxnSpPr>
          <p:nvPr/>
        </p:nvCxnSpPr>
        <p:spPr>
          <a:xfrm flipH="1">
            <a:off x="9365149" y="5406067"/>
            <a:ext cx="489791" cy="1743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0FE6BDF-D6FD-E766-6739-47F573C332EC}"/>
              </a:ext>
            </a:extLst>
          </p:cNvPr>
          <p:cNvSpPr/>
          <p:nvPr/>
        </p:nvSpPr>
        <p:spPr>
          <a:xfrm>
            <a:off x="7752184" y="4445133"/>
            <a:ext cx="792986" cy="350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06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EC8B-7DFB-E413-DE9F-111A0B0C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37078-2B7E-B7DF-7BCF-99EB6BEF2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D43C21-C9C2-8468-6979-BED4BFD71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41" y="1916832"/>
            <a:ext cx="7469491" cy="31361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013C3-8C95-6DB3-95B5-DD594F925677}"/>
              </a:ext>
            </a:extLst>
          </p:cNvPr>
          <p:cNvSpPr txBox="1">
            <a:spLocks/>
          </p:cNvSpPr>
          <p:nvPr/>
        </p:nvSpPr>
        <p:spPr>
          <a:xfrm>
            <a:off x="9052739" y="2564904"/>
            <a:ext cx="2299845" cy="14047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400" dirty="0"/>
              <a:t>CSIRO / AEMO / UNSW collaboration to test household PV, BESS, EV and load devices helping refine models used by AEMO use to plan and operate the system.</a:t>
            </a:r>
          </a:p>
          <a:p>
            <a:endParaRPr lang="en-AU" sz="1400" dirty="0"/>
          </a:p>
        </p:txBody>
      </p:sp>
      <p:pic>
        <p:nvPicPr>
          <p:cNvPr id="5" name="D76A78B5-83AE-4EAD-A54A-305E720DB1D1">
            <a:extLst>
              <a:ext uri="{FF2B5EF4-FFF2-40B4-BE49-F238E27FC236}">
                <a16:creationId xmlns:a16="http://schemas.microsoft.com/office/drawing/2014/main" id="{43076839-5B50-6920-4511-366940B96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39" y="3798083"/>
            <a:ext cx="2009470" cy="26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22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49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">
      <a:dk1>
        <a:srgbClr val="424242"/>
      </a:dk1>
      <a:lt1>
        <a:srgbClr val="FFFFFF"/>
      </a:lt1>
      <a:dk2>
        <a:srgbClr val="3C1053"/>
      </a:dk2>
      <a:lt2>
        <a:srgbClr val="EEEEF0"/>
      </a:lt2>
      <a:accent1>
        <a:srgbClr val="6B3077"/>
      </a:accent1>
      <a:accent2>
        <a:srgbClr val="A3519B"/>
      </a:accent2>
      <a:accent3>
        <a:srgbClr val="9B2241"/>
      </a:accent3>
      <a:accent4>
        <a:srgbClr val="FDD26E"/>
      </a:accent4>
      <a:accent5>
        <a:srgbClr val="A1D883"/>
      </a:accent5>
      <a:accent6>
        <a:srgbClr val="40C1AC"/>
      </a:accent6>
      <a:hlink>
        <a:srgbClr val="606EB2"/>
      </a:hlink>
      <a:folHlink>
        <a:srgbClr val="A3DB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perator Collaboration 002" id="{F4A23362-11F6-466F-8DA2-6D0A11C6154F}" vid="{06C5529A-5CAF-49C4-9BFC-489E025E1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C86BAF592943B466C3307620DB41" ma:contentTypeVersion="13" ma:contentTypeDescription="Create a new document." ma:contentTypeScope="" ma:versionID="6508934d0d0198e045acf4be8001b266">
  <xsd:schema xmlns:xsd="http://www.w3.org/2001/XMLSchema" xmlns:xs="http://www.w3.org/2001/XMLSchema" xmlns:p="http://schemas.microsoft.com/office/2006/metadata/properties" xmlns:ns2="b5cb6bc7-7dbb-459a-bb2f-c8e7c1024b1e" xmlns:ns3="a102c61c-0b94-4dc7-88be-622bd30b80a1" targetNamespace="http://schemas.microsoft.com/office/2006/metadata/properties" ma:root="true" ma:fieldsID="3ac50b5e66408b9f1966dd598c4130fe" ns2:_="" ns3:_="">
    <xsd:import namespace="b5cb6bc7-7dbb-459a-bb2f-c8e7c1024b1e"/>
    <xsd:import namespace="a102c61c-0b94-4dc7-88be-622bd30b80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b6bc7-7dbb-459a-bb2f-c8e7c1024b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9513c6f-d7d3-4bba-9430-ae33811478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2c61c-0b94-4dc7-88be-622bd30b80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cfdcb6-3e52-441b-a2b0-1e7e9c3cbe55}" ma:internalName="TaxCatchAll" ma:showField="CatchAllData" ma:web="a102c61c-0b94-4dc7-88be-622bd30b80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02c61c-0b94-4dc7-88be-622bd30b80a1" xsi:nil="true"/>
    <lcf76f155ced4ddcb4097134ff3c332f xmlns="b5cb6bc7-7dbb-459a-bb2f-c8e7c1024b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295AEB-97F4-4E72-85D7-04385B6D9FC7}"/>
</file>

<file path=customXml/itemProps2.xml><?xml version="1.0" encoding="utf-8"?>
<ds:datastoreItem xmlns:ds="http://schemas.openxmlformats.org/officeDocument/2006/customXml" ds:itemID="{28F29204-6DFF-4A5B-AAC9-E6EDE5EF62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F8FFE-27FB-4133-9C23-2D78BC37464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5d1a2284-45bc-4927-a9f9-e51f9f17c21a"/>
    <ds:schemaRef ds:uri="2f79bd22-bf19-4030-ae26-e3bff2cef81e"/>
    <ds:schemaRef ds:uri="8b7549af-34d3-4df3-a739-c4781e0e414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Operator Collaboration 002</Template>
  <TotalTime>2</TotalTime>
  <Words>254</Words>
  <Application>Microsoft Office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Nova</vt:lpstr>
      <vt:lpstr>Arial Nova Light</vt:lpstr>
      <vt:lpstr>Calibri</vt:lpstr>
      <vt:lpstr>Century Gothic</vt:lpstr>
      <vt:lpstr>Office Theme</vt:lpstr>
      <vt:lpstr>System Operator Collaboration and Navigating the Transition</vt:lpstr>
      <vt:lpstr>System Operator collaboration</vt:lpstr>
      <vt:lpstr>Research Agenda review</vt:lpstr>
      <vt:lpstr>Key topics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Operator Collaboration and Navigating the Transition</dc:title>
  <dc:creator>Luke Robinson</dc:creator>
  <cp:lastModifiedBy>Luke Robinson</cp:lastModifiedBy>
  <cp:revision>1</cp:revision>
  <dcterms:created xsi:type="dcterms:W3CDTF">2024-10-16T00:47:00Z</dcterms:created>
  <dcterms:modified xsi:type="dcterms:W3CDTF">2024-10-16T00:49:47Z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0x010100BA30C86BAF592943B466C3307620DB41</vt:lpwstr>
  </property>
  <property fmtid="{D5CDD505-2E9C-101B-9397-08002B2CF9AE}" pid="3" name="MediaServiceImageTags">
    <vt:lpwstr/>
  </property>
  <property fmtid="{D5CDD505-2E9C-101B-9397-08002B2CF9AE}" pid="4" name="MSIP_Label_c1941c47-a837-430d-8559-fd118a72769e_Enabled">
    <vt:lpwstr>true</vt:lpwstr>
  </property>
  <property fmtid="{D5CDD505-2E9C-101B-9397-08002B2CF9AE}" pid="5" name="MSIP_Label_c1941c47-a837-430d-8559-fd118a72769e_SetDate">
    <vt:lpwstr>2023-07-24T04:58:33Z</vt:lpwstr>
  </property>
  <property fmtid="{D5CDD505-2E9C-101B-9397-08002B2CF9AE}" pid="6" name="MSIP_Label_c1941c47-a837-430d-8559-fd118a72769e_Method">
    <vt:lpwstr>Standard</vt:lpwstr>
  </property>
  <property fmtid="{D5CDD505-2E9C-101B-9397-08002B2CF9AE}" pid="7" name="MSIP_Label_c1941c47-a837-430d-8559-fd118a72769e_Name">
    <vt:lpwstr>Internal</vt:lpwstr>
  </property>
  <property fmtid="{D5CDD505-2E9C-101B-9397-08002B2CF9AE}" pid="8" name="MSIP_Label_c1941c47-a837-430d-8559-fd118a72769e_SiteId">
    <vt:lpwstr>320c999e-3876-4ad0-b401-d241068e9e60</vt:lpwstr>
  </property>
  <property fmtid="{D5CDD505-2E9C-101B-9397-08002B2CF9AE}" pid="9" name="MSIP_Label_c1941c47-a837-430d-8559-fd118a72769e_ActionId">
    <vt:lpwstr>8bf48a27-f946-434c-b0e1-aed864ddbc82</vt:lpwstr>
  </property>
  <property fmtid="{D5CDD505-2E9C-101B-9397-08002B2CF9AE}" pid="10" name="MSIP_Label_c1941c47-a837-430d-8559-fd118a72769e_ContentBits">
    <vt:lpwstr>0</vt:lpwstr>
  </property>
</Properties>
</file>